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1141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5 Options/Steps – Slide Template</a:t>
            </a:r>
          </a:p>
        </p:txBody>
      </p:sp>
      <p:sp>
        <p:nvSpPr>
          <p:cNvPr id="3" name="Freeform 44">
            <a:extLst>
              <a:ext uri="{FF2B5EF4-FFF2-40B4-BE49-F238E27FC236}">
                <a16:creationId xmlns:a16="http://schemas.microsoft.com/office/drawing/2014/main" id="{4CCD35D7-98FC-EA51-D4ED-A6459CE9AB86}"/>
              </a:ext>
            </a:extLst>
          </p:cNvPr>
          <p:cNvSpPr/>
          <p:nvPr/>
        </p:nvSpPr>
        <p:spPr>
          <a:xfrm>
            <a:off x="1524005" y="3297989"/>
            <a:ext cx="9143994" cy="795528"/>
          </a:xfrm>
          <a:custGeom>
            <a:avLst/>
            <a:gdLst>
              <a:gd name="connsiteX0" fmla="*/ 5720922 w 9143994"/>
              <a:gd name="connsiteY0" fmla="*/ 397765 h 795528"/>
              <a:gd name="connsiteX1" fmla="*/ 9143990 w 9143994"/>
              <a:gd name="connsiteY1" fmla="*/ 397765 h 795528"/>
              <a:gd name="connsiteX2" fmla="*/ 9143990 w 9143994"/>
              <a:gd name="connsiteY2" fmla="*/ 795528 h 795528"/>
              <a:gd name="connsiteX3" fmla="*/ 5577521 w 9143994"/>
              <a:gd name="connsiteY3" fmla="*/ 795528 h 795528"/>
              <a:gd name="connsiteX4" fmla="*/ 5709784 w 9143994"/>
              <a:gd name="connsiteY4" fmla="*/ 423569 h 795528"/>
              <a:gd name="connsiteX5" fmla="*/ 5709843 w 9143994"/>
              <a:gd name="connsiteY5" fmla="*/ 423429 h 795528"/>
              <a:gd name="connsiteX6" fmla="*/ 5717379 w 9143994"/>
              <a:gd name="connsiteY6" fmla="*/ 397765 h 795528"/>
              <a:gd name="connsiteX7" fmla="*/ 5717380 w 9143994"/>
              <a:gd name="connsiteY7" fmla="*/ 397765 h 795528"/>
              <a:gd name="connsiteX8" fmla="*/ 5714524 w 9143994"/>
              <a:gd name="connsiteY8" fmla="*/ 403641 h 795528"/>
              <a:gd name="connsiteX9" fmla="*/ 5714523 w 9143994"/>
              <a:gd name="connsiteY9" fmla="*/ 403641 h 795528"/>
              <a:gd name="connsiteX10" fmla="*/ 0 w 9143994"/>
              <a:gd name="connsiteY10" fmla="*/ 397765 h 795528"/>
              <a:gd name="connsiteX11" fmla="*/ 3413540 w 9143994"/>
              <a:gd name="connsiteY11" fmla="*/ 397765 h 795528"/>
              <a:gd name="connsiteX12" fmla="*/ 3424679 w 9143994"/>
              <a:gd name="connsiteY12" fmla="*/ 423569 h 795528"/>
              <a:gd name="connsiteX13" fmla="*/ 3413892 w 9143994"/>
              <a:gd name="connsiteY13" fmla="*/ 397765 h 795528"/>
              <a:gd name="connsiteX14" fmla="*/ 3413894 w 9143994"/>
              <a:gd name="connsiteY14" fmla="*/ 397765 h 795528"/>
              <a:gd name="connsiteX15" fmla="*/ 3424681 w 9143994"/>
              <a:gd name="connsiteY15" fmla="*/ 423569 h 795528"/>
              <a:gd name="connsiteX16" fmla="*/ 3556945 w 9143994"/>
              <a:gd name="connsiteY16" fmla="*/ 795528 h 795528"/>
              <a:gd name="connsiteX17" fmla="*/ 0 w 9143994"/>
              <a:gd name="connsiteY17" fmla="*/ 795528 h 795528"/>
              <a:gd name="connsiteX18" fmla="*/ 5737276 w 9143994"/>
              <a:gd name="connsiteY18" fmla="*/ 356817 h 795528"/>
              <a:gd name="connsiteX19" fmla="*/ 5737277 w 9143994"/>
              <a:gd name="connsiteY19" fmla="*/ 356817 h 795528"/>
              <a:gd name="connsiteX20" fmla="*/ 5717380 w 9143994"/>
              <a:gd name="connsiteY20" fmla="*/ 397764 h 795528"/>
              <a:gd name="connsiteX21" fmla="*/ 5717379 w 9143994"/>
              <a:gd name="connsiteY21" fmla="*/ 397764 h 795528"/>
              <a:gd name="connsiteX22" fmla="*/ 3396774 w 9143994"/>
              <a:gd name="connsiteY22" fmla="*/ 356817 h 795528"/>
              <a:gd name="connsiteX23" fmla="*/ 3396776 w 9143994"/>
              <a:gd name="connsiteY23" fmla="*/ 356817 h 795528"/>
              <a:gd name="connsiteX24" fmla="*/ 3413894 w 9143994"/>
              <a:gd name="connsiteY24" fmla="*/ 397764 h 795528"/>
              <a:gd name="connsiteX25" fmla="*/ 3413892 w 9143994"/>
              <a:gd name="connsiteY25" fmla="*/ 397764 h 795528"/>
              <a:gd name="connsiteX26" fmla="*/ 5892634 w 9143994"/>
              <a:gd name="connsiteY26" fmla="*/ 0 h 795528"/>
              <a:gd name="connsiteX27" fmla="*/ 9143994 w 9143994"/>
              <a:gd name="connsiteY27" fmla="*/ 0 h 795528"/>
              <a:gd name="connsiteX28" fmla="*/ 9143994 w 9143994"/>
              <a:gd name="connsiteY28" fmla="*/ 397764 h 795528"/>
              <a:gd name="connsiteX29" fmla="*/ 5720923 w 9143994"/>
              <a:gd name="connsiteY29" fmla="*/ 397764 h 795528"/>
              <a:gd name="connsiteX30" fmla="*/ 5 w 9143994"/>
              <a:gd name="connsiteY30" fmla="*/ 0 h 795528"/>
              <a:gd name="connsiteX31" fmla="*/ 3241828 w 9143994"/>
              <a:gd name="connsiteY31" fmla="*/ 0 h 795528"/>
              <a:gd name="connsiteX32" fmla="*/ 3413540 w 9143994"/>
              <a:gd name="connsiteY32" fmla="*/ 397764 h 795528"/>
              <a:gd name="connsiteX33" fmla="*/ 5 w 9143994"/>
              <a:gd name="connsiteY33" fmla="*/ 397764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9143994" h="795528">
                <a:moveTo>
                  <a:pt x="5720922" y="397765"/>
                </a:moveTo>
                <a:lnTo>
                  <a:pt x="9143990" y="397765"/>
                </a:lnTo>
                <a:lnTo>
                  <a:pt x="9143990" y="795528"/>
                </a:lnTo>
                <a:lnTo>
                  <a:pt x="5577521" y="795528"/>
                </a:lnTo>
                <a:lnTo>
                  <a:pt x="5709784" y="423569"/>
                </a:lnTo>
                <a:cubicBezTo>
                  <a:pt x="5709804" y="423522"/>
                  <a:pt x="5709823" y="423476"/>
                  <a:pt x="5709843" y="423429"/>
                </a:cubicBezTo>
                <a:close/>
                <a:moveTo>
                  <a:pt x="5717379" y="397765"/>
                </a:moveTo>
                <a:lnTo>
                  <a:pt x="5717380" y="397765"/>
                </a:lnTo>
                <a:lnTo>
                  <a:pt x="5714524" y="403641"/>
                </a:lnTo>
                <a:cubicBezTo>
                  <a:pt x="5714048" y="404620"/>
                  <a:pt x="5714047" y="404620"/>
                  <a:pt x="5714523" y="403641"/>
                </a:cubicBezTo>
                <a:close/>
                <a:moveTo>
                  <a:pt x="0" y="397765"/>
                </a:moveTo>
                <a:lnTo>
                  <a:pt x="3413540" y="397765"/>
                </a:lnTo>
                <a:lnTo>
                  <a:pt x="3424679" y="423569"/>
                </a:lnTo>
                <a:lnTo>
                  <a:pt x="3413892" y="397765"/>
                </a:lnTo>
                <a:lnTo>
                  <a:pt x="3413894" y="397765"/>
                </a:lnTo>
                <a:lnTo>
                  <a:pt x="3424681" y="423569"/>
                </a:lnTo>
                <a:lnTo>
                  <a:pt x="3556945" y="795528"/>
                </a:lnTo>
                <a:lnTo>
                  <a:pt x="0" y="795528"/>
                </a:lnTo>
                <a:close/>
                <a:moveTo>
                  <a:pt x="5737276" y="356817"/>
                </a:moveTo>
                <a:lnTo>
                  <a:pt x="5737277" y="356817"/>
                </a:lnTo>
                <a:lnTo>
                  <a:pt x="5717380" y="397764"/>
                </a:lnTo>
                <a:lnTo>
                  <a:pt x="5717379" y="397764"/>
                </a:lnTo>
                <a:close/>
                <a:moveTo>
                  <a:pt x="3396774" y="356817"/>
                </a:moveTo>
                <a:lnTo>
                  <a:pt x="3396776" y="356817"/>
                </a:lnTo>
                <a:lnTo>
                  <a:pt x="3413894" y="397764"/>
                </a:lnTo>
                <a:lnTo>
                  <a:pt x="3413892" y="397764"/>
                </a:lnTo>
                <a:close/>
                <a:moveTo>
                  <a:pt x="5892634" y="0"/>
                </a:moveTo>
                <a:lnTo>
                  <a:pt x="9143994" y="0"/>
                </a:lnTo>
                <a:lnTo>
                  <a:pt x="9143994" y="397764"/>
                </a:lnTo>
                <a:lnTo>
                  <a:pt x="5720923" y="397764"/>
                </a:lnTo>
                <a:close/>
                <a:moveTo>
                  <a:pt x="5" y="0"/>
                </a:moveTo>
                <a:lnTo>
                  <a:pt x="3241828" y="0"/>
                </a:lnTo>
                <a:lnTo>
                  <a:pt x="3413540" y="397764"/>
                </a:lnTo>
                <a:lnTo>
                  <a:pt x="5" y="39776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3</a:t>
            </a:r>
            <a:endParaRPr lang="en-US" dirty="0"/>
          </a:p>
        </p:txBody>
      </p:sp>
      <p:sp>
        <p:nvSpPr>
          <p:cNvPr id="4" name="Freeform 40">
            <a:extLst>
              <a:ext uri="{FF2B5EF4-FFF2-40B4-BE49-F238E27FC236}">
                <a16:creationId xmlns:a16="http://schemas.microsoft.com/office/drawing/2014/main" id="{03A68080-171B-DAED-641F-603A78FBD61A}"/>
              </a:ext>
            </a:extLst>
          </p:cNvPr>
          <p:cNvSpPr/>
          <p:nvPr/>
        </p:nvSpPr>
        <p:spPr>
          <a:xfrm>
            <a:off x="1524000" y="1707163"/>
            <a:ext cx="9143990" cy="795528"/>
          </a:xfrm>
          <a:custGeom>
            <a:avLst/>
            <a:gdLst>
              <a:gd name="connsiteX0" fmla="*/ 6927871 w 9143990"/>
              <a:gd name="connsiteY0" fmla="*/ 26005 h 795528"/>
              <a:gd name="connsiteX1" fmla="*/ 6927849 w 9143990"/>
              <a:gd name="connsiteY1" fmla="*/ 26016 h 795528"/>
              <a:gd name="connsiteX2" fmla="*/ 6927850 w 9143990"/>
              <a:gd name="connsiteY2" fmla="*/ 26015 h 795528"/>
              <a:gd name="connsiteX3" fmla="*/ 6927871 w 9143990"/>
              <a:gd name="connsiteY3" fmla="*/ 26005 h 795528"/>
              <a:gd name="connsiteX4" fmla="*/ 2206582 w 9143990"/>
              <a:gd name="connsiteY4" fmla="*/ 25996 h 795528"/>
              <a:gd name="connsiteX5" fmla="*/ 2206624 w 9143990"/>
              <a:gd name="connsiteY5" fmla="*/ 26015 h 795528"/>
              <a:gd name="connsiteX6" fmla="*/ 2206624 w 9143990"/>
              <a:gd name="connsiteY6" fmla="*/ 26016 h 795528"/>
              <a:gd name="connsiteX7" fmla="*/ 2206582 w 9143990"/>
              <a:gd name="connsiteY7" fmla="*/ 25996 h 795528"/>
              <a:gd name="connsiteX8" fmla="*/ 2165886 w 9143990"/>
              <a:gd name="connsiteY8" fmla="*/ 6551 h 795528"/>
              <a:gd name="connsiteX9" fmla="*/ 2206582 w 9143990"/>
              <a:gd name="connsiteY9" fmla="*/ 25996 h 795528"/>
              <a:gd name="connsiteX10" fmla="*/ 2167807 w 9143990"/>
              <a:gd name="connsiteY10" fmla="*/ 8387 h 795528"/>
              <a:gd name="connsiteX11" fmla="*/ 6968588 w 9143990"/>
              <a:gd name="connsiteY11" fmla="*/ 6550 h 795528"/>
              <a:gd name="connsiteX12" fmla="*/ 6966665 w 9143990"/>
              <a:gd name="connsiteY12" fmla="*/ 8388 h 795528"/>
              <a:gd name="connsiteX13" fmla="*/ 6927871 w 9143990"/>
              <a:gd name="connsiteY13" fmla="*/ 26005 h 795528"/>
              <a:gd name="connsiteX14" fmla="*/ 6981689 w 9143990"/>
              <a:gd name="connsiteY14" fmla="*/ 0 h 795528"/>
              <a:gd name="connsiteX15" fmla="*/ 9143990 w 9143990"/>
              <a:gd name="connsiteY15" fmla="*/ 0 h 795528"/>
              <a:gd name="connsiteX16" fmla="*/ 9143990 w 9143990"/>
              <a:gd name="connsiteY16" fmla="*/ 795528 h 795528"/>
              <a:gd name="connsiteX17" fmla="*/ 6337398 w 9143990"/>
              <a:gd name="connsiteY17" fmla="*/ 795528 h 795528"/>
              <a:gd name="connsiteX18" fmla="*/ 6428755 w 9143990"/>
              <a:gd name="connsiteY18" fmla="*/ 657311 h 795528"/>
              <a:gd name="connsiteX19" fmla="*/ 6942273 w 9143990"/>
              <a:gd name="connsiteY19" fmla="*/ 31689 h 795528"/>
              <a:gd name="connsiteX20" fmla="*/ 6966665 w 9143990"/>
              <a:gd name="connsiteY20" fmla="*/ 8388 h 795528"/>
              <a:gd name="connsiteX21" fmla="*/ 6975681 w 9143990"/>
              <a:gd name="connsiteY21" fmla="*/ 4293 h 795528"/>
              <a:gd name="connsiteX22" fmla="*/ 0 w 9143990"/>
              <a:gd name="connsiteY22" fmla="*/ 0 h 795528"/>
              <a:gd name="connsiteX23" fmla="*/ 2152786 w 9143990"/>
              <a:gd name="connsiteY23" fmla="*/ 0 h 795528"/>
              <a:gd name="connsiteX24" fmla="*/ 2158794 w 9143990"/>
              <a:gd name="connsiteY24" fmla="*/ 4293 h 795528"/>
              <a:gd name="connsiteX25" fmla="*/ 2167807 w 9143990"/>
              <a:gd name="connsiteY25" fmla="*/ 8387 h 795528"/>
              <a:gd name="connsiteX26" fmla="*/ 2192201 w 9143990"/>
              <a:gd name="connsiteY26" fmla="*/ 31689 h 795528"/>
              <a:gd name="connsiteX27" fmla="*/ 2705720 w 9143990"/>
              <a:gd name="connsiteY27" fmla="*/ 657311 h 795528"/>
              <a:gd name="connsiteX28" fmla="*/ 2797077 w 9143990"/>
              <a:gd name="connsiteY28" fmla="*/ 795528 h 795528"/>
              <a:gd name="connsiteX29" fmla="*/ 0 w 9143990"/>
              <a:gd name="connsiteY29" fmla="*/ 795528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9143990" h="795528">
                <a:moveTo>
                  <a:pt x="6927871" y="26005"/>
                </a:moveTo>
                <a:cubicBezTo>
                  <a:pt x="6927864" y="26009"/>
                  <a:pt x="6927856" y="26012"/>
                  <a:pt x="6927849" y="26016"/>
                </a:cubicBezTo>
                <a:lnTo>
                  <a:pt x="6927850" y="26015"/>
                </a:lnTo>
                <a:cubicBezTo>
                  <a:pt x="6927857" y="26012"/>
                  <a:pt x="6927864" y="26008"/>
                  <a:pt x="6927871" y="26005"/>
                </a:cubicBezTo>
                <a:close/>
                <a:moveTo>
                  <a:pt x="2206582" y="25996"/>
                </a:moveTo>
                <a:cubicBezTo>
                  <a:pt x="2206596" y="26002"/>
                  <a:pt x="2206610" y="26009"/>
                  <a:pt x="2206624" y="26015"/>
                </a:cubicBezTo>
                <a:cubicBezTo>
                  <a:pt x="2206631" y="26018"/>
                  <a:pt x="2206631" y="26019"/>
                  <a:pt x="2206624" y="26016"/>
                </a:cubicBezTo>
                <a:cubicBezTo>
                  <a:pt x="2206610" y="26009"/>
                  <a:pt x="2206596" y="26003"/>
                  <a:pt x="2206582" y="25996"/>
                </a:cubicBezTo>
                <a:close/>
                <a:moveTo>
                  <a:pt x="2165886" y="6551"/>
                </a:moveTo>
                <a:lnTo>
                  <a:pt x="2206582" y="25996"/>
                </a:lnTo>
                <a:lnTo>
                  <a:pt x="2167807" y="8387"/>
                </a:lnTo>
                <a:close/>
                <a:moveTo>
                  <a:pt x="6968588" y="6550"/>
                </a:moveTo>
                <a:lnTo>
                  <a:pt x="6966665" y="8388"/>
                </a:lnTo>
                <a:lnTo>
                  <a:pt x="6927871" y="26005"/>
                </a:lnTo>
                <a:close/>
                <a:moveTo>
                  <a:pt x="6981689" y="0"/>
                </a:moveTo>
                <a:lnTo>
                  <a:pt x="9143990" y="0"/>
                </a:lnTo>
                <a:lnTo>
                  <a:pt x="9143990" y="795528"/>
                </a:lnTo>
                <a:lnTo>
                  <a:pt x="6337398" y="795528"/>
                </a:lnTo>
                <a:lnTo>
                  <a:pt x="6428755" y="657311"/>
                </a:lnTo>
                <a:cubicBezTo>
                  <a:pt x="6592923" y="421866"/>
                  <a:pt x="6766053" y="211329"/>
                  <a:pt x="6942273" y="31689"/>
                </a:cubicBezTo>
                <a:lnTo>
                  <a:pt x="6966665" y="8388"/>
                </a:lnTo>
                <a:lnTo>
                  <a:pt x="6975681" y="4293"/>
                </a:lnTo>
                <a:close/>
                <a:moveTo>
                  <a:pt x="0" y="0"/>
                </a:moveTo>
                <a:lnTo>
                  <a:pt x="2152786" y="0"/>
                </a:lnTo>
                <a:lnTo>
                  <a:pt x="2158794" y="4293"/>
                </a:lnTo>
                <a:lnTo>
                  <a:pt x="2167807" y="8387"/>
                </a:lnTo>
                <a:lnTo>
                  <a:pt x="2192201" y="31689"/>
                </a:lnTo>
                <a:cubicBezTo>
                  <a:pt x="2368421" y="211329"/>
                  <a:pt x="2541551" y="421866"/>
                  <a:pt x="2705720" y="657311"/>
                </a:cubicBezTo>
                <a:lnTo>
                  <a:pt x="2797077" y="795528"/>
                </a:lnTo>
                <a:lnTo>
                  <a:pt x="0" y="79552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1</a:t>
            </a:r>
            <a:endParaRPr lang="en-US" dirty="0"/>
          </a:p>
        </p:txBody>
      </p:sp>
      <p:sp>
        <p:nvSpPr>
          <p:cNvPr id="5" name="Freeform 42">
            <a:extLst>
              <a:ext uri="{FF2B5EF4-FFF2-40B4-BE49-F238E27FC236}">
                <a16:creationId xmlns:a16="http://schemas.microsoft.com/office/drawing/2014/main" id="{B80A7261-AAEE-64F4-18C4-9D3AF069E20A}"/>
              </a:ext>
            </a:extLst>
          </p:cNvPr>
          <p:cNvSpPr/>
          <p:nvPr/>
        </p:nvSpPr>
        <p:spPr>
          <a:xfrm>
            <a:off x="1524001" y="2502576"/>
            <a:ext cx="9143999" cy="795528"/>
          </a:xfrm>
          <a:custGeom>
            <a:avLst/>
            <a:gdLst>
              <a:gd name="connsiteX0" fmla="*/ 2973950 w 9143999"/>
              <a:gd name="connsiteY0" fmla="*/ 227151 h 795528"/>
              <a:gd name="connsiteX1" fmla="*/ 3001208 w 9143999"/>
              <a:gd name="connsiteY1" fmla="*/ 240040 h 795528"/>
              <a:gd name="connsiteX2" fmla="*/ 2996204 w 9143999"/>
              <a:gd name="connsiteY2" fmla="*/ 238255 h 795528"/>
              <a:gd name="connsiteX3" fmla="*/ 2960091 w 9143999"/>
              <a:gd name="connsiteY3" fmla="*/ 220237 h 795528"/>
              <a:gd name="connsiteX4" fmla="*/ 2973950 w 9143999"/>
              <a:gd name="connsiteY4" fmla="*/ 227151 h 795528"/>
              <a:gd name="connsiteX5" fmla="*/ 2962113 w 9143999"/>
              <a:gd name="connsiteY5" fmla="*/ 221554 h 795528"/>
              <a:gd name="connsiteX6" fmla="*/ 2926932 w 9143999"/>
              <a:gd name="connsiteY6" fmla="*/ 198633 h 795528"/>
              <a:gd name="connsiteX7" fmla="*/ 2927314 w 9143999"/>
              <a:gd name="connsiteY7" fmla="*/ 198882 h 795528"/>
              <a:gd name="connsiteX8" fmla="*/ 2960091 w 9143999"/>
              <a:gd name="connsiteY8" fmla="*/ 220237 h 795528"/>
              <a:gd name="connsiteX9" fmla="*/ 2957061 w 9143999"/>
              <a:gd name="connsiteY9" fmla="*/ 218725 h 795528"/>
              <a:gd name="connsiteX10" fmla="*/ 2927306 w 9143999"/>
              <a:gd name="connsiteY10" fmla="*/ 198882 h 795528"/>
              <a:gd name="connsiteX11" fmla="*/ 2895273 w 9143999"/>
              <a:gd name="connsiteY11" fmla="*/ 147451 h 795528"/>
              <a:gd name="connsiteX12" fmla="*/ 2895275 w 9143999"/>
              <a:gd name="connsiteY12" fmla="*/ 147451 h 795528"/>
              <a:gd name="connsiteX13" fmla="*/ 2926852 w 9143999"/>
              <a:gd name="connsiteY13" fmla="*/ 198580 h 795528"/>
              <a:gd name="connsiteX14" fmla="*/ 2926932 w 9143999"/>
              <a:gd name="connsiteY14" fmla="*/ 198633 h 795528"/>
              <a:gd name="connsiteX15" fmla="*/ 2926851 w 9143999"/>
              <a:gd name="connsiteY15" fmla="*/ 198580 h 795528"/>
              <a:gd name="connsiteX16" fmla="*/ 6337474 w 9143999"/>
              <a:gd name="connsiteY16" fmla="*/ 0 h 795528"/>
              <a:gd name="connsiteX17" fmla="*/ 9143990 w 9143999"/>
              <a:gd name="connsiteY17" fmla="*/ 0 h 795528"/>
              <a:gd name="connsiteX18" fmla="*/ 9143990 w 9143999"/>
              <a:gd name="connsiteY18" fmla="*/ 198882 h 795528"/>
              <a:gd name="connsiteX19" fmla="*/ 9143999 w 9143999"/>
              <a:gd name="connsiteY19" fmla="*/ 198882 h 795528"/>
              <a:gd name="connsiteX20" fmla="*/ 9143999 w 9143999"/>
              <a:gd name="connsiteY20" fmla="*/ 795528 h 795528"/>
              <a:gd name="connsiteX21" fmla="*/ 5892590 w 9143999"/>
              <a:gd name="connsiteY21" fmla="*/ 795528 h 795528"/>
              <a:gd name="connsiteX22" fmla="*/ 5900086 w 9143999"/>
              <a:gd name="connsiteY22" fmla="*/ 778162 h 795528"/>
              <a:gd name="connsiteX23" fmla="*/ 6114106 w 9143999"/>
              <a:gd name="connsiteY23" fmla="*/ 364227 h 795528"/>
              <a:gd name="connsiteX24" fmla="*/ 6212292 w 9143999"/>
              <a:gd name="connsiteY24" fmla="*/ 198882 h 795528"/>
              <a:gd name="connsiteX25" fmla="*/ 6242832 w 9143999"/>
              <a:gd name="connsiteY25" fmla="*/ 147451 h 795528"/>
              <a:gd name="connsiteX26" fmla="*/ 6242835 w 9143999"/>
              <a:gd name="connsiteY26" fmla="*/ 147451 h 795528"/>
              <a:gd name="connsiteX27" fmla="*/ 6267791 w 9143999"/>
              <a:gd name="connsiteY27" fmla="*/ 105425 h 795528"/>
              <a:gd name="connsiteX28" fmla="*/ 0 w 9143999"/>
              <a:gd name="connsiteY28" fmla="*/ 0 h 795528"/>
              <a:gd name="connsiteX29" fmla="*/ 2797001 w 9143999"/>
              <a:gd name="connsiteY29" fmla="*/ 0 h 795528"/>
              <a:gd name="connsiteX30" fmla="*/ 2866684 w 9143999"/>
              <a:gd name="connsiteY30" fmla="*/ 105425 h 795528"/>
              <a:gd name="connsiteX31" fmla="*/ 2891640 w 9143999"/>
              <a:gd name="connsiteY31" fmla="*/ 147451 h 795528"/>
              <a:gd name="connsiteX32" fmla="*/ 2891638 w 9143999"/>
              <a:gd name="connsiteY32" fmla="*/ 147451 h 795528"/>
              <a:gd name="connsiteX33" fmla="*/ 2922180 w 9143999"/>
              <a:gd name="connsiteY33" fmla="*/ 198882 h 795528"/>
              <a:gd name="connsiteX34" fmla="*/ 2922181 w 9143999"/>
              <a:gd name="connsiteY34" fmla="*/ 198882 h 795528"/>
              <a:gd name="connsiteX35" fmla="*/ 3020367 w 9143999"/>
              <a:gd name="connsiteY35" fmla="*/ 364227 h 795528"/>
              <a:gd name="connsiteX36" fmla="*/ 3234386 w 9143999"/>
              <a:gd name="connsiteY36" fmla="*/ 778162 h 795528"/>
              <a:gd name="connsiteX37" fmla="*/ 3241883 w 9143999"/>
              <a:gd name="connsiteY37" fmla="*/ 795528 h 795528"/>
              <a:gd name="connsiteX38" fmla="*/ 10 w 9143999"/>
              <a:gd name="connsiteY38" fmla="*/ 795528 h 795528"/>
              <a:gd name="connsiteX39" fmla="*/ 10 w 9143999"/>
              <a:gd name="connsiteY39" fmla="*/ 198882 h 795528"/>
              <a:gd name="connsiteX40" fmla="*/ 0 w 9143999"/>
              <a:gd name="connsiteY40" fmla="*/ 198882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9143999" h="795528">
                <a:moveTo>
                  <a:pt x="2973950" y="227151"/>
                </a:moveTo>
                <a:lnTo>
                  <a:pt x="3001208" y="240040"/>
                </a:lnTo>
                <a:lnTo>
                  <a:pt x="2996204" y="238255"/>
                </a:lnTo>
                <a:close/>
                <a:moveTo>
                  <a:pt x="2960091" y="220237"/>
                </a:moveTo>
                <a:lnTo>
                  <a:pt x="2973950" y="227151"/>
                </a:lnTo>
                <a:lnTo>
                  <a:pt x="2962113" y="221554"/>
                </a:lnTo>
                <a:close/>
                <a:moveTo>
                  <a:pt x="2926932" y="198633"/>
                </a:moveTo>
                <a:lnTo>
                  <a:pt x="2927314" y="198882"/>
                </a:lnTo>
                <a:lnTo>
                  <a:pt x="2960091" y="220237"/>
                </a:lnTo>
                <a:lnTo>
                  <a:pt x="2957061" y="218725"/>
                </a:lnTo>
                <a:lnTo>
                  <a:pt x="2927306" y="198882"/>
                </a:lnTo>
                <a:close/>
                <a:moveTo>
                  <a:pt x="2895273" y="147451"/>
                </a:moveTo>
                <a:lnTo>
                  <a:pt x="2895275" y="147451"/>
                </a:lnTo>
                <a:lnTo>
                  <a:pt x="2926852" y="198580"/>
                </a:lnTo>
                <a:lnTo>
                  <a:pt x="2926932" y="198633"/>
                </a:lnTo>
                <a:cubicBezTo>
                  <a:pt x="2926905" y="198615"/>
                  <a:pt x="2926878" y="198598"/>
                  <a:pt x="2926851" y="198580"/>
                </a:cubicBezTo>
                <a:close/>
                <a:moveTo>
                  <a:pt x="6337474" y="0"/>
                </a:moveTo>
                <a:lnTo>
                  <a:pt x="9143990" y="0"/>
                </a:lnTo>
                <a:lnTo>
                  <a:pt x="9143990" y="198882"/>
                </a:lnTo>
                <a:lnTo>
                  <a:pt x="9143999" y="198882"/>
                </a:lnTo>
                <a:lnTo>
                  <a:pt x="9143999" y="795528"/>
                </a:lnTo>
                <a:lnTo>
                  <a:pt x="5892590" y="795528"/>
                </a:lnTo>
                <a:lnTo>
                  <a:pt x="5900086" y="778162"/>
                </a:lnTo>
                <a:cubicBezTo>
                  <a:pt x="5967716" y="635454"/>
                  <a:pt x="6039301" y="497225"/>
                  <a:pt x="6114106" y="364227"/>
                </a:cubicBezTo>
                <a:lnTo>
                  <a:pt x="6212292" y="198882"/>
                </a:lnTo>
                <a:lnTo>
                  <a:pt x="6242832" y="147451"/>
                </a:lnTo>
                <a:lnTo>
                  <a:pt x="6242835" y="147451"/>
                </a:lnTo>
                <a:lnTo>
                  <a:pt x="6267791" y="105425"/>
                </a:lnTo>
                <a:close/>
                <a:moveTo>
                  <a:pt x="0" y="0"/>
                </a:moveTo>
                <a:lnTo>
                  <a:pt x="2797001" y="0"/>
                </a:lnTo>
                <a:lnTo>
                  <a:pt x="2866684" y="105425"/>
                </a:lnTo>
                <a:lnTo>
                  <a:pt x="2891640" y="147451"/>
                </a:lnTo>
                <a:lnTo>
                  <a:pt x="2891638" y="147451"/>
                </a:lnTo>
                <a:lnTo>
                  <a:pt x="2922180" y="198882"/>
                </a:lnTo>
                <a:lnTo>
                  <a:pt x="2922181" y="198882"/>
                </a:lnTo>
                <a:lnTo>
                  <a:pt x="3020367" y="364227"/>
                </a:lnTo>
                <a:cubicBezTo>
                  <a:pt x="3095172" y="497226"/>
                  <a:pt x="3166756" y="635453"/>
                  <a:pt x="3234386" y="778162"/>
                </a:cubicBezTo>
                <a:lnTo>
                  <a:pt x="3241883" y="795528"/>
                </a:lnTo>
                <a:lnTo>
                  <a:pt x="10" y="795528"/>
                </a:lnTo>
                <a:lnTo>
                  <a:pt x="10" y="198882"/>
                </a:lnTo>
                <a:lnTo>
                  <a:pt x="0" y="19888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2</a:t>
            </a:r>
            <a:endParaRPr lang="en-US" dirty="0"/>
          </a:p>
        </p:txBody>
      </p:sp>
      <p:sp>
        <p:nvSpPr>
          <p:cNvPr id="6" name="Freeform 46">
            <a:extLst>
              <a:ext uri="{FF2B5EF4-FFF2-40B4-BE49-F238E27FC236}">
                <a16:creationId xmlns:a16="http://schemas.microsoft.com/office/drawing/2014/main" id="{284BBABA-3447-E7C9-A729-4E89E282E6A7}"/>
              </a:ext>
            </a:extLst>
          </p:cNvPr>
          <p:cNvSpPr/>
          <p:nvPr/>
        </p:nvSpPr>
        <p:spPr>
          <a:xfrm>
            <a:off x="1524005" y="4093402"/>
            <a:ext cx="9143990" cy="795528"/>
          </a:xfrm>
          <a:custGeom>
            <a:avLst/>
            <a:gdLst>
              <a:gd name="connsiteX0" fmla="*/ 5417755 w 9143990"/>
              <a:gd name="connsiteY0" fmla="*/ 596648 h 795528"/>
              <a:gd name="connsiteX1" fmla="*/ 9143990 w 9143990"/>
              <a:gd name="connsiteY1" fmla="*/ 596648 h 795528"/>
              <a:gd name="connsiteX2" fmla="*/ 9143990 w 9143990"/>
              <a:gd name="connsiteY2" fmla="*/ 795528 h 795528"/>
              <a:gd name="connsiteX3" fmla="*/ 5380236 w 9143990"/>
              <a:gd name="connsiteY3" fmla="*/ 795528 h 795528"/>
              <a:gd name="connsiteX4" fmla="*/ 5406488 w 9143990"/>
              <a:gd name="connsiteY4" fmla="*/ 646625 h 795528"/>
              <a:gd name="connsiteX5" fmla="*/ 0 w 9143990"/>
              <a:gd name="connsiteY5" fmla="*/ 596648 h 795528"/>
              <a:gd name="connsiteX6" fmla="*/ 3716713 w 9143990"/>
              <a:gd name="connsiteY6" fmla="*/ 596648 h 795528"/>
              <a:gd name="connsiteX7" fmla="*/ 3727978 w 9143990"/>
              <a:gd name="connsiteY7" fmla="*/ 646625 h 795528"/>
              <a:gd name="connsiteX8" fmla="*/ 3754231 w 9143990"/>
              <a:gd name="connsiteY8" fmla="*/ 795528 h 795528"/>
              <a:gd name="connsiteX9" fmla="*/ 0 w 9143990"/>
              <a:gd name="connsiteY9" fmla="*/ 795528 h 795528"/>
              <a:gd name="connsiteX10" fmla="*/ 5577561 w 9143990"/>
              <a:gd name="connsiteY10" fmla="*/ 0 h 795528"/>
              <a:gd name="connsiteX11" fmla="*/ 9143990 w 9143990"/>
              <a:gd name="connsiteY11" fmla="*/ 0 h 795528"/>
              <a:gd name="connsiteX12" fmla="*/ 9143990 w 9143990"/>
              <a:gd name="connsiteY12" fmla="*/ 596647 h 795528"/>
              <a:gd name="connsiteX13" fmla="*/ 5417755 w 9143990"/>
              <a:gd name="connsiteY13" fmla="*/ 596647 h 795528"/>
              <a:gd name="connsiteX14" fmla="*/ 5424658 w 9143990"/>
              <a:gd name="connsiteY14" fmla="*/ 566024 h 795528"/>
              <a:gd name="connsiteX15" fmla="*/ 5461917 w 9143990"/>
              <a:gd name="connsiteY15" fmla="*/ 400738 h 795528"/>
              <a:gd name="connsiteX16" fmla="*/ 5570454 w 9143990"/>
              <a:gd name="connsiteY16" fmla="*/ 19989 h 795528"/>
              <a:gd name="connsiteX17" fmla="*/ 0 w 9143990"/>
              <a:gd name="connsiteY17" fmla="*/ 0 h 795528"/>
              <a:gd name="connsiteX18" fmla="*/ 3556904 w 9143990"/>
              <a:gd name="connsiteY18" fmla="*/ 0 h 795528"/>
              <a:gd name="connsiteX19" fmla="*/ 3564012 w 9143990"/>
              <a:gd name="connsiteY19" fmla="*/ 19989 h 795528"/>
              <a:gd name="connsiteX20" fmla="*/ 3672548 w 9143990"/>
              <a:gd name="connsiteY20" fmla="*/ 400738 h 795528"/>
              <a:gd name="connsiteX21" fmla="*/ 3709807 w 9143990"/>
              <a:gd name="connsiteY21" fmla="*/ 566024 h 795528"/>
              <a:gd name="connsiteX22" fmla="*/ 3709809 w 9143990"/>
              <a:gd name="connsiteY22" fmla="*/ 566024 h 795528"/>
              <a:gd name="connsiteX23" fmla="*/ 3716712 w 9143990"/>
              <a:gd name="connsiteY23" fmla="*/ 596647 h 795528"/>
              <a:gd name="connsiteX24" fmla="*/ 0 w 9143990"/>
              <a:gd name="connsiteY24" fmla="*/ 596647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9143990" h="795528">
                <a:moveTo>
                  <a:pt x="5417755" y="596648"/>
                </a:moveTo>
                <a:lnTo>
                  <a:pt x="9143990" y="596648"/>
                </a:lnTo>
                <a:lnTo>
                  <a:pt x="9143990" y="795528"/>
                </a:lnTo>
                <a:lnTo>
                  <a:pt x="5380236" y="795528"/>
                </a:lnTo>
                <a:lnTo>
                  <a:pt x="5406488" y="646625"/>
                </a:lnTo>
                <a:close/>
                <a:moveTo>
                  <a:pt x="0" y="596648"/>
                </a:moveTo>
                <a:lnTo>
                  <a:pt x="3716713" y="596648"/>
                </a:lnTo>
                <a:lnTo>
                  <a:pt x="3727978" y="646625"/>
                </a:lnTo>
                <a:lnTo>
                  <a:pt x="3754231" y="795528"/>
                </a:lnTo>
                <a:lnTo>
                  <a:pt x="0" y="795528"/>
                </a:lnTo>
                <a:close/>
                <a:moveTo>
                  <a:pt x="5577561" y="0"/>
                </a:moveTo>
                <a:lnTo>
                  <a:pt x="9143990" y="0"/>
                </a:lnTo>
                <a:lnTo>
                  <a:pt x="9143990" y="596647"/>
                </a:lnTo>
                <a:lnTo>
                  <a:pt x="5417755" y="596647"/>
                </a:lnTo>
                <a:lnTo>
                  <a:pt x="5424658" y="566024"/>
                </a:lnTo>
                <a:lnTo>
                  <a:pt x="5461917" y="400738"/>
                </a:lnTo>
                <a:cubicBezTo>
                  <a:pt x="5493004" y="276071"/>
                  <a:pt x="5529162" y="148954"/>
                  <a:pt x="5570454" y="19989"/>
                </a:cubicBezTo>
                <a:close/>
                <a:moveTo>
                  <a:pt x="0" y="0"/>
                </a:moveTo>
                <a:lnTo>
                  <a:pt x="3556904" y="0"/>
                </a:lnTo>
                <a:lnTo>
                  <a:pt x="3564012" y="19989"/>
                </a:lnTo>
                <a:cubicBezTo>
                  <a:pt x="3605303" y="148954"/>
                  <a:pt x="3641461" y="276071"/>
                  <a:pt x="3672548" y="400738"/>
                </a:cubicBezTo>
                <a:lnTo>
                  <a:pt x="3709807" y="566024"/>
                </a:lnTo>
                <a:lnTo>
                  <a:pt x="3709809" y="566024"/>
                </a:lnTo>
                <a:lnTo>
                  <a:pt x="3716712" y="596647"/>
                </a:lnTo>
                <a:lnTo>
                  <a:pt x="0" y="596647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4</a:t>
            </a:r>
            <a:endParaRPr lang="en-US" dirty="0"/>
          </a:p>
        </p:txBody>
      </p:sp>
      <p:sp>
        <p:nvSpPr>
          <p:cNvPr id="7" name="Freeform 48">
            <a:extLst>
              <a:ext uri="{FF2B5EF4-FFF2-40B4-BE49-F238E27FC236}">
                <a16:creationId xmlns:a16="http://schemas.microsoft.com/office/drawing/2014/main" id="{2A9750A2-5159-686E-C418-7865E46FB19A}"/>
              </a:ext>
            </a:extLst>
          </p:cNvPr>
          <p:cNvSpPr/>
          <p:nvPr/>
        </p:nvSpPr>
        <p:spPr>
          <a:xfrm>
            <a:off x="1524005" y="4888817"/>
            <a:ext cx="9143990" cy="795528"/>
          </a:xfrm>
          <a:custGeom>
            <a:avLst/>
            <a:gdLst>
              <a:gd name="connsiteX0" fmla="*/ 5380256 w 9143990"/>
              <a:gd name="connsiteY0" fmla="*/ 0 h 795528"/>
              <a:gd name="connsiteX1" fmla="*/ 9143990 w 9143990"/>
              <a:gd name="connsiteY1" fmla="*/ 0 h 795528"/>
              <a:gd name="connsiteX2" fmla="*/ 9143990 w 9143990"/>
              <a:gd name="connsiteY2" fmla="*/ 795528 h 795528"/>
              <a:gd name="connsiteX3" fmla="*/ 5317326 w 9143990"/>
              <a:gd name="connsiteY3" fmla="*/ 795528 h 795528"/>
              <a:gd name="connsiteX4" fmla="*/ 5317326 w 9143990"/>
              <a:gd name="connsiteY4" fmla="*/ 777327 h 795528"/>
              <a:gd name="connsiteX5" fmla="*/ 5317884 w 9143990"/>
              <a:gd name="connsiteY5" fmla="*/ 747994 h 795528"/>
              <a:gd name="connsiteX6" fmla="*/ 5364477 w 9143990"/>
              <a:gd name="connsiteY6" fmla="*/ 89494 h 795528"/>
              <a:gd name="connsiteX7" fmla="*/ 0 w 9143990"/>
              <a:gd name="connsiteY7" fmla="*/ 0 h 795528"/>
              <a:gd name="connsiteX8" fmla="*/ 3754211 w 9143990"/>
              <a:gd name="connsiteY8" fmla="*/ 0 h 795528"/>
              <a:gd name="connsiteX9" fmla="*/ 3769989 w 9143990"/>
              <a:gd name="connsiteY9" fmla="*/ 89494 h 795528"/>
              <a:gd name="connsiteX10" fmla="*/ 3816581 w 9143990"/>
              <a:gd name="connsiteY10" fmla="*/ 747994 h 795528"/>
              <a:gd name="connsiteX11" fmla="*/ 3815193 w 9143990"/>
              <a:gd name="connsiteY11" fmla="*/ 771653 h 795528"/>
              <a:gd name="connsiteX12" fmla="*/ 3817140 w 9143990"/>
              <a:gd name="connsiteY12" fmla="*/ 795528 h 795528"/>
              <a:gd name="connsiteX13" fmla="*/ 0 w 9143990"/>
              <a:gd name="connsiteY13" fmla="*/ 795528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3990" h="795528">
                <a:moveTo>
                  <a:pt x="5380256" y="0"/>
                </a:moveTo>
                <a:lnTo>
                  <a:pt x="9143990" y="0"/>
                </a:lnTo>
                <a:lnTo>
                  <a:pt x="9143990" y="795528"/>
                </a:lnTo>
                <a:lnTo>
                  <a:pt x="5317326" y="795528"/>
                </a:lnTo>
                <a:lnTo>
                  <a:pt x="5317326" y="777327"/>
                </a:lnTo>
                <a:lnTo>
                  <a:pt x="5317884" y="747994"/>
                </a:lnTo>
                <a:cubicBezTo>
                  <a:pt x="5313770" y="544725"/>
                  <a:pt x="5329140" y="323617"/>
                  <a:pt x="5364477" y="89494"/>
                </a:cubicBezTo>
                <a:close/>
                <a:moveTo>
                  <a:pt x="0" y="0"/>
                </a:moveTo>
                <a:lnTo>
                  <a:pt x="3754211" y="0"/>
                </a:lnTo>
                <a:lnTo>
                  <a:pt x="3769989" y="89494"/>
                </a:lnTo>
                <a:cubicBezTo>
                  <a:pt x="3805326" y="323617"/>
                  <a:pt x="3820696" y="544725"/>
                  <a:pt x="3816581" y="747994"/>
                </a:cubicBezTo>
                <a:cubicBezTo>
                  <a:pt x="3816118" y="755880"/>
                  <a:pt x="3815656" y="763767"/>
                  <a:pt x="3815193" y="771653"/>
                </a:cubicBezTo>
                <a:lnTo>
                  <a:pt x="3817140" y="795528"/>
                </a:lnTo>
                <a:lnTo>
                  <a:pt x="0" y="79552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5</a:t>
            </a: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209D24D-52E3-DD4E-65EB-3B21BD564D1C}"/>
              </a:ext>
            </a:extLst>
          </p:cNvPr>
          <p:cNvGrpSpPr/>
          <p:nvPr/>
        </p:nvGrpSpPr>
        <p:grpSpPr>
          <a:xfrm>
            <a:off x="3988142" y="1339212"/>
            <a:ext cx="4215715" cy="4471416"/>
            <a:chOff x="2464142" y="1388916"/>
            <a:chExt cx="4215715" cy="4471416"/>
          </a:xfrm>
        </p:grpSpPr>
        <p:sp>
          <p:nvSpPr>
            <p:cNvPr id="9" name="Freeform 49">
              <a:extLst>
                <a:ext uri="{FF2B5EF4-FFF2-40B4-BE49-F238E27FC236}">
                  <a16:creationId xmlns:a16="http://schemas.microsoft.com/office/drawing/2014/main" id="{4CBBC806-40FF-31D3-CEBF-5D8A6AD9AE91}"/>
                </a:ext>
              </a:extLst>
            </p:cNvPr>
            <p:cNvSpPr/>
            <p:nvPr/>
          </p:nvSpPr>
          <p:spPr>
            <a:xfrm rot="10800000">
              <a:off x="3699501" y="4095947"/>
              <a:ext cx="1744668" cy="989663"/>
            </a:xfrm>
            <a:custGeom>
              <a:avLst/>
              <a:gdLst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38214 w 1877126"/>
                <a:gd name="connsiteY3" fmla="*/ 507182 h 2151276"/>
                <a:gd name="connsiteX4" fmla="*/ 242944 w 1877126"/>
                <a:gd name="connsiteY4" fmla="*/ 409270 h 2151276"/>
                <a:gd name="connsiteX5" fmla="*/ 242072 w 1877126"/>
                <a:gd name="connsiteY5" fmla="*/ 456825 h 2151276"/>
                <a:gd name="connsiteX6" fmla="*/ 1638913 w 1877126"/>
                <a:gd name="connsiteY6" fmla="*/ 507183 h 2151276"/>
                <a:gd name="connsiteX7" fmla="*/ 1635054 w 1877126"/>
                <a:gd name="connsiteY7" fmla="*/ 456825 h 2151276"/>
                <a:gd name="connsiteX8" fmla="*/ 1634182 w 1877126"/>
                <a:gd name="connsiteY8" fmla="*/ 409270 h 2151276"/>
                <a:gd name="connsiteX9" fmla="*/ 1877126 w 1877126"/>
                <a:gd name="connsiteY9" fmla="*/ 2151276 h 2151276"/>
                <a:gd name="connsiteX10" fmla="*/ 1875772 w 1877126"/>
                <a:gd name="connsiteY10" fmla="*/ 2151276 h 2151276"/>
                <a:gd name="connsiteX11" fmla="*/ 1875824 w 1877126"/>
                <a:gd name="connsiteY11" fmla="*/ 2151120 h 2151276"/>
                <a:gd name="connsiteX12" fmla="*/ 938564 w 1877126"/>
                <a:gd name="connsiteY12" fmla="*/ 1866284 h 2151276"/>
                <a:gd name="connsiteX13" fmla="*/ 1304 w 1877126"/>
                <a:gd name="connsiteY13" fmla="*/ 2151120 h 2151276"/>
                <a:gd name="connsiteX14" fmla="*/ 1356 w 1877126"/>
                <a:gd name="connsiteY14" fmla="*/ 2151276 h 2151276"/>
                <a:gd name="connsiteX15" fmla="*/ 0 w 1877126"/>
                <a:gd name="connsiteY15" fmla="*/ 2151276 h 2151276"/>
                <a:gd name="connsiteX16" fmla="*/ 87655 w 1877126"/>
                <a:gd name="connsiteY16" fmla="*/ 1728827 h 2151276"/>
                <a:gd name="connsiteX17" fmla="*/ 207125 w 1877126"/>
                <a:gd name="connsiteY17" fmla="*/ 912947 h 2151276"/>
                <a:gd name="connsiteX18" fmla="*/ 207127 w 1877126"/>
                <a:gd name="connsiteY18" fmla="*/ 912926 h 2151276"/>
                <a:gd name="connsiteX19" fmla="*/ 207125 w 1877126"/>
                <a:gd name="connsiteY19" fmla="*/ 912948 h 2151276"/>
                <a:gd name="connsiteX20" fmla="*/ 187629 w 1877126"/>
                <a:gd name="connsiteY20" fmla="*/ 1074256 h 2151276"/>
                <a:gd name="connsiteX21" fmla="*/ 188803 w 1877126"/>
                <a:gd name="connsiteY21" fmla="*/ 1074256 h 2151276"/>
                <a:gd name="connsiteX22" fmla="*/ 188756 w 1877126"/>
                <a:gd name="connsiteY22" fmla="*/ 1074105 h 2151276"/>
                <a:gd name="connsiteX23" fmla="*/ 938564 w 1877126"/>
                <a:gd name="connsiteY23" fmla="*/ 829960 h 2151276"/>
                <a:gd name="connsiteX24" fmla="*/ 1688372 w 1877126"/>
                <a:gd name="connsiteY24" fmla="*/ 1074105 h 2151276"/>
                <a:gd name="connsiteX25" fmla="*/ 1688325 w 1877126"/>
                <a:gd name="connsiteY25" fmla="*/ 1074256 h 2151276"/>
                <a:gd name="connsiteX26" fmla="*/ 1689497 w 1877126"/>
                <a:gd name="connsiteY26" fmla="*/ 1074256 h 2151276"/>
                <a:gd name="connsiteX27" fmla="*/ 1670001 w 1877126"/>
                <a:gd name="connsiteY27" fmla="*/ 912948 h 2151276"/>
                <a:gd name="connsiteX28" fmla="*/ 1669999 w 1877126"/>
                <a:gd name="connsiteY28" fmla="*/ 912919 h 2151276"/>
                <a:gd name="connsiteX29" fmla="*/ 1670001 w 1877126"/>
                <a:gd name="connsiteY29" fmla="*/ 912947 h 2151276"/>
                <a:gd name="connsiteX30" fmla="*/ 1789472 w 1877126"/>
                <a:gd name="connsiteY30" fmla="*/ 1728827 h 2151276"/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49718 w 1877126"/>
                <a:gd name="connsiteY3" fmla="*/ 27848 h 2151276"/>
                <a:gd name="connsiteX4" fmla="*/ 238214 w 1877126"/>
                <a:gd name="connsiteY4" fmla="*/ 507182 h 2151276"/>
                <a:gd name="connsiteX5" fmla="*/ 242944 w 1877126"/>
                <a:gd name="connsiteY5" fmla="*/ 409270 h 2151276"/>
                <a:gd name="connsiteX6" fmla="*/ 242072 w 1877126"/>
                <a:gd name="connsiteY6" fmla="*/ 456825 h 2151276"/>
                <a:gd name="connsiteX7" fmla="*/ 238214 w 1877126"/>
                <a:gd name="connsiteY7" fmla="*/ 507182 h 2151276"/>
                <a:gd name="connsiteX8" fmla="*/ 1638913 w 1877126"/>
                <a:gd name="connsiteY8" fmla="*/ 507183 h 2151276"/>
                <a:gd name="connsiteX9" fmla="*/ 1635054 w 1877126"/>
                <a:gd name="connsiteY9" fmla="*/ 456825 h 2151276"/>
                <a:gd name="connsiteX10" fmla="*/ 1638913 w 1877126"/>
                <a:gd name="connsiteY10" fmla="*/ 507183 h 2151276"/>
                <a:gd name="connsiteX11" fmla="*/ 1877126 w 1877126"/>
                <a:gd name="connsiteY11" fmla="*/ 2151276 h 2151276"/>
                <a:gd name="connsiteX12" fmla="*/ 1875772 w 1877126"/>
                <a:gd name="connsiteY12" fmla="*/ 2151276 h 2151276"/>
                <a:gd name="connsiteX13" fmla="*/ 1875824 w 1877126"/>
                <a:gd name="connsiteY13" fmla="*/ 2151120 h 2151276"/>
                <a:gd name="connsiteX14" fmla="*/ 938564 w 1877126"/>
                <a:gd name="connsiteY14" fmla="*/ 1866284 h 2151276"/>
                <a:gd name="connsiteX15" fmla="*/ 1304 w 1877126"/>
                <a:gd name="connsiteY15" fmla="*/ 2151120 h 2151276"/>
                <a:gd name="connsiteX16" fmla="*/ 1356 w 1877126"/>
                <a:gd name="connsiteY16" fmla="*/ 2151276 h 2151276"/>
                <a:gd name="connsiteX17" fmla="*/ 0 w 1877126"/>
                <a:gd name="connsiteY17" fmla="*/ 2151276 h 2151276"/>
                <a:gd name="connsiteX18" fmla="*/ 87655 w 1877126"/>
                <a:gd name="connsiteY18" fmla="*/ 1728827 h 2151276"/>
                <a:gd name="connsiteX19" fmla="*/ 207125 w 1877126"/>
                <a:gd name="connsiteY19" fmla="*/ 912947 h 2151276"/>
                <a:gd name="connsiteX20" fmla="*/ 207127 w 1877126"/>
                <a:gd name="connsiteY20" fmla="*/ 912926 h 2151276"/>
                <a:gd name="connsiteX21" fmla="*/ 207125 w 1877126"/>
                <a:gd name="connsiteY21" fmla="*/ 912948 h 2151276"/>
                <a:gd name="connsiteX22" fmla="*/ 187629 w 1877126"/>
                <a:gd name="connsiteY22" fmla="*/ 1074256 h 2151276"/>
                <a:gd name="connsiteX23" fmla="*/ 188803 w 1877126"/>
                <a:gd name="connsiteY23" fmla="*/ 1074256 h 2151276"/>
                <a:gd name="connsiteX24" fmla="*/ 188756 w 1877126"/>
                <a:gd name="connsiteY24" fmla="*/ 1074105 h 2151276"/>
                <a:gd name="connsiteX25" fmla="*/ 938564 w 1877126"/>
                <a:gd name="connsiteY25" fmla="*/ 829960 h 2151276"/>
                <a:gd name="connsiteX26" fmla="*/ 1688372 w 1877126"/>
                <a:gd name="connsiteY26" fmla="*/ 1074105 h 2151276"/>
                <a:gd name="connsiteX27" fmla="*/ 1688325 w 1877126"/>
                <a:gd name="connsiteY27" fmla="*/ 1074256 h 2151276"/>
                <a:gd name="connsiteX28" fmla="*/ 1689497 w 1877126"/>
                <a:gd name="connsiteY28" fmla="*/ 1074256 h 2151276"/>
                <a:gd name="connsiteX29" fmla="*/ 1670001 w 1877126"/>
                <a:gd name="connsiteY29" fmla="*/ 912948 h 2151276"/>
                <a:gd name="connsiteX30" fmla="*/ 1669999 w 1877126"/>
                <a:gd name="connsiteY30" fmla="*/ 912919 h 2151276"/>
                <a:gd name="connsiteX31" fmla="*/ 1670001 w 1877126"/>
                <a:gd name="connsiteY31" fmla="*/ 912947 h 2151276"/>
                <a:gd name="connsiteX32" fmla="*/ 1789472 w 1877126"/>
                <a:gd name="connsiteY32" fmla="*/ 1728827 h 2151276"/>
                <a:gd name="connsiteX33" fmla="*/ 1877126 w 1877126"/>
                <a:gd name="connsiteY33" fmla="*/ 2151276 h 2151276"/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49718 w 1877126"/>
                <a:gd name="connsiteY3" fmla="*/ 27848 h 2151276"/>
                <a:gd name="connsiteX4" fmla="*/ 238214 w 1877126"/>
                <a:gd name="connsiteY4" fmla="*/ 507182 h 2151276"/>
                <a:gd name="connsiteX5" fmla="*/ 242944 w 1877126"/>
                <a:gd name="connsiteY5" fmla="*/ 409270 h 2151276"/>
                <a:gd name="connsiteX6" fmla="*/ 242072 w 1877126"/>
                <a:gd name="connsiteY6" fmla="*/ 456825 h 2151276"/>
                <a:gd name="connsiteX7" fmla="*/ 238214 w 1877126"/>
                <a:gd name="connsiteY7" fmla="*/ 507182 h 2151276"/>
                <a:gd name="connsiteX8" fmla="*/ 1877126 w 1877126"/>
                <a:gd name="connsiteY8" fmla="*/ 2151276 h 2151276"/>
                <a:gd name="connsiteX9" fmla="*/ 1875772 w 1877126"/>
                <a:gd name="connsiteY9" fmla="*/ 2151276 h 2151276"/>
                <a:gd name="connsiteX10" fmla="*/ 1875824 w 1877126"/>
                <a:gd name="connsiteY10" fmla="*/ 2151120 h 2151276"/>
                <a:gd name="connsiteX11" fmla="*/ 938564 w 1877126"/>
                <a:gd name="connsiteY11" fmla="*/ 1866284 h 2151276"/>
                <a:gd name="connsiteX12" fmla="*/ 1304 w 1877126"/>
                <a:gd name="connsiteY12" fmla="*/ 2151120 h 2151276"/>
                <a:gd name="connsiteX13" fmla="*/ 1356 w 1877126"/>
                <a:gd name="connsiteY13" fmla="*/ 2151276 h 2151276"/>
                <a:gd name="connsiteX14" fmla="*/ 0 w 1877126"/>
                <a:gd name="connsiteY14" fmla="*/ 2151276 h 2151276"/>
                <a:gd name="connsiteX15" fmla="*/ 87655 w 1877126"/>
                <a:gd name="connsiteY15" fmla="*/ 1728827 h 2151276"/>
                <a:gd name="connsiteX16" fmla="*/ 207125 w 1877126"/>
                <a:gd name="connsiteY16" fmla="*/ 912947 h 2151276"/>
                <a:gd name="connsiteX17" fmla="*/ 207127 w 1877126"/>
                <a:gd name="connsiteY17" fmla="*/ 912926 h 2151276"/>
                <a:gd name="connsiteX18" fmla="*/ 207125 w 1877126"/>
                <a:gd name="connsiteY18" fmla="*/ 912948 h 2151276"/>
                <a:gd name="connsiteX19" fmla="*/ 187629 w 1877126"/>
                <a:gd name="connsiteY19" fmla="*/ 1074256 h 2151276"/>
                <a:gd name="connsiteX20" fmla="*/ 188803 w 1877126"/>
                <a:gd name="connsiteY20" fmla="*/ 1074256 h 2151276"/>
                <a:gd name="connsiteX21" fmla="*/ 188756 w 1877126"/>
                <a:gd name="connsiteY21" fmla="*/ 1074105 h 2151276"/>
                <a:gd name="connsiteX22" fmla="*/ 938564 w 1877126"/>
                <a:gd name="connsiteY22" fmla="*/ 829960 h 2151276"/>
                <a:gd name="connsiteX23" fmla="*/ 1688372 w 1877126"/>
                <a:gd name="connsiteY23" fmla="*/ 1074105 h 2151276"/>
                <a:gd name="connsiteX24" fmla="*/ 1688325 w 1877126"/>
                <a:gd name="connsiteY24" fmla="*/ 1074256 h 2151276"/>
                <a:gd name="connsiteX25" fmla="*/ 1689497 w 1877126"/>
                <a:gd name="connsiteY25" fmla="*/ 1074256 h 2151276"/>
                <a:gd name="connsiteX26" fmla="*/ 1670001 w 1877126"/>
                <a:gd name="connsiteY26" fmla="*/ 912948 h 2151276"/>
                <a:gd name="connsiteX27" fmla="*/ 1669999 w 1877126"/>
                <a:gd name="connsiteY27" fmla="*/ 912919 h 2151276"/>
                <a:gd name="connsiteX28" fmla="*/ 1670001 w 1877126"/>
                <a:gd name="connsiteY28" fmla="*/ 912947 h 2151276"/>
                <a:gd name="connsiteX29" fmla="*/ 1789472 w 1877126"/>
                <a:gd name="connsiteY29" fmla="*/ 1728827 h 2151276"/>
                <a:gd name="connsiteX30" fmla="*/ 1877126 w 1877126"/>
                <a:gd name="connsiteY30" fmla="*/ 2151276 h 2151276"/>
                <a:gd name="connsiteX0" fmla="*/ 248598 w 1877126"/>
                <a:gd name="connsiteY0" fmla="*/ 0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38214 w 1877126"/>
                <a:gd name="connsiteY3" fmla="*/ 507182 h 2151276"/>
                <a:gd name="connsiteX4" fmla="*/ 242944 w 1877126"/>
                <a:gd name="connsiteY4" fmla="*/ 409270 h 2151276"/>
                <a:gd name="connsiteX5" fmla="*/ 242072 w 1877126"/>
                <a:gd name="connsiteY5" fmla="*/ 456825 h 2151276"/>
                <a:gd name="connsiteX6" fmla="*/ 238214 w 1877126"/>
                <a:gd name="connsiteY6" fmla="*/ 507182 h 2151276"/>
                <a:gd name="connsiteX7" fmla="*/ 1877126 w 1877126"/>
                <a:gd name="connsiteY7" fmla="*/ 2151276 h 2151276"/>
                <a:gd name="connsiteX8" fmla="*/ 1875772 w 1877126"/>
                <a:gd name="connsiteY8" fmla="*/ 2151276 h 2151276"/>
                <a:gd name="connsiteX9" fmla="*/ 1875824 w 1877126"/>
                <a:gd name="connsiteY9" fmla="*/ 2151120 h 2151276"/>
                <a:gd name="connsiteX10" fmla="*/ 938564 w 1877126"/>
                <a:gd name="connsiteY10" fmla="*/ 1866284 h 2151276"/>
                <a:gd name="connsiteX11" fmla="*/ 1304 w 1877126"/>
                <a:gd name="connsiteY11" fmla="*/ 2151120 h 2151276"/>
                <a:gd name="connsiteX12" fmla="*/ 1356 w 1877126"/>
                <a:gd name="connsiteY12" fmla="*/ 2151276 h 2151276"/>
                <a:gd name="connsiteX13" fmla="*/ 0 w 1877126"/>
                <a:gd name="connsiteY13" fmla="*/ 2151276 h 2151276"/>
                <a:gd name="connsiteX14" fmla="*/ 87655 w 1877126"/>
                <a:gd name="connsiteY14" fmla="*/ 1728827 h 2151276"/>
                <a:gd name="connsiteX15" fmla="*/ 207125 w 1877126"/>
                <a:gd name="connsiteY15" fmla="*/ 912947 h 2151276"/>
                <a:gd name="connsiteX16" fmla="*/ 207127 w 1877126"/>
                <a:gd name="connsiteY16" fmla="*/ 912926 h 2151276"/>
                <a:gd name="connsiteX17" fmla="*/ 207125 w 1877126"/>
                <a:gd name="connsiteY17" fmla="*/ 912948 h 2151276"/>
                <a:gd name="connsiteX18" fmla="*/ 187629 w 1877126"/>
                <a:gd name="connsiteY18" fmla="*/ 1074256 h 2151276"/>
                <a:gd name="connsiteX19" fmla="*/ 188803 w 1877126"/>
                <a:gd name="connsiteY19" fmla="*/ 1074256 h 2151276"/>
                <a:gd name="connsiteX20" fmla="*/ 188756 w 1877126"/>
                <a:gd name="connsiteY20" fmla="*/ 1074105 h 2151276"/>
                <a:gd name="connsiteX21" fmla="*/ 938564 w 1877126"/>
                <a:gd name="connsiteY21" fmla="*/ 829960 h 2151276"/>
                <a:gd name="connsiteX22" fmla="*/ 1688372 w 1877126"/>
                <a:gd name="connsiteY22" fmla="*/ 1074105 h 2151276"/>
                <a:gd name="connsiteX23" fmla="*/ 1688325 w 1877126"/>
                <a:gd name="connsiteY23" fmla="*/ 1074256 h 2151276"/>
                <a:gd name="connsiteX24" fmla="*/ 1689497 w 1877126"/>
                <a:gd name="connsiteY24" fmla="*/ 1074256 h 2151276"/>
                <a:gd name="connsiteX25" fmla="*/ 1670001 w 1877126"/>
                <a:gd name="connsiteY25" fmla="*/ 912948 h 2151276"/>
                <a:gd name="connsiteX26" fmla="*/ 1669999 w 1877126"/>
                <a:gd name="connsiteY26" fmla="*/ 912919 h 2151276"/>
                <a:gd name="connsiteX27" fmla="*/ 1670001 w 1877126"/>
                <a:gd name="connsiteY27" fmla="*/ 912947 h 2151276"/>
                <a:gd name="connsiteX28" fmla="*/ 1789472 w 1877126"/>
                <a:gd name="connsiteY28" fmla="*/ 1728827 h 2151276"/>
                <a:gd name="connsiteX29" fmla="*/ 1877126 w 1877126"/>
                <a:gd name="connsiteY29" fmla="*/ 2151276 h 2151276"/>
                <a:gd name="connsiteX0" fmla="*/ 238214 w 1877126"/>
                <a:gd name="connsiteY0" fmla="*/ 97912 h 1742006"/>
                <a:gd name="connsiteX1" fmla="*/ 242944 w 1877126"/>
                <a:gd name="connsiteY1" fmla="*/ 0 h 1742006"/>
                <a:gd name="connsiteX2" fmla="*/ 242072 w 1877126"/>
                <a:gd name="connsiteY2" fmla="*/ 47555 h 1742006"/>
                <a:gd name="connsiteX3" fmla="*/ 238214 w 1877126"/>
                <a:gd name="connsiteY3" fmla="*/ 97912 h 1742006"/>
                <a:gd name="connsiteX4" fmla="*/ 1877126 w 1877126"/>
                <a:gd name="connsiteY4" fmla="*/ 1742006 h 1742006"/>
                <a:gd name="connsiteX5" fmla="*/ 1875772 w 1877126"/>
                <a:gd name="connsiteY5" fmla="*/ 1742006 h 1742006"/>
                <a:gd name="connsiteX6" fmla="*/ 1875824 w 1877126"/>
                <a:gd name="connsiteY6" fmla="*/ 1741850 h 1742006"/>
                <a:gd name="connsiteX7" fmla="*/ 938564 w 1877126"/>
                <a:gd name="connsiteY7" fmla="*/ 1457014 h 1742006"/>
                <a:gd name="connsiteX8" fmla="*/ 1304 w 1877126"/>
                <a:gd name="connsiteY8" fmla="*/ 1741850 h 1742006"/>
                <a:gd name="connsiteX9" fmla="*/ 1356 w 1877126"/>
                <a:gd name="connsiteY9" fmla="*/ 1742006 h 1742006"/>
                <a:gd name="connsiteX10" fmla="*/ 0 w 1877126"/>
                <a:gd name="connsiteY10" fmla="*/ 1742006 h 1742006"/>
                <a:gd name="connsiteX11" fmla="*/ 87655 w 1877126"/>
                <a:gd name="connsiteY11" fmla="*/ 1319557 h 1742006"/>
                <a:gd name="connsiteX12" fmla="*/ 207125 w 1877126"/>
                <a:gd name="connsiteY12" fmla="*/ 503677 h 1742006"/>
                <a:gd name="connsiteX13" fmla="*/ 207127 w 1877126"/>
                <a:gd name="connsiteY13" fmla="*/ 503656 h 1742006"/>
                <a:gd name="connsiteX14" fmla="*/ 207125 w 1877126"/>
                <a:gd name="connsiteY14" fmla="*/ 503678 h 1742006"/>
                <a:gd name="connsiteX15" fmla="*/ 187629 w 1877126"/>
                <a:gd name="connsiteY15" fmla="*/ 664986 h 1742006"/>
                <a:gd name="connsiteX16" fmla="*/ 188803 w 1877126"/>
                <a:gd name="connsiteY16" fmla="*/ 664986 h 1742006"/>
                <a:gd name="connsiteX17" fmla="*/ 188756 w 1877126"/>
                <a:gd name="connsiteY17" fmla="*/ 664835 h 1742006"/>
                <a:gd name="connsiteX18" fmla="*/ 938564 w 1877126"/>
                <a:gd name="connsiteY18" fmla="*/ 420690 h 1742006"/>
                <a:gd name="connsiteX19" fmla="*/ 1688372 w 1877126"/>
                <a:gd name="connsiteY19" fmla="*/ 664835 h 1742006"/>
                <a:gd name="connsiteX20" fmla="*/ 1688325 w 1877126"/>
                <a:gd name="connsiteY20" fmla="*/ 664986 h 1742006"/>
                <a:gd name="connsiteX21" fmla="*/ 1689497 w 1877126"/>
                <a:gd name="connsiteY21" fmla="*/ 664986 h 1742006"/>
                <a:gd name="connsiteX22" fmla="*/ 1670001 w 1877126"/>
                <a:gd name="connsiteY22" fmla="*/ 503678 h 1742006"/>
                <a:gd name="connsiteX23" fmla="*/ 1669999 w 1877126"/>
                <a:gd name="connsiteY23" fmla="*/ 503649 h 1742006"/>
                <a:gd name="connsiteX24" fmla="*/ 1670001 w 1877126"/>
                <a:gd name="connsiteY24" fmla="*/ 503677 h 1742006"/>
                <a:gd name="connsiteX25" fmla="*/ 1789472 w 1877126"/>
                <a:gd name="connsiteY25" fmla="*/ 1319557 h 1742006"/>
                <a:gd name="connsiteX26" fmla="*/ 1877126 w 1877126"/>
                <a:gd name="connsiteY26" fmla="*/ 1742006 h 1742006"/>
                <a:gd name="connsiteX0" fmla="*/ 238214 w 1877126"/>
                <a:gd name="connsiteY0" fmla="*/ 50356 h 1694450"/>
                <a:gd name="connsiteX1" fmla="*/ 242072 w 1877126"/>
                <a:gd name="connsiteY1" fmla="*/ -1 h 1694450"/>
                <a:gd name="connsiteX2" fmla="*/ 238214 w 1877126"/>
                <a:gd name="connsiteY2" fmla="*/ 50356 h 1694450"/>
                <a:gd name="connsiteX3" fmla="*/ 1877126 w 1877126"/>
                <a:gd name="connsiteY3" fmla="*/ 1694450 h 1694450"/>
                <a:gd name="connsiteX4" fmla="*/ 1875772 w 1877126"/>
                <a:gd name="connsiteY4" fmla="*/ 1694450 h 1694450"/>
                <a:gd name="connsiteX5" fmla="*/ 1875824 w 1877126"/>
                <a:gd name="connsiteY5" fmla="*/ 1694294 h 1694450"/>
                <a:gd name="connsiteX6" fmla="*/ 938564 w 1877126"/>
                <a:gd name="connsiteY6" fmla="*/ 1409458 h 1694450"/>
                <a:gd name="connsiteX7" fmla="*/ 1304 w 1877126"/>
                <a:gd name="connsiteY7" fmla="*/ 1694294 h 1694450"/>
                <a:gd name="connsiteX8" fmla="*/ 1356 w 1877126"/>
                <a:gd name="connsiteY8" fmla="*/ 1694450 h 1694450"/>
                <a:gd name="connsiteX9" fmla="*/ 0 w 1877126"/>
                <a:gd name="connsiteY9" fmla="*/ 1694450 h 1694450"/>
                <a:gd name="connsiteX10" fmla="*/ 87655 w 1877126"/>
                <a:gd name="connsiteY10" fmla="*/ 1272001 h 1694450"/>
                <a:gd name="connsiteX11" fmla="*/ 207125 w 1877126"/>
                <a:gd name="connsiteY11" fmla="*/ 456121 h 1694450"/>
                <a:gd name="connsiteX12" fmla="*/ 207127 w 1877126"/>
                <a:gd name="connsiteY12" fmla="*/ 456100 h 1694450"/>
                <a:gd name="connsiteX13" fmla="*/ 207125 w 1877126"/>
                <a:gd name="connsiteY13" fmla="*/ 456122 h 1694450"/>
                <a:gd name="connsiteX14" fmla="*/ 187629 w 1877126"/>
                <a:gd name="connsiteY14" fmla="*/ 617430 h 1694450"/>
                <a:gd name="connsiteX15" fmla="*/ 188803 w 1877126"/>
                <a:gd name="connsiteY15" fmla="*/ 617430 h 1694450"/>
                <a:gd name="connsiteX16" fmla="*/ 188756 w 1877126"/>
                <a:gd name="connsiteY16" fmla="*/ 617279 h 1694450"/>
                <a:gd name="connsiteX17" fmla="*/ 938564 w 1877126"/>
                <a:gd name="connsiteY17" fmla="*/ 373134 h 1694450"/>
                <a:gd name="connsiteX18" fmla="*/ 1688372 w 1877126"/>
                <a:gd name="connsiteY18" fmla="*/ 617279 h 1694450"/>
                <a:gd name="connsiteX19" fmla="*/ 1688325 w 1877126"/>
                <a:gd name="connsiteY19" fmla="*/ 617430 h 1694450"/>
                <a:gd name="connsiteX20" fmla="*/ 1689497 w 1877126"/>
                <a:gd name="connsiteY20" fmla="*/ 617430 h 1694450"/>
                <a:gd name="connsiteX21" fmla="*/ 1670001 w 1877126"/>
                <a:gd name="connsiteY21" fmla="*/ 456122 h 1694450"/>
                <a:gd name="connsiteX22" fmla="*/ 1669999 w 1877126"/>
                <a:gd name="connsiteY22" fmla="*/ 456093 h 1694450"/>
                <a:gd name="connsiteX23" fmla="*/ 1670001 w 1877126"/>
                <a:gd name="connsiteY23" fmla="*/ 456121 h 1694450"/>
                <a:gd name="connsiteX24" fmla="*/ 1789472 w 1877126"/>
                <a:gd name="connsiteY24" fmla="*/ 1272001 h 1694450"/>
                <a:gd name="connsiteX25" fmla="*/ 1877126 w 1877126"/>
                <a:gd name="connsiteY25" fmla="*/ 1694450 h 1694450"/>
                <a:gd name="connsiteX0" fmla="*/ 1877126 w 1877126"/>
                <a:gd name="connsiteY0" fmla="*/ 1321316 h 1321316"/>
                <a:gd name="connsiteX1" fmla="*/ 1875772 w 1877126"/>
                <a:gd name="connsiteY1" fmla="*/ 1321316 h 1321316"/>
                <a:gd name="connsiteX2" fmla="*/ 1875824 w 1877126"/>
                <a:gd name="connsiteY2" fmla="*/ 1321160 h 1321316"/>
                <a:gd name="connsiteX3" fmla="*/ 938564 w 1877126"/>
                <a:gd name="connsiteY3" fmla="*/ 1036324 h 1321316"/>
                <a:gd name="connsiteX4" fmla="*/ 1304 w 1877126"/>
                <a:gd name="connsiteY4" fmla="*/ 1321160 h 1321316"/>
                <a:gd name="connsiteX5" fmla="*/ 1356 w 1877126"/>
                <a:gd name="connsiteY5" fmla="*/ 1321316 h 1321316"/>
                <a:gd name="connsiteX6" fmla="*/ 0 w 1877126"/>
                <a:gd name="connsiteY6" fmla="*/ 1321316 h 1321316"/>
                <a:gd name="connsiteX7" fmla="*/ 87655 w 1877126"/>
                <a:gd name="connsiteY7" fmla="*/ 898867 h 1321316"/>
                <a:gd name="connsiteX8" fmla="*/ 207125 w 1877126"/>
                <a:gd name="connsiteY8" fmla="*/ 82987 h 1321316"/>
                <a:gd name="connsiteX9" fmla="*/ 207127 w 1877126"/>
                <a:gd name="connsiteY9" fmla="*/ 82966 h 1321316"/>
                <a:gd name="connsiteX10" fmla="*/ 207125 w 1877126"/>
                <a:gd name="connsiteY10" fmla="*/ 82988 h 1321316"/>
                <a:gd name="connsiteX11" fmla="*/ 187629 w 1877126"/>
                <a:gd name="connsiteY11" fmla="*/ 244296 h 1321316"/>
                <a:gd name="connsiteX12" fmla="*/ 188803 w 1877126"/>
                <a:gd name="connsiteY12" fmla="*/ 244296 h 1321316"/>
                <a:gd name="connsiteX13" fmla="*/ 188756 w 1877126"/>
                <a:gd name="connsiteY13" fmla="*/ 244145 h 1321316"/>
                <a:gd name="connsiteX14" fmla="*/ 938564 w 1877126"/>
                <a:gd name="connsiteY14" fmla="*/ 0 h 1321316"/>
                <a:gd name="connsiteX15" fmla="*/ 1688372 w 1877126"/>
                <a:gd name="connsiteY15" fmla="*/ 244145 h 1321316"/>
                <a:gd name="connsiteX16" fmla="*/ 1688325 w 1877126"/>
                <a:gd name="connsiteY16" fmla="*/ 244296 h 1321316"/>
                <a:gd name="connsiteX17" fmla="*/ 1689497 w 1877126"/>
                <a:gd name="connsiteY17" fmla="*/ 244296 h 1321316"/>
                <a:gd name="connsiteX18" fmla="*/ 1670001 w 1877126"/>
                <a:gd name="connsiteY18" fmla="*/ 82988 h 1321316"/>
                <a:gd name="connsiteX19" fmla="*/ 1669999 w 1877126"/>
                <a:gd name="connsiteY19" fmla="*/ 82959 h 1321316"/>
                <a:gd name="connsiteX20" fmla="*/ 1670001 w 1877126"/>
                <a:gd name="connsiteY20" fmla="*/ 82987 h 1321316"/>
                <a:gd name="connsiteX21" fmla="*/ 1789472 w 1877126"/>
                <a:gd name="connsiteY21" fmla="*/ 898867 h 1321316"/>
                <a:gd name="connsiteX22" fmla="*/ 1877126 w 1877126"/>
                <a:gd name="connsiteY22" fmla="*/ 1321316 h 1321316"/>
                <a:gd name="connsiteX0" fmla="*/ 1877126 w 1877126"/>
                <a:gd name="connsiteY0" fmla="*/ 1321316 h 1321316"/>
                <a:gd name="connsiteX1" fmla="*/ 1875772 w 1877126"/>
                <a:gd name="connsiteY1" fmla="*/ 1321316 h 1321316"/>
                <a:gd name="connsiteX2" fmla="*/ 1875824 w 1877126"/>
                <a:gd name="connsiteY2" fmla="*/ 1321160 h 1321316"/>
                <a:gd name="connsiteX3" fmla="*/ 938564 w 1877126"/>
                <a:gd name="connsiteY3" fmla="*/ 1036324 h 1321316"/>
                <a:gd name="connsiteX4" fmla="*/ 1304 w 1877126"/>
                <a:gd name="connsiteY4" fmla="*/ 1321160 h 1321316"/>
                <a:gd name="connsiteX5" fmla="*/ 1356 w 1877126"/>
                <a:gd name="connsiteY5" fmla="*/ 1321316 h 1321316"/>
                <a:gd name="connsiteX6" fmla="*/ 0 w 1877126"/>
                <a:gd name="connsiteY6" fmla="*/ 1321316 h 1321316"/>
                <a:gd name="connsiteX7" fmla="*/ 87655 w 1877126"/>
                <a:gd name="connsiteY7" fmla="*/ 898867 h 1321316"/>
                <a:gd name="connsiteX8" fmla="*/ 207125 w 1877126"/>
                <a:gd name="connsiteY8" fmla="*/ 82987 h 1321316"/>
                <a:gd name="connsiteX9" fmla="*/ 207127 w 1877126"/>
                <a:gd name="connsiteY9" fmla="*/ 82966 h 1321316"/>
                <a:gd name="connsiteX10" fmla="*/ 187629 w 1877126"/>
                <a:gd name="connsiteY10" fmla="*/ 244296 h 1321316"/>
                <a:gd name="connsiteX11" fmla="*/ 188803 w 1877126"/>
                <a:gd name="connsiteY11" fmla="*/ 244296 h 1321316"/>
                <a:gd name="connsiteX12" fmla="*/ 188756 w 1877126"/>
                <a:gd name="connsiteY12" fmla="*/ 244145 h 1321316"/>
                <a:gd name="connsiteX13" fmla="*/ 938564 w 1877126"/>
                <a:gd name="connsiteY13" fmla="*/ 0 h 1321316"/>
                <a:gd name="connsiteX14" fmla="*/ 1688372 w 1877126"/>
                <a:gd name="connsiteY14" fmla="*/ 244145 h 1321316"/>
                <a:gd name="connsiteX15" fmla="*/ 1688325 w 1877126"/>
                <a:gd name="connsiteY15" fmla="*/ 244296 h 1321316"/>
                <a:gd name="connsiteX16" fmla="*/ 1689497 w 1877126"/>
                <a:gd name="connsiteY16" fmla="*/ 244296 h 1321316"/>
                <a:gd name="connsiteX17" fmla="*/ 1670001 w 1877126"/>
                <a:gd name="connsiteY17" fmla="*/ 82988 h 1321316"/>
                <a:gd name="connsiteX18" fmla="*/ 1669999 w 1877126"/>
                <a:gd name="connsiteY18" fmla="*/ 82959 h 1321316"/>
                <a:gd name="connsiteX19" fmla="*/ 1670001 w 1877126"/>
                <a:gd name="connsiteY19" fmla="*/ 82987 h 1321316"/>
                <a:gd name="connsiteX20" fmla="*/ 1789472 w 1877126"/>
                <a:gd name="connsiteY20" fmla="*/ 898867 h 1321316"/>
                <a:gd name="connsiteX21" fmla="*/ 1877126 w 1877126"/>
                <a:gd name="connsiteY21" fmla="*/ 1321316 h 132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77126" h="1321316">
                  <a:moveTo>
                    <a:pt x="1877126" y="1321316"/>
                  </a:moveTo>
                  <a:lnTo>
                    <a:pt x="1875772" y="1321316"/>
                  </a:lnTo>
                  <a:cubicBezTo>
                    <a:pt x="1875789" y="1321264"/>
                    <a:pt x="1875807" y="1321212"/>
                    <a:pt x="1875824" y="1321160"/>
                  </a:cubicBezTo>
                  <a:cubicBezTo>
                    <a:pt x="1875824" y="1163849"/>
                    <a:pt x="1456198" y="1036324"/>
                    <a:pt x="938564" y="1036324"/>
                  </a:cubicBezTo>
                  <a:cubicBezTo>
                    <a:pt x="420930" y="1036324"/>
                    <a:pt x="1304" y="1163849"/>
                    <a:pt x="1304" y="1321160"/>
                  </a:cubicBezTo>
                  <a:cubicBezTo>
                    <a:pt x="1321" y="1321212"/>
                    <a:pt x="1339" y="1321264"/>
                    <a:pt x="1356" y="1321316"/>
                  </a:cubicBezTo>
                  <a:lnTo>
                    <a:pt x="0" y="1321316"/>
                  </a:lnTo>
                  <a:lnTo>
                    <a:pt x="87655" y="898867"/>
                  </a:lnTo>
                  <a:cubicBezTo>
                    <a:pt x="140370" y="617300"/>
                    <a:pt x="180108" y="344096"/>
                    <a:pt x="207125" y="82987"/>
                  </a:cubicBezTo>
                  <a:cubicBezTo>
                    <a:pt x="207126" y="82980"/>
                    <a:pt x="210376" y="56081"/>
                    <a:pt x="207127" y="82966"/>
                  </a:cubicBezTo>
                  <a:cubicBezTo>
                    <a:pt x="203878" y="109851"/>
                    <a:pt x="190683" y="217408"/>
                    <a:pt x="187629" y="244296"/>
                  </a:cubicBezTo>
                  <a:lnTo>
                    <a:pt x="188803" y="244296"/>
                  </a:lnTo>
                  <a:cubicBezTo>
                    <a:pt x="188787" y="244246"/>
                    <a:pt x="188772" y="244195"/>
                    <a:pt x="188756" y="244145"/>
                  </a:cubicBezTo>
                  <a:cubicBezTo>
                    <a:pt x="188756" y="109307"/>
                    <a:pt x="524456" y="0"/>
                    <a:pt x="938564" y="0"/>
                  </a:cubicBezTo>
                  <a:cubicBezTo>
                    <a:pt x="1352672" y="0"/>
                    <a:pt x="1688372" y="109307"/>
                    <a:pt x="1688372" y="244145"/>
                  </a:cubicBezTo>
                  <a:cubicBezTo>
                    <a:pt x="1688356" y="244195"/>
                    <a:pt x="1688341" y="244246"/>
                    <a:pt x="1688325" y="244296"/>
                  </a:cubicBezTo>
                  <a:lnTo>
                    <a:pt x="1689497" y="244296"/>
                  </a:lnTo>
                  <a:lnTo>
                    <a:pt x="1670001" y="82988"/>
                  </a:lnTo>
                  <a:cubicBezTo>
                    <a:pt x="1670000" y="82978"/>
                    <a:pt x="1670000" y="82969"/>
                    <a:pt x="1669999" y="82959"/>
                  </a:cubicBezTo>
                  <a:cubicBezTo>
                    <a:pt x="1670000" y="82968"/>
                    <a:pt x="1670000" y="82978"/>
                    <a:pt x="1670001" y="82987"/>
                  </a:cubicBezTo>
                  <a:cubicBezTo>
                    <a:pt x="1697018" y="344096"/>
                    <a:pt x="1736756" y="617300"/>
                    <a:pt x="1789472" y="898867"/>
                  </a:cubicBezTo>
                  <a:lnTo>
                    <a:pt x="1877126" y="132131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0" name="Freeform 50">
              <a:extLst>
                <a:ext uri="{FF2B5EF4-FFF2-40B4-BE49-F238E27FC236}">
                  <a16:creationId xmlns:a16="http://schemas.microsoft.com/office/drawing/2014/main" id="{C411E588-17F3-ED94-75B8-31BE058864A0}"/>
                </a:ext>
              </a:extLst>
            </p:cNvPr>
            <p:cNvSpPr/>
            <p:nvPr/>
          </p:nvSpPr>
          <p:spPr>
            <a:xfrm rot="10800000">
              <a:off x="3873890" y="4902634"/>
              <a:ext cx="1395889" cy="957698"/>
            </a:xfrm>
            <a:custGeom>
              <a:avLst/>
              <a:gdLst>
                <a:gd name="connsiteX0" fmla="*/ 1501868 w 1501868"/>
                <a:gd name="connsiteY0" fmla="*/ 1278640 h 1278640"/>
                <a:gd name="connsiteX1" fmla="*/ 1500696 w 1501868"/>
                <a:gd name="connsiteY1" fmla="*/ 1278640 h 1278640"/>
                <a:gd name="connsiteX2" fmla="*/ 1500743 w 1501868"/>
                <a:gd name="connsiteY2" fmla="*/ 1278489 h 1278640"/>
                <a:gd name="connsiteX3" fmla="*/ 750935 w 1501868"/>
                <a:gd name="connsiteY3" fmla="*/ 1034344 h 1278640"/>
                <a:gd name="connsiteX4" fmla="*/ 1127 w 1501868"/>
                <a:gd name="connsiteY4" fmla="*/ 1278489 h 1278640"/>
                <a:gd name="connsiteX5" fmla="*/ 1174 w 1501868"/>
                <a:gd name="connsiteY5" fmla="*/ 1278640 h 1278640"/>
                <a:gd name="connsiteX6" fmla="*/ 0 w 1501868"/>
                <a:gd name="connsiteY6" fmla="*/ 1278640 h 1278640"/>
                <a:gd name="connsiteX7" fmla="*/ 19496 w 1501868"/>
                <a:gd name="connsiteY7" fmla="*/ 1117332 h 1278640"/>
                <a:gd name="connsiteX8" fmla="*/ 62243 w 1501868"/>
                <a:gd name="connsiteY8" fmla="*/ 236055 h 1278640"/>
                <a:gd name="connsiteX9" fmla="*/ 60969 w 1501868"/>
                <a:gd name="connsiteY9" fmla="*/ 204385 h 1278640"/>
                <a:gd name="connsiteX10" fmla="*/ 60563 w 1501868"/>
                <a:gd name="connsiteY10" fmla="*/ 203200 h 1278640"/>
                <a:gd name="connsiteX11" fmla="*/ 750935 w 1501868"/>
                <a:gd name="connsiteY11" fmla="*/ 0 h 1278640"/>
                <a:gd name="connsiteX12" fmla="*/ 1441307 w 1501868"/>
                <a:gd name="connsiteY12" fmla="*/ 203200 h 1278640"/>
                <a:gd name="connsiteX13" fmla="*/ 1440899 w 1501868"/>
                <a:gd name="connsiteY13" fmla="*/ 204391 h 1278640"/>
                <a:gd name="connsiteX14" fmla="*/ 1439625 w 1501868"/>
                <a:gd name="connsiteY14" fmla="*/ 236055 h 1278640"/>
                <a:gd name="connsiteX15" fmla="*/ 1482372 w 1501868"/>
                <a:gd name="connsiteY15" fmla="*/ 1117332 h 127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1868" h="1278640">
                  <a:moveTo>
                    <a:pt x="1501868" y="1278640"/>
                  </a:moveTo>
                  <a:lnTo>
                    <a:pt x="1500696" y="1278640"/>
                  </a:lnTo>
                  <a:lnTo>
                    <a:pt x="1500743" y="1278489"/>
                  </a:lnTo>
                  <a:cubicBezTo>
                    <a:pt x="1500743" y="1143651"/>
                    <a:pt x="1165043" y="1034344"/>
                    <a:pt x="750935" y="1034344"/>
                  </a:cubicBezTo>
                  <a:cubicBezTo>
                    <a:pt x="336827" y="1034344"/>
                    <a:pt x="1127" y="1143651"/>
                    <a:pt x="1127" y="1278489"/>
                  </a:cubicBezTo>
                  <a:lnTo>
                    <a:pt x="1174" y="1278640"/>
                  </a:lnTo>
                  <a:lnTo>
                    <a:pt x="0" y="1278640"/>
                  </a:lnTo>
                  <a:lnTo>
                    <a:pt x="19496" y="1117332"/>
                  </a:lnTo>
                  <a:cubicBezTo>
                    <a:pt x="51916" y="804003"/>
                    <a:pt x="66018" y="508092"/>
                    <a:pt x="62243" y="236055"/>
                  </a:cubicBezTo>
                  <a:lnTo>
                    <a:pt x="60969" y="204385"/>
                  </a:lnTo>
                  <a:lnTo>
                    <a:pt x="60563" y="203200"/>
                  </a:lnTo>
                  <a:cubicBezTo>
                    <a:pt x="60563" y="90976"/>
                    <a:pt x="369653" y="0"/>
                    <a:pt x="750935" y="0"/>
                  </a:cubicBezTo>
                  <a:cubicBezTo>
                    <a:pt x="1132217" y="0"/>
                    <a:pt x="1441307" y="90976"/>
                    <a:pt x="1441307" y="203200"/>
                  </a:cubicBezTo>
                  <a:lnTo>
                    <a:pt x="1440899" y="204391"/>
                  </a:lnTo>
                  <a:lnTo>
                    <a:pt x="1439625" y="236055"/>
                  </a:lnTo>
                  <a:cubicBezTo>
                    <a:pt x="1435850" y="508092"/>
                    <a:pt x="1449952" y="804003"/>
                    <a:pt x="1482372" y="111733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1" name="Freeform 51">
              <a:extLst>
                <a:ext uri="{FF2B5EF4-FFF2-40B4-BE49-F238E27FC236}">
                  <a16:creationId xmlns:a16="http://schemas.microsoft.com/office/drawing/2014/main" id="{967DE3AB-6EE8-2BD3-D8D2-D0886361B8DC}"/>
                </a:ext>
              </a:extLst>
            </p:cNvPr>
            <p:cNvSpPr/>
            <p:nvPr/>
          </p:nvSpPr>
          <p:spPr>
            <a:xfrm rot="10800000">
              <a:off x="3425444" y="3311637"/>
              <a:ext cx="2292782" cy="1007731"/>
            </a:xfrm>
            <a:custGeom>
              <a:avLst/>
              <a:gdLst>
                <a:gd name="connsiteX0" fmla="*/ 368469 w 2466854"/>
                <a:gd name="connsiteY0" fmla="*/ 50067 h 1465251"/>
                <a:gd name="connsiteX1" fmla="*/ 377845 w 2466854"/>
                <a:gd name="connsiteY1" fmla="*/ 0 h 1465251"/>
                <a:gd name="connsiteX2" fmla="*/ 378857 w 2466854"/>
                <a:gd name="connsiteY2" fmla="*/ 0 h 1465251"/>
                <a:gd name="connsiteX3" fmla="*/ 2098385 w 2466854"/>
                <a:gd name="connsiteY3" fmla="*/ 50067 h 1465251"/>
                <a:gd name="connsiteX4" fmla="*/ 2087997 w 2466854"/>
                <a:gd name="connsiteY4" fmla="*/ 0 h 1465251"/>
                <a:gd name="connsiteX5" fmla="*/ 2089010 w 2466854"/>
                <a:gd name="connsiteY5" fmla="*/ 0 h 1465251"/>
                <a:gd name="connsiteX6" fmla="*/ 2466854 w 2466854"/>
                <a:gd name="connsiteY6" fmla="*/ 1465251 h 1465251"/>
                <a:gd name="connsiteX7" fmla="*/ 2462874 w 2466854"/>
                <a:gd name="connsiteY7" fmla="*/ 1465251 h 1465251"/>
                <a:gd name="connsiteX8" fmla="*/ 2442788 w 2466854"/>
                <a:gd name="connsiteY8" fmla="*/ 1409427 h 1465251"/>
                <a:gd name="connsiteX9" fmla="*/ 1233428 w 2466854"/>
                <a:gd name="connsiteY9" fmla="*/ 1133260 h 1465251"/>
                <a:gd name="connsiteX10" fmla="*/ 24067 w 2466854"/>
                <a:gd name="connsiteY10" fmla="*/ 1409427 h 1465251"/>
                <a:gd name="connsiteX11" fmla="*/ 3982 w 2466854"/>
                <a:gd name="connsiteY11" fmla="*/ 1465251 h 1465251"/>
                <a:gd name="connsiteX12" fmla="*/ 0 w 2466854"/>
                <a:gd name="connsiteY12" fmla="*/ 1465251 h 1465251"/>
                <a:gd name="connsiteX13" fmla="*/ 71409 w 2466854"/>
                <a:gd name="connsiteY13" fmla="*/ 1245406 h 1465251"/>
                <a:gd name="connsiteX14" fmla="*/ 185185 w 2466854"/>
                <a:gd name="connsiteY14" fmla="*/ 848402 h 1465251"/>
                <a:gd name="connsiteX15" fmla="*/ 273560 w 2466854"/>
                <a:gd name="connsiteY15" fmla="*/ 497397 h 1465251"/>
                <a:gd name="connsiteX16" fmla="*/ 311669 w 2466854"/>
                <a:gd name="connsiteY16" fmla="*/ 323812 h 1465251"/>
                <a:gd name="connsiteX17" fmla="*/ 294864 w 2466854"/>
                <a:gd name="connsiteY17" fmla="*/ 404803 h 1465251"/>
                <a:gd name="connsiteX18" fmla="*/ 296220 w 2466854"/>
                <a:gd name="connsiteY18" fmla="*/ 404803 h 1465251"/>
                <a:gd name="connsiteX19" fmla="*/ 296168 w 2466854"/>
                <a:gd name="connsiteY19" fmla="*/ 404647 h 1465251"/>
                <a:gd name="connsiteX20" fmla="*/ 1233428 w 2466854"/>
                <a:gd name="connsiteY20" fmla="*/ 119811 h 1465251"/>
                <a:gd name="connsiteX21" fmla="*/ 2170688 w 2466854"/>
                <a:gd name="connsiteY21" fmla="*/ 404647 h 1465251"/>
                <a:gd name="connsiteX22" fmla="*/ 2170636 w 2466854"/>
                <a:gd name="connsiteY22" fmla="*/ 404803 h 1465251"/>
                <a:gd name="connsiteX23" fmla="*/ 2171990 w 2466854"/>
                <a:gd name="connsiteY23" fmla="*/ 404803 h 1465251"/>
                <a:gd name="connsiteX24" fmla="*/ 2155185 w 2466854"/>
                <a:gd name="connsiteY24" fmla="*/ 323812 h 1465251"/>
                <a:gd name="connsiteX25" fmla="*/ 2193294 w 2466854"/>
                <a:gd name="connsiteY25" fmla="*/ 497397 h 1465251"/>
                <a:gd name="connsiteX26" fmla="*/ 2281669 w 2466854"/>
                <a:gd name="connsiteY26" fmla="*/ 848402 h 1465251"/>
                <a:gd name="connsiteX27" fmla="*/ 2395445 w 2466854"/>
                <a:gd name="connsiteY27" fmla="*/ 1245406 h 1465251"/>
                <a:gd name="connsiteX0" fmla="*/ 368469 w 2466854"/>
                <a:gd name="connsiteY0" fmla="*/ 50067 h 1465251"/>
                <a:gd name="connsiteX1" fmla="*/ 377845 w 2466854"/>
                <a:gd name="connsiteY1" fmla="*/ 0 h 1465251"/>
                <a:gd name="connsiteX2" fmla="*/ 368469 w 2466854"/>
                <a:gd name="connsiteY2" fmla="*/ 50067 h 1465251"/>
                <a:gd name="connsiteX3" fmla="*/ 2098385 w 2466854"/>
                <a:gd name="connsiteY3" fmla="*/ 50067 h 1465251"/>
                <a:gd name="connsiteX4" fmla="*/ 2087997 w 2466854"/>
                <a:gd name="connsiteY4" fmla="*/ 0 h 1465251"/>
                <a:gd name="connsiteX5" fmla="*/ 2089010 w 2466854"/>
                <a:gd name="connsiteY5" fmla="*/ 0 h 1465251"/>
                <a:gd name="connsiteX6" fmla="*/ 2098385 w 2466854"/>
                <a:gd name="connsiteY6" fmla="*/ 50067 h 1465251"/>
                <a:gd name="connsiteX7" fmla="*/ 2466854 w 2466854"/>
                <a:gd name="connsiteY7" fmla="*/ 1465251 h 1465251"/>
                <a:gd name="connsiteX8" fmla="*/ 2462874 w 2466854"/>
                <a:gd name="connsiteY8" fmla="*/ 1465251 h 1465251"/>
                <a:gd name="connsiteX9" fmla="*/ 2442788 w 2466854"/>
                <a:gd name="connsiteY9" fmla="*/ 1409427 h 1465251"/>
                <a:gd name="connsiteX10" fmla="*/ 1233428 w 2466854"/>
                <a:gd name="connsiteY10" fmla="*/ 1133260 h 1465251"/>
                <a:gd name="connsiteX11" fmla="*/ 24067 w 2466854"/>
                <a:gd name="connsiteY11" fmla="*/ 1409427 h 1465251"/>
                <a:gd name="connsiteX12" fmla="*/ 3982 w 2466854"/>
                <a:gd name="connsiteY12" fmla="*/ 1465251 h 1465251"/>
                <a:gd name="connsiteX13" fmla="*/ 0 w 2466854"/>
                <a:gd name="connsiteY13" fmla="*/ 1465251 h 1465251"/>
                <a:gd name="connsiteX14" fmla="*/ 71409 w 2466854"/>
                <a:gd name="connsiteY14" fmla="*/ 1245406 h 1465251"/>
                <a:gd name="connsiteX15" fmla="*/ 185185 w 2466854"/>
                <a:gd name="connsiteY15" fmla="*/ 848402 h 1465251"/>
                <a:gd name="connsiteX16" fmla="*/ 273560 w 2466854"/>
                <a:gd name="connsiteY16" fmla="*/ 497397 h 1465251"/>
                <a:gd name="connsiteX17" fmla="*/ 311669 w 2466854"/>
                <a:gd name="connsiteY17" fmla="*/ 323812 h 1465251"/>
                <a:gd name="connsiteX18" fmla="*/ 294864 w 2466854"/>
                <a:gd name="connsiteY18" fmla="*/ 404803 h 1465251"/>
                <a:gd name="connsiteX19" fmla="*/ 296220 w 2466854"/>
                <a:gd name="connsiteY19" fmla="*/ 404803 h 1465251"/>
                <a:gd name="connsiteX20" fmla="*/ 296168 w 2466854"/>
                <a:gd name="connsiteY20" fmla="*/ 404647 h 1465251"/>
                <a:gd name="connsiteX21" fmla="*/ 1233428 w 2466854"/>
                <a:gd name="connsiteY21" fmla="*/ 119811 h 1465251"/>
                <a:gd name="connsiteX22" fmla="*/ 2170688 w 2466854"/>
                <a:gd name="connsiteY22" fmla="*/ 404647 h 1465251"/>
                <a:gd name="connsiteX23" fmla="*/ 2170636 w 2466854"/>
                <a:gd name="connsiteY23" fmla="*/ 404803 h 1465251"/>
                <a:gd name="connsiteX24" fmla="*/ 2171990 w 2466854"/>
                <a:gd name="connsiteY24" fmla="*/ 404803 h 1465251"/>
                <a:gd name="connsiteX25" fmla="*/ 2155185 w 2466854"/>
                <a:gd name="connsiteY25" fmla="*/ 323812 h 1465251"/>
                <a:gd name="connsiteX26" fmla="*/ 2193294 w 2466854"/>
                <a:gd name="connsiteY26" fmla="*/ 497397 h 1465251"/>
                <a:gd name="connsiteX27" fmla="*/ 2281669 w 2466854"/>
                <a:gd name="connsiteY27" fmla="*/ 848402 h 1465251"/>
                <a:gd name="connsiteX28" fmla="*/ 2395445 w 2466854"/>
                <a:gd name="connsiteY28" fmla="*/ 1245406 h 1465251"/>
                <a:gd name="connsiteX29" fmla="*/ 2466854 w 2466854"/>
                <a:gd name="connsiteY29" fmla="*/ 1465251 h 1465251"/>
                <a:gd name="connsiteX0" fmla="*/ 2098385 w 2466854"/>
                <a:gd name="connsiteY0" fmla="*/ 50067 h 1465251"/>
                <a:gd name="connsiteX1" fmla="*/ 2087997 w 2466854"/>
                <a:gd name="connsiteY1" fmla="*/ 0 h 1465251"/>
                <a:gd name="connsiteX2" fmla="*/ 2089010 w 2466854"/>
                <a:gd name="connsiteY2" fmla="*/ 0 h 1465251"/>
                <a:gd name="connsiteX3" fmla="*/ 2098385 w 2466854"/>
                <a:gd name="connsiteY3" fmla="*/ 50067 h 1465251"/>
                <a:gd name="connsiteX4" fmla="*/ 2466854 w 2466854"/>
                <a:gd name="connsiteY4" fmla="*/ 1465251 h 1465251"/>
                <a:gd name="connsiteX5" fmla="*/ 2462874 w 2466854"/>
                <a:gd name="connsiteY5" fmla="*/ 1465251 h 1465251"/>
                <a:gd name="connsiteX6" fmla="*/ 2442788 w 2466854"/>
                <a:gd name="connsiteY6" fmla="*/ 1409427 h 1465251"/>
                <a:gd name="connsiteX7" fmla="*/ 1233428 w 2466854"/>
                <a:gd name="connsiteY7" fmla="*/ 1133260 h 1465251"/>
                <a:gd name="connsiteX8" fmla="*/ 24067 w 2466854"/>
                <a:gd name="connsiteY8" fmla="*/ 1409427 h 1465251"/>
                <a:gd name="connsiteX9" fmla="*/ 3982 w 2466854"/>
                <a:gd name="connsiteY9" fmla="*/ 1465251 h 1465251"/>
                <a:gd name="connsiteX10" fmla="*/ 0 w 2466854"/>
                <a:gd name="connsiteY10" fmla="*/ 1465251 h 1465251"/>
                <a:gd name="connsiteX11" fmla="*/ 71409 w 2466854"/>
                <a:gd name="connsiteY11" fmla="*/ 1245406 h 1465251"/>
                <a:gd name="connsiteX12" fmla="*/ 185185 w 2466854"/>
                <a:gd name="connsiteY12" fmla="*/ 848402 h 1465251"/>
                <a:gd name="connsiteX13" fmla="*/ 273560 w 2466854"/>
                <a:gd name="connsiteY13" fmla="*/ 497397 h 1465251"/>
                <a:gd name="connsiteX14" fmla="*/ 311669 w 2466854"/>
                <a:gd name="connsiteY14" fmla="*/ 323812 h 1465251"/>
                <a:gd name="connsiteX15" fmla="*/ 294864 w 2466854"/>
                <a:gd name="connsiteY15" fmla="*/ 404803 h 1465251"/>
                <a:gd name="connsiteX16" fmla="*/ 296220 w 2466854"/>
                <a:gd name="connsiteY16" fmla="*/ 404803 h 1465251"/>
                <a:gd name="connsiteX17" fmla="*/ 296168 w 2466854"/>
                <a:gd name="connsiteY17" fmla="*/ 404647 h 1465251"/>
                <a:gd name="connsiteX18" fmla="*/ 1233428 w 2466854"/>
                <a:gd name="connsiteY18" fmla="*/ 119811 h 1465251"/>
                <a:gd name="connsiteX19" fmla="*/ 2170688 w 2466854"/>
                <a:gd name="connsiteY19" fmla="*/ 404647 h 1465251"/>
                <a:gd name="connsiteX20" fmla="*/ 2170636 w 2466854"/>
                <a:gd name="connsiteY20" fmla="*/ 404803 h 1465251"/>
                <a:gd name="connsiteX21" fmla="*/ 2171990 w 2466854"/>
                <a:gd name="connsiteY21" fmla="*/ 404803 h 1465251"/>
                <a:gd name="connsiteX22" fmla="*/ 2155185 w 2466854"/>
                <a:gd name="connsiteY22" fmla="*/ 323812 h 1465251"/>
                <a:gd name="connsiteX23" fmla="*/ 2193294 w 2466854"/>
                <a:gd name="connsiteY23" fmla="*/ 497397 h 1465251"/>
                <a:gd name="connsiteX24" fmla="*/ 2281669 w 2466854"/>
                <a:gd name="connsiteY24" fmla="*/ 848402 h 1465251"/>
                <a:gd name="connsiteX25" fmla="*/ 2395445 w 2466854"/>
                <a:gd name="connsiteY25" fmla="*/ 1245406 h 1465251"/>
                <a:gd name="connsiteX26" fmla="*/ 2466854 w 2466854"/>
                <a:gd name="connsiteY26" fmla="*/ 1465251 h 1465251"/>
                <a:gd name="connsiteX0" fmla="*/ 2089010 w 2466854"/>
                <a:gd name="connsiteY0" fmla="*/ 0 h 1465251"/>
                <a:gd name="connsiteX1" fmla="*/ 2087997 w 2466854"/>
                <a:gd name="connsiteY1" fmla="*/ 0 h 1465251"/>
                <a:gd name="connsiteX2" fmla="*/ 2089010 w 2466854"/>
                <a:gd name="connsiteY2" fmla="*/ 0 h 1465251"/>
                <a:gd name="connsiteX3" fmla="*/ 2466854 w 2466854"/>
                <a:gd name="connsiteY3" fmla="*/ 1465251 h 1465251"/>
                <a:gd name="connsiteX4" fmla="*/ 2462874 w 2466854"/>
                <a:gd name="connsiteY4" fmla="*/ 1465251 h 1465251"/>
                <a:gd name="connsiteX5" fmla="*/ 2442788 w 2466854"/>
                <a:gd name="connsiteY5" fmla="*/ 1409427 h 1465251"/>
                <a:gd name="connsiteX6" fmla="*/ 1233428 w 2466854"/>
                <a:gd name="connsiteY6" fmla="*/ 1133260 h 1465251"/>
                <a:gd name="connsiteX7" fmla="*/ 24067 w 2466854"/>
                <a:gd name="connsiteY7" fmla="*/ 1409427 h 1465251"/>
                <a:gd name="connsiteX8" fmla="*/ 3982 w 2466854"/>
                <a:gd name="connsiteY8" fmla="*/ 1465251 h 1465251"/>
                <a:gd name="connsiteX9" fmla="*/ 0 w 2466854"/>
                <a:gd name="connsiteY9" fmla="*/ 1465251 h 1465251"/>
                <a:gd name="connsiteX10" fmla="*/ 71409 w 2466854"/>
                <a:gd name="connsiteY10" fmla="*/ 1245406 h 1465251"/>
                <a:gd name="connsiteX11" fmla="*/ 185185 w 2466854"/>
                <a:gd name="connsiteY11" fmla="*/ 848402 h 1465251"/>
                <a:gd name="connsiteX12" fmla="*/ 273560 w 2466854"/>
                <a:gd name="connsiteY12" fmla="*/ 497397 h 1465251"/>
                <a:gd name="connsiteX13" fmla="*/ 311669 w 2466854"/>
                <a:gd name="connsiteY13" fmla="*/ 323812 h 1465251"/>
                <a:gd name="connsiteX14" fmla="*/ 294864 w 2466854"/>
                <a:gd name="connsiteY14" fmla="*/ 404803 h 1465251"/>
                <a:gd name="connsiteX15" fmla="*/ 296220 w 2466854"/>
                <a:gd name="connsiteY15" fmla="*/ 404803 h 1465251"/>
                <a:gd name="connsiteX16" fmla="*/ 296168 w 2466854"/>
                <a:gd name="connsiteY16" fmla="*/ 404647 h 1465251"/>
                <a:gd name="connsiteX17" fmla="*/ 1233428 w 2466854"/>
                <a:gd name="connsiteY17" fmla="*/ 119811 h 1465251"/>
                <a:gd name="connsiteX18" fmla="*/ 2170688 w 2466854"/>
                <a:gd name="connsiteY18" fmla="*/ 404647 h 1465251"/>
                <a:gd name="connsiteX19" fmla="*/ 2170636 w 2466854"/>
                <a:gd name="connsiteY19" fmla="*/ 404803 h 1465251"/>
                <a:gd name="connsiteX20" fmla="*/ 2171990 w 2466854"/>
                <a:gd name="connsiteY20" fmla="*/ 404803 h 1465251"/>
                <a:gd name="connsiteX21" fmla="*/ 2155185 w 2466854"/>
                <a:gd name="connsiteY21" fmla="*/ 323812 h 1465251"/>
                <a:gd name="connsiteX22" fmla="*/ 2193294 w 2466854"/>
                <a:gd name="connsiteY22" fmla="*/ 497397 h 1465251"/>
                <a:gd name="connsiteX23" fmla="*/ 2281669 w 2466854"/>
                <a:gd name="connsiteY23" fmla="*/ 848402 h 1465251"/>
                <a:gd name="connsiteX24" fmla="*/ 2395445 w 2466854"/>
                <a:gd name="connsiteY24" fmla="*/ 1245406 h 1465251"/>
                <a:gd name="connsiteX25" fmla="*/ 2466854 w 2466854"/>
                <a:gd name="connsiteY25" fmla="*/ 1465251 h 1465251"/>
                <a:gd name="connsiteX0" fmla="*/ 2466854 w 2466854"/>
                <a:gd name="connsiteY0" fmla="*/ 1345440 h 1345440"/>
                <a:gd name="connsiteX1" fmla="*/ 2462874 w 2466854"/>
                <a:gd name="connsiteY1" fmla="*/ 1345440 h 1345440"/>
                <a:gd name="connsiteX2" fmla="*/ 2442788 w 2466854"/>
                <a:gd name="connsiteY2" fmla="*/ 1289616 h 1345440"/>
                <a:gd name="connsiteX3" fmla="*/ 1233428 w 2466854"/>
                <a:gd name="connsiteY3" fmla="*/ 1013449 h 1345440"/>
                <a:gd name="connsiteX4" fmla="*/ 24067 w 2466854"/>
                <a:gd name="connsiteY4" fmla="*/ 1289616 h 1345440"/>
                <a:gd name="connsiteX5" fmla="*/ 3982 w 2466854"/>
                <a:gd name="connsiteY5" fmla="*/ 1345440 h 1345440"/>
                <a:gd name="connsiteX6" fmla="*/ 0 w 2466854"/>
                <a:gd name="connsiteY6" fmla="*/ 1345440 h 1345440"/>
                <a:gd name="connsiteX7" fmla="*/ 71409 w 2466854"/>
                <a:gd name="connsiteY7" fmla="*/ 1125595 h 1345440"/>
                <a:gd name="connsiteX8" fmla="*/ 185185 w 2466854"/>
                <a:gd name="connsiteY8" fmla="*/ 728591 h 1345440"/>
                <a:gd name="connsiteX9" fmla="*/ 273560 w 2466854"/>
                <a:gd name="connsiteY9" fmla="*/ 377586 h 1345440"/>
                <a:gd name="connsiteX10" fmla="*/ 311669 w 2466854"/>
                <a:gd name="connsiteY10" fmla="*/ 204001 h 1345440"/>
                <a:gd name="connsiteX11" fmla="*/ 294864 w 2466854"/>
                <a:gd name="connsiteY11" fmla="*/ 284992 h 1345440"/>
                <a:gd name="connsiteX12" fmla="*/ 296220 w 2466854"/>
                <a:gd name="connsiteY12" fmla="*/ 284992 h 1345440"/>
                <a:gd name="connsiteX13" fmla="*/ 296168 w 2466854"/>
                <a:gd name="connsiteY13" fmla="*/ 284836 h 1345440"/>
                <a:gd name="connsiteX14" fmla="*/ 1233428 w 2466854"/>
                <a:gd name="connsiteY14" fmla="*/ 0 h 1345440"/>
                <a:gd name="connsiteX15" fmla="*/ 2170688 w 2466854"/>
                <a:gd name="connsiteY15" fmla="*/ 284836 h 1345440"/>
                <a:gd name="connsiteX16" fmla="*/ 2170636 w 2466854"/>
                <a:gd name="connsiteY16" fmla="*/ 284992 h 1345440"/>
                <a:gd name="connsiteX17" fmla="*/ 2171990 w 2466854"/>
                <a:gd name="connsiteY17" fmla="*/ 284992 h 1345440"/>
                <a:gd name="connsiteX18" fmla="*/ 2155185 w 2466854"/>
                <a:gd name="connsiteY18" fmla="*/ 204001 h 1345440"/>
                <a:gd name="connsiteX19" fmla="*/ 2193294 w 2466854"/>
                <a:gd name="connsiteY19" fmla="*/ 377586 h 1345440"/>
                <a:gd name="connsiteX20" fmla="*/ 2281669 w 2466854"/>
                <a:gd name="connsiteY20" fmla="*/ 728591 h 1345440"/>
                <a:gd name="connsiteX21" fmla="*/ 2395445 w 2466854"/>
                <a:gd name="connsiteY21" fmla="*/ 1125595 h 1345440"/>
                <a:gd name="connsiteX22" fmla="*/ 2466854 w 2466854"/>
                <a:gd name="connsiteY22" fmla="*/ 1345440 h 1345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66854" h="1345440">
                  <a:moveTo>
                    <a:pt x="2466854" y="1345440"/>
                  </a:moveTo>
                  <a:lnTo>
                    <a:pt x="2462874" y="1345440"/>
                  </a:lnTo>
                  <a:lnTo>
                    <a:pt x="2442788" y="1289616"/>
                  </a:lnTo>
                  <a:cubicBezTo>
                    <a:pt x="2327681" y="1132007"/>
                    <a:pt x="1829970" y="1013449"/>
                    <a:pt x="1233428" y="1013449"/>
                  </a:cubicBezTo>
                  <a:cubicBezTo>
                    <a:pt x="636886" y="1013449"/>
                    <a:pt x="139174" y="1132007"/>
                    <a:pt x="24067" y="1289616"/>
                  </a:cubicBezTo>
                  <a:lnTo>
                    <a:pt x="3982" y="1345440"/>
                  </a:lnTo>
                  <a:lnTo>
                    <a:pt x="0" y="1345440"/>
                  </a:lnTo>
                  <a:lnTo>
                    <a:pt x="71409" y="1125595"/>
                  </a:lnTo>
                  <a:cubicBezTo>
                    <a:pt x="111113" y="995678"/>
                    <a:pt x="149105" y="863245"/>
                    <a:pt x="185185" y="728591"/>
                  </a:cubicBezTo>
                  <a:cubicBezTo>
                    <a:pt x="216755" y="610769"/>
                    <a:pt x="246208" y="493688"/>
                    <a:pt x="273560" y="377586"/>
                  </a:cubicBezTo>
                  <a:lnTo>
                    <a:pt x="311669" y="204001"/>
                  </a:lnTo>
                  <a:lnTo>
                    <a:pt x="294864" y="284992"/>
                  </a:lnTo>
                  <a:lnTo>
                    <a:pt x="296220" y="284992"/>
                  </a:lnTo>
                  <a:cubicBezTo>
                    <a:pt x="296203" y="284940"/>
                    <a:pt x="296185" y="284888"/>
                    <a:pt x="296168" y="284836"/>
                  </a:cubicBezTo>
                  <a:cubicBezTo>
                    <a:pt x="296168" y="127525"/>
                    <a:pt x="715794" y="0"/>
                    <a:pt x="1233428" y="0"/>
                  </a:cubicBezTo>
                  <a:cubicBezTo>
                    <a:pt x="1751062" y="0"/>
                    <a:pt x="2170688" y="127525"/>
                    <a:pt x="2170688" y="284836"/>
                  </a:cubicBezTo>
                  <a:cubicBezTo>
                    <a:pt x="2170671" y="284888"/>
                    <a:pt x="2170653" y="284940"/>
                    <a:pt x="2170636" y="284992"/>
                  </a:cubicBezTo>
                  <a:lnTo>
                    <a:pt x="2171990" y="284992"/>
                  </a:lnTo>
                  <a:lnTo>
                    <a:pt x="2155185" y="204001"/>
                  </a:lnTo>
                  <a:lnTo>
                    <a:pt x="2193294" y="377586"/>
                  </a:lnTo>
                  <a:cubicBezTo>
                    <a:pt x="2220646" y="493688"/>
                    <a:pt x="2250099" y="610769"/>
                    <a:pt x="2281669" y="728591"/>
                  </a:cubicBezTo>
                  <a:cubicBezTo>
                    <a:pt x="2317749" y="863245"/>
                    <a:pt x="2355741" y="995678"/>
                    <a:pt x="2395445" y="1125595"/>
                  </a:cubicBezTo>
                  <a:lnTo>
                    <a:pt x="2466854" y="134544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2" name="Freeform 52">
              <a:extLst>
                <a:ext uri="{FF2B5EF4-FFF2-40B4-BE49-F238E27FC236}">
                  <a16:creationId xmlns:a16="http://schemas.microsoft.com/office/drawing/2014/main" id="{6A553F8F-7903-3A11-0886-89681899B64F}"/>
                </a:ext>
              </a:extLst>
            </p:cNvPr>
            <p:cNvSpPr/>
            <p:nvPr/>
          </p:nvSpPr>
          <p:spPr>
            <a:xfrm rot="10800000">
              <a:off x="3030028" y="2496549"/>
              <a:ext cx="3083613" cy="1067053"/>
            </a:xfrm>
            <a:custGeom>
              <a:avLst/>
              <a:gdLst>
                <a:gd name="connsiteX0" fmla="*/ 3317727 w 3317727"/>
                <a:gd name="connsiteY0" fmla="*/ 1424642 h 1424642"/>
                <a:gd name="connsiteX1" fmla="*/ 3313856 w 3317727"/>
                <a:gd name="connsiteY1" fmla="*/ 1424642 h 1424642"/>
                <a:gd name="connsiteX2" fmla="*/ 3280303 w 3317727"/>
                <a:gd name="connsiteY2" fmla="*/ 1351086 h 1424642"/>
                <a:gd name="connsiteX3" fmla="*/ 1658864 w 3317727"/>
                <a:gd name="connsiteY3" fmla="*/ 1059040 h 1424642"/>
                <a:gd name="connsiteX4" fmla="*/ 37425 w 3317727"/>
                <a:gd name="connsiteY4" fmla="*/ 1351086 h 1424642"/>
                <a:gd name="connsiteX5" fmla="*/ 3872 w 3317727"/>
                <a:gd name="connsiteY5" fmla="*/ 1424642 h 1424642"/>
                <a:gd name="connsiteX6" fmla="*/ 0 w 3317727"/>
                <a:gd name="connsiteY6" fmla="*/ 1424642 h 1424642"/>
                <a:gd name="connsiteX7" fmla="*/ 62339 w 3317727"/>
                <a:gd name="connsiteY7" fmla="*/ 1288892 h 1424642"/>
                <a:gd name="connsiteX8" fmla="*/ 372798 w 3317727"/>
                <a:gd name="connsiteY8" fmla="*/ 494048 h 1424642"/>
                <a:gd name="connsiteX9" fmla="*/ 425436 w 3317727"/>
                <a:gd name="connsiteY9" fmla="*/ 331991 h 1424642"/>
                <a:gd name="connsiteX10" fmla="*/ 429418 w 3317727"/>
                <a:gd name="connsiteY10" fmla="*/ 331991 h 1424642"/>
                <a:gd name="connsiteX11" fmla="*/ 449503 w 3317727"/>
                <a:gd name="connsiteY11" fmla="*/ 276167 h 1424642"/>
                <a:gd name="connsiteX12" fmla="*/ 1658864 w 3317727"/>
                <a:gd name="connsiteY12" fmla="*/ 0 h 1424642"/>
                <a:gd name="connsiteX13" fmla="*/ 2868224 w 3317727"/>
                <a:gd name="connsiteY13" fmla="*/ 276167 h 1424642"/>
                <a:gd name="connsiteX14" fmla="*/ 2888310 w 3317727"/>
                <a:gd name="connsiteY14" fmla="*/ 331991 h 1424642"/>
                <a:gd name="connsiteX15" fmla="*/ 2892290 w 3317727"/>
                <a:gd name="connsiteY15" fmla="*/ 331991 h 1424642"/>
                <a:gd name="connsiteX16" fmla="*/ 2944928 w 3317727"/>
                <a:gd name="connsiteY16" fmla="*/ 494048 h 1424642"/>
                <a:gd name="connsiteX17" fmla="*/ 3255388 w 3317727"/>
                <a:gd name="connsiteY17" fmla="*/ 1288892 h 142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17727" h="1424642">
                  <a:moveTo>
                    <a:pt x="3317727" y="1424642"/>
                  </a:moveTo>
                  <a:lnTo>
                    <a:pt x="3313856" y="1424642"/>
                  </a:lnTo>
                  <a:lnTo>
                    <a:pt x="3280303" y="1351086"/>
                  </a:lnTo>
                  <a:cubicBezTo>
                    <a:pt x="3125974" y="1184416"/>
                    <a:pt x="2458672" y="1059040"/>
                    <a:pt x="1658864" y="1059040"/>
                  </a:cubicBezTo>
                  <a:cubicBezTo>
                    <a:pt x="859055" y="1059040"/>
                    <a:pt x="191753" y="1184416"/>
                    <a:pt x="37425" y="1351086"/>
                  </a:cubicBezTo>
                  <a:lnTo>
                    <a:pt x="3872" y="1424642"/>
                  </a:lnTo>
                  <a:lnTo>
                    <a:pt x="0" y="1424642"/>
                  </a:lnTo>
                  <a:lnTo>
                    <a:pt x="62339" y="1288892"/>
                  </a:lnTo>
                  <a:cubicBezTo>
                    <a:pt x="171966" y="1040442"/>
                    <a:pt x="276210" y="774367"/>
                    <a:pt x="372798" y="494048"/>
                  </a:cubicBezTo>
                  <a:lnTo>
                    <a:pt x="425436" y="331991"/>
                  </a:lnTo>
                  <a:lnTo>
                    <a:pt x="429418" y="331991"/>
                  </a:lnTo>
                  <a:lnTo>
                    <a:pt x="449503" y="276167"/>
                  </a:lnTo>
                  <a:cubicBezTo>
                    <a:pt x="564610" y="118558"/>
                    <a:pt x="1062322" y="0"/>
                    <a:pt x="1658864" y="0"/>
                  </a:cubicBezTo>
                  <a:cubicBezTo>
                    <a:pt x="2255406" y="0"/>
                    <a:pt x="2753117" y="118558"/>
                    <a:pt x="2868224" y="276167"/>
                  </a:cubicBezTo>
                  <a:lnTo>
                    <a:pt x="2888310" y="331991"/>
                  </a:lnTo>
                  <a:lnTo>
                    <a:pt x="2892290" y="331991"/>
                  </a:lnTo>
                  <a:lnTo>
                    <a:pt x="2944928" y="494048"/>
                  </a:lnTo>
                  <a:cubicBezTo>
                    <a:pt x="3041516" y="774367"/>
                    <a:pt x="3145761" y="1040442"/>
                    <a:pt x="3255388" y="128889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3" name="Freeform 59">
              <a:extLst>
                <a:ext uri="{FF2B5EF4-FFF2-40B4-BE49-F238E27FC236}">
                  <a16:creationId xmlns:a16="http://schemas.microsoft.com/office/drawing/2014/main" id="{CBF1E617-B2CC-B941-3CD6-B8AEC88E0DDE}"/>
                </a:ext>
              </a:extLst>
            </p:cNvPr>
            <p:cNvSpPr/>
            <p:nvPr/>
          </p:nvSpPr>
          <p:spPr>
            <a:xfrm rot="10800000">
              <a:off x="2522937" y="1770649"/>
              <a:ext cx="4102125" cy="1009876"/>
            </a:xfrm>
            <a:custGeom>
              <a:avLst/>
              <a:gdLst>
                <a:gd name="connsiteX0" fmla="*/ 3685105 w 4413566"/>
                <a:gd name="connsiteY0" fmla="*/ 52497 h 1455510"/>
                <a:gd name="connsiteX1" fmla="*/ 3663298 w 4413566"/>
                <a:gd name="connsiteY1" fmla="*/ 0 h 1455510"/>
                <a:gd name="connsiteX2" fmla="*/ 3663734 w 4413566"/>
                <a:gd name="connsiteY2" fmla="*/ 0 h 1455510"/>
                <a:gd name="connsiteX3" fmla="*/ 728457 w 4413566"/>
                <a:gd name="connsiteY3" fmla="*/ 52508 h 1455510"/>
                <a:gd name="connsiteX4" fmla="*/ 749832 w 4413566"/>
                <a:gd name="connsiteY4" fmla="*/ 0 h 1455510"/>
                <a:gd name="connsiteX5" fmla="*/ 750268 w 4413566"/>
                <a:gd name="connsiteY5" fmla="*/ 0 h 1455510"/>
                <a:gd name="connsiteX6" fmla="*/ 0 w 4413566"/>
                <a:gd name="connsiteY6" fmla="*/ 1455510 h 1455510"/>
                <a:gd name="connsiteX7" fmla="*/ 27790 w 4413566"/>
                <a:gd name="connsiteY7" fmla="*/ 1416784 h 1455510"/>
                <a:gd name="connsiteX8" fmla="*/ 498921 w 4413566"/>
                <a:gd name="connsiteY8" fmla="*/ 579507 h 1455510"/>
                <a:gd name="connsiteX9" fmla="*/ 626561 w 4413566"/>
                <a:gd name="connsiteY9" fmla="*/ 297814 h 1455510"/>
                <a:gd name="connsiteX10" fmla="*/ 610259 w 4413566"/>
                <a:gd name="connsiteY10" fmla="*/ 337058 h 1455510"/>
                <a:gd name="connsiteX11" fmla="*/ 547920 w 4413566"/>
                <a:gd name="connsiteY11" fmla="*/ 472808 h 1455510"/>
                <a:gd name="connsiteX12" fmla="*/ 551792 w 4413566"/>
                <a:gd name="connsiteY12" fmla="*/ 472808 h 1455510"/>
                <a:gd name="connsiteX13" fmla="*/ 585345 w 4413566"/>
                <a:gd name="connsiteY13" fmla="*/ 399252 h 1455510"/>
                <a:gd name="connsiteX14" fmla="*/ 2206784 w 4413566"/>
                <a:gd name="connsiteY14" fmla="*/ 107206 h 1455510"/>
                <a:gd name="connsiteX15" fmla="*/ 3828223 w 4413566"/>
                <a:gd name="connsiteY15" fmla="*/ 399252 h 1455510"/>
                <a:gd name="connsiteX16" fmla="*/ 3861776 w 4413566"/>
                <a:gd name="connsiteY16" fmla="*/ 472808 h 1455510"/>
                <a:gd name="connsiteX17" fmla="*/ 3865647 w 4413566"/>
                <a:gd name="connsiteY17" fmla="*/ 472808 h 1455510"/>
                <a:gd name="connsiteX18" fmla="*/ 3803308 w 4413566"/>
                <a:gd name="connsiteY18" fmla="*/ 337058 h 1455510"/>
                <a:gd name="connsiteX19" fmla="*/ 3787016 w 4413566"/>
                <a:gd name="connsiteY19" fmla="*/ 297836 h 1455510"/>
                <a:gd name="connsiteX20" fmla="*/ 3914645 w 4413566"/>
                <a:gd name="connsiteY20" fmla="*/ 579507 h 1455510"/>
                <a:gd name="connsiteX21" fmla="*/ 4385777 w 4413566"/>
                <a:gd name="connsiteY21" fmla="*/ 1416784 h 1455510"/>
                <a:gd name="connsiteX22" fmla="*/ 4413566 w 4413566"/>
                <a:gd name="connsiteY22" fmla="*/ 1455508 h 1455510"/>
                <a:gd name="connsiteX23" fmla="*/ 4372544 w 4413566"/>
                <a:gd name="connsiteY23" fmla="*/ 1426917 h 1455510"/>
                <a:gd name="connsiteX24" fmla="*/ 2206784 w 4413566"/>
                <a:gd name="connsiteY24" fmla="*/ 1141368 h 1455510"/>
                <a:gd name="connsiteX25" fmla="*/ 41024 w 4413566"/>
                <a:gd name="connsiteY25" fmla="*/ 1426917 h 1455510"/>
                <a:gd name="connsiteX0" fmla="*/ 3685105 w 4413566"/>
                <a:gd name="connsiteY0" fmla="*/ 52497 h 1455510"/>
                <a:gd name="connsiteX1" fmla="*/ 3663298 w 4413566"/>
                <a:gd name="connsiteY1" fmla="*/ 0 h 1455510"/>
                <a:gd name="connsiteX2" fmla="*/ 3685105 w 4413566"/>
                <a:gd name="connsiteY2" fmla="*/ 52497 h 1455510"/>
                <a:gd name="connsiteX3" fmla="*/ 728457 w 4413566"/>
                <a:gd name="connsiteY3" fmla="*/ 52508 h 1455510"/>
                <a:gd name="connsiteX4" fmla="*/ 749832 w 4413566"/>
                <a:gd name="connsiteY4" fmla="*/ 0 h 1455510"/>
                <a:gd name="connsiteX5" fmla="*/ 750268 w 4413566"/>
                <a:gd name="connsiteY5" fmla="*/ 0 h 1455510"/>
                <a:gd name="connsiteX6" fmla="*/ 728457 w 4413566"/>
                <a:gd name="connsiteY6" fmla="*/ 52508 h 1455510"/>
                <a:gd name="connsiteX7" fmla="*/ 0 w 4413566"/>
                <a:gd name="connsiteY7" fmla="*/ 1455510 h 1455510"/>
                <a:gd name="connsiteX8" fmla="*/ 27790 w 4413566"/>
                <a:gd name="connsiteY8" fmla="*/ 1416784 h 1455510"/>
                <a:gd name="connsiteX9" fmla="*/ 498921 w 4413566"/>
                <a:gd name="connsiteY9" fmla="*/ 579507 h 1455510"/>
                <a:gd name="connsiteX10" fmla="*/ 626561 w 4413566"/>
                <a:gd name="connsiteY10" fmla="*/ 297814 h 1455510"/>
                <a:gd name="connsiteX11" fmla="*/ 610259 w 4413566"/>
                <a:gd name="connsiteY11" fmla="*/ 337058 h 1455510"/>
                <a:gd name="connsiteX12" fmla="*/ 547920 w 4413566"/>
                <a:gd name="connsiteY12" fmla="*/ 472808 h 1455510"/>
                <a:gd name="connsiteX13" fmla="*/ 551792 w 4413566"/>
                <a:gd name="connsiteY13" fmla="*/ 472808 h 1455510"/>
                <a:gd name="connsiteX14" fmla="*/ 585345 w 4413566"/>
                <a:gd name="connsiteY14" fmla="*/ 399252 h 1455510"/>
                <a:gd name="connsiteX15" fmla="*/ 2206784 w 4413566"/>
                <a:gd name="connsiteY15" fmla="*/ 107206 h 1455510"/>
                <a:gd name="connsiteX16" fmla="*/ 3828223 w 4413566"/>
                <a:gd name="connsiteY16" fmla="*/ 399252 h 1455510"/>
                <a:gd name="connsiteX17" fmla="*/ 3861776 w 4413566"/>
                <a:gd name="connsiteY17" fmla="*/ 472808 h 1455510"/>
                <a:gd name="connsiteX18" fmla="*/ 3865647 w 4413566"/>
                <a:gd name="connsiteY18" fmla="*/ 472808 h 1455510"/>
                <a:gd name="connsiteX19" fmla="*/ 3803308 w 4413566"/>
                <a:gd name="connsiteY19" fmla="*/ 337058 h 1455510"/>
                <a:gd name="connsiteX20" fmla="*/ 3787016 w 4413566"/>
                <a:gd name="connsiteY20" fmla="*/ 297836 h 1455510"/>
                <a:gd name="connsiteX21" fmla="*/ 3914645 w 4413566"/>
                <a:gd name="connsiteY21" fmla="*/ 579507 h 1455510"/>
                <a:gd name="connsiteX22" fmla="*/ 4385777 w 4413566"/>
                <a:gd name="connsiteY22" fmla="*/ 1416784 h 1455510"/>
                <a:gd name="connsiteX23" fmla="*/ 4413566 w 4413566"/>
                <a:gd name="connsiteY23" fmla="*/ 1455508 h 1455510"/>
                <a:gd name="connsiteX24" fmla="*/ 4372544 w 4413566"/>
                <a:gd name="connsiteY24" fmla="*/ 1426917 h 1455510"/>
                <a:gd name="connsiteX25" fmla="*/ 2206784 w 4413566"/>
                <a:gd name="connsiteY25" fmla="*/ 1141368 h 1455510"/>
                <a:gd name="connsiteX26" fmla="*/ 41024 w 4413566"/>
                <a:gd name="connsiteY26" fmla="*/ 1426917 h 1455510"/>
                <a:gd name="connsiteX27" fmla="*/ 0 w 4413566"/>
                <a:gd name="connsiteY27" fmla="*/ 1455510 h 1455510"/>
                <a:gd name="connsiteX0" fmla="*/ 728457 w 4413566"/>
                <a:gd name="connsiteY0" fmla="*/ 52508 h 1455510"/>
                <a:gd name="connsiteX1" fmla="*/ 749832 w 4413566"/>
                <a:gd name="connsiteY1" fmla="*/ 0 h 1455510"/>
                <a:gd name="connsiteX2" fmla="*/ 750268 w 4413566"/>
                <a:gd name="connsiteY2" fmla="*/ 0 h 1455510"/>
                <a:gd name="connsiteX3" fmla="*/ 728457 w 4413566"/>
                <a:gd name="connsiteY3" fmla="*/ 52508 h 1455510"/>
                <a:gd name="connsiteX4" fmla="*/ 0 w 4413566"/>
                <a:gd name="connsiteY4" fmla="*/ 1455510 h 1455510"/>
                <a:gd name="connsiteX5" fmla="*/ 27790 w 4413566"/>
                <a:gd name="connsiteY5" fmla="*/ 1416784 h 1455510"/>
                <a:gd name="connsiteX6" fmla="*/ 498921 w 4413566"/>
                <a:gd name="connsiteY6" fmla="*/ 579507 h 1455510"/>
                <a:gd name="connsiteX7" fmla="*/ 626561 w 4413566"/>
                <a:gd name="connsiteY7" fmla="*/ 297814 h 1455510"/>
                <a:gd name="connsiteX8" fmla="*/ 610259 w 4413566"/>
                <a:gd name="connsiteY8" fmla="*/ 337058 h 1455510"/>
                <a:gd name="connsiteX9" fmla="*/ 547920 w 4413566"/>
                <a:gd name="connsiteY9" fmla="*/ 472808 h 1455510"/>
                <a:gd name="connsiteX10" fmla="*/ 551792 w 4413566"/>
                <a:gd name="connsiteY10" fmla="*/ 472808 h 1455510"/>
                <a:gd name="connsiteX11" fmla="*/ 585345 w 4413566"/>
                <a:gd name="connsiteY11" fmla="*/ 399252 h 1455510"/>
                <a:gd name="connsiteX12" fmla="*/ 2206784 w 4413566"/>
                <a:gd name="connsiteY12" fmla="*/ 107206 h 1455510"/>
                <a:gd name="connsiteX13" fmla="*/ 3828223 w 4413566"/>
                <a:gd name="connsiteY13" fmla="*/ 399252 h 1455510"/>
                <a:gd name="connsiteX14" fmla="*/ 3861776 w 4413566"/>
                <a:gd name="connsiteY14" fmla="*/ 472808 h 1455510"/>
                <a:gd name="connsiteX15" fmla="*/ 3865647 w 4413566"/>
                <a:gd name="connsiteY15" fmla="*/ 472808 h 1455510"/>
                <a:gd name="connsiteX16" fmla="*/ 3803308 w 4413566"/>
                <a:gd name="connsiteY16" fmla="*/ 337058 h 1455510"/>
                <a:gd name="connsiteX17" fmla="*/ 3787016 w 4413566"/>
                <a:gd name="connsiteY17" fmla="*/ 297836 h 1455510"/>
                <a:gd name="connsiteX18" fmla="*/ 3914645 w 4413566"/>
                <a:gd name="connsiteY18" fmla="*/ 579507 h 1455510"/>
                <a:gd name="connsiteX19" fmla="*/ 4385777 w 4413566"/>
                <a:gd name="connsiteY19" fmla="*/ 1416784 h 1455510"/>
                <a:gd name="connsiteX20" fmla="*/ 4413566 w 4413566"/>
                <a:gd name="connsiteY20" fmla="*/ 1455508 h 1455510"/>
                <a:gd name="connsiteX21" fmla="*/ 4372544 w 4413566"/>
                <a:gd name="connsiteY21" fmla="*/ 1426917 h 1455510"/>
                <a:gd name="connsiteX22" fmla="*/ 2206784 w 4413566"/>
                <a:gd name="connsiteY22" fmla="*/ 1141368 h 1455510"/>
                <a:gd name="connsiteX23" fmla="*/ 41024 w 4413566"/>
                <a:gd name="connsiteY23" fmla="*/ 1426917 h 1455510"/>
                <a:gd name="connsiteX24" fmla="*/ 0 w 4413566"/>
                <a:gd name="connsiteY24" fmla="*/ 1455510 h 1455510"/>
                <a:gd name="connsiteX0" fmla="*/ 728457 w 4413566"/>
                <a:gd name="connsiteY0" fmla="*/ 52508 h 1455510"/>
                <a:gd name="connsiteX1" fmla="*/ 749832 w 4413566"/>
                <a:gd name="connsiteY1" fmla="*/ 0 h 1455510"/>
                <a:gd name="connsiteX2" fmla="*/ 728457 w 4413566"/>
                <a:gd name="connsiteY2" fmla="*/ 52508 h 1455510"/>
                <a:gd name="connsiteX3" fmla="*/ 0 w 4413566"/>
                <a:gd name="connsiteY3" fmla="*/ 1455510 h 1455510"/>
                <a:gd name="connsiteX4" fmla="*/ 27790 w 4413566"/>
                <a:gd name="connsiteY4" fmla="*/ 1416784 h 1455510"/>
                <a:gd name="connsiteX5" fmla="*/ 498921 w 4413566"/>
                <a:gd name="connsiteY5" fmla="*/ 579507 h 1455510"/>
                <a:gd name="connsiteX6" fmla="*/ 626561 w 4413566"/>
                <a:gd name="connsiteY6" fmla="*/ 297814 h 1455510"/>
                <a:gd name="connsiteX7" fmla="*/ 610259 w 4413566"/>
                <a:gd name="connsiteY7" fmla="*/ 337058 h 1455510"/>
                <a:gd name="connsiteX8" fmla="*/ 547920 w 4413566"/>
                <a:gd name="connsiteY8" fmla="*/ 472808 h 1455510"/>
                <a:gd name="connsiteX9" fmla="*/ 551792 w 4413566"/>
                <a:gd name="connsiteY9" fmla="*/ 472808 h 1455510"/>
                <a:gd name="connsiteX10" fmla="*/ 585345 w 4413566"/>
                <a:gd name="connsiteY10" fmla="*/ 399252 h 1455510"/>
                <a:gd name="connsiteX11" fmla="*/ 2206784 w 4413566"/>
                <a:gd name="connsiteY11" fmla="*/ 107206 h 1455510"/>
                <a:gd name="connsiteX12" fmla="*/ 3828223 w 4413566"/>
                <a:gd name="connsiteY12" fmla="*/ 399252 h 1455510"/>
                <a:gd name="connsiteX13" fmla="*/ 3861776 w 4413566"/>
                <a:gd name="connsiteY13" fmla="*/ 472808 h 1455510"/>
                <a:gd name="connsiteX14" fmla="*/ 3865647 w 4413566"/>
                <a:gd name="connsiteY14" fmla="*/ 472808 h 1455510"/>
                <a:gd name="connsiteX15" fmla="*/ 3803308 w 4413566"/>
                <a:gd name="connsiteY15" fmla="*/ 337058 h 1455510"/>
                <a:gd name="connsiteX16" fmla="*/ 3787016 w 4413566"/>
                <a:gd name="connsiteY16" fmla="*/ 297836 h 1455510"/>
                <a:gd name="connsiteX17" fmla="*/ 3914645 w 4413566"/>
                <a:gd name="connsiteY17" fmla="*/ 579507 h 1455510"/>
                <a:gd name="connsiteX18" fmla="*/ 4385777 w 4413566"/>
                <a:gd name="connsiteY18" fmla="*/ 1416784 h 1455510"/>
                <a:gd name="connsiteX19" fmla="*/ 4413566 w 4413566"/>
                <a:gd name="connsiteY19" fmla="*/ 1455508 h 1455510"/>
                <a:gd name="connsiteX20" fmla="*/ 4372544 w 4413566"/>
                <a:gd name="connsiteY20" fmla="*/ 1426917 h 1455510"/>
                <a:gd name="connsiteX21" fmla="*/ 2206784 w 4413566"/>
                <a:gd name="connsiteY21" fmla="*/ 1141368 h 1455510"/>
                <a:gd name="connsiteX22" fmla="*/ 41024 w 4413566"/>
                <a:gd name="connsiteY22" fmla="*/ 1426917 h 1455510"/>
                <a:gd name="connsiteX23" fmla="*/ 0 w 4413566"/>
                <a:gd name="connsiteY23" fmla="*/ 1455510 h 1455510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626561 w 4413566"/>
                <a:gd name="connsiteY3" fmla="*/ 190608 h 1348304"/>
                <a:gd name="connsiteX4" fmla="*/ 610259 w 4413566"/>
                <a:gd name="connsiteY4" fmla="*/ 229852 h 1348304"/>
                <a:gd name="connsiteX5" fmla="*/ 547920 w 4413566"/>
                <a:gd name="connsiteY5" fmla="*/ 365602 h 1348304"/>
                <a:gd name="connsiteX6" fmla="*/ 551792 w 4413566"/>
                <a:gd name="connsiteY6" fmla="*/ 365602 h 1348304"/>
                <a:gd name="connsiteX7" fmla="*/ 585345 w 4413566"/>
                <a:gd name="connsiteY7" fmla="*/ 292046 h 1348304"/>
                <a:gd name="connsiteX8" fmla="*/ 2206784 w 4413566"/>
                <a:gd name="connsiteY8" fmla="*/ 0 h 1348304"/>
                <a:gd name="connsiteX9" fmla="*/ 3828223 w 4413566"/>
                <a:gd name="connsiteY9" fmla="*/ 292046 h 1348304"/>
                <a:gd name="connsiteX10" fmla="*/ 3861776 w 4413566"/>
                <a:gd name="connsiteY10" fmla="*/ 365602 h 1348304"/>
                <a:gd name="connsiteX11" fmla="*/ 3865647 w 4413566"/>
                <a:gd name="connsiteY11" fmla="*/ 365602 h 1348304"/>
                <a:gd name="connsiteX12" fmla="*/ 3803308 w 4413566"/>
                <a:gd name="connsiteY12" fmla="*/ 229852 h 1348304"/>
                <a:gd name="connsiteX13" fmla="*/ 3787016 w 4413566"/>
                <a:gd name="connsiteY13" fmla="*/ 190630 h 1348304"/>
                <a:gd name="connsiteX14" fmla="*/ 3914645 w 4413566"/>
                <a:gd name="connsiteY14" fmla="*/ 472301 h 1348304"/>
                <a:gd name="connsiteX15" fmla="*/ 4385777 w 4413566"/>
                <a:gd name="connsiteY15" fmla="*/ 1309578 h 1348304"/>
                <a:gd name="connsiteX16" fmla="*/ 4413566 w 4413566"/>
                <a:gd name="connsiteY16" fmla="*/ 1348302 h 1348304"/>
                <a:gd name="connsiteX17" fmla="*/ 4372544 w 4413566"/>
                <a:gd name="connsiteY17" fmla="*/ 1319711 h 1348304"/>
                <a:gd name="connsiteX18" fmla="*/ 2206784 w 4413566"/>
                <a:gd name="connsiteY18" fmla="*/ 1034162 h 1348304"/>
                <a:gd name="connsiteX19" fmla="*/ 41024 w 4413566"/>
                <a:gd name="connsiteY19" fmla="*/ 1319711 h 1348304"/>
                <a:gd name="connsiteX20" fmla="*/ 0 w 4413566"/>
                <a:gd name="connsiteY20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610259 w 4413566"/>
                <a:gd name="connsiteY3" fmla="*/ 229852 h 1348304"/>
                <a:gd name="connsiteX4" fmla="*/ 547920 w 4413566"/>
                <a:gd name="connsiteY4" fmla="*/ 365602 h 1348304"/>
                <a:gd name="connsiteX5" fmla="*/ 551792 w 4413566"/>
                <a:gd name="connsiteY5" fmla="*/ 365602 h 1348304"/>
                <a:gd name="connsiteX6" fmla="*/ 585345 w 4413566"/>
                <a:gd name="connsiteY6" fmla="*/ 292046 h 1348304"/>
                <a:gd name="connsiteX7" fmla="*/ 2206784 w 4413566"/>
                <a:gd name="connsiteY7" fmla="*/ 0 h 1348304"/>
                <a:gd name="connsiteX8" fmla="*/ 3828223 w 4413566"/>
                <a:gd name="connsiteY8" fmla="*/ 292046 h 1348304"/>
                <a:gd name="connsiteX9" fmla="*/ 3861776 w 4413566"/>
                <a:gd name="connsiteY9" fmla="*/ 365602 h 1348304"/>
                <a:gd name="connsiteX10" fmla="*/ 3865647 w 4413566"/>
                <a:gd name="connsiteY10" fmla="*/ 365602 h 1348304"/>
                <a:gd name="connsiteX11" fmla="*/ 3803308 w 4413566"/>
                <a:gd name="connsiteY11" fmla="*/ 229852 h 1348304"/>
                <a:gd name="connsiteX12" fmla="*/ 3787016 w 4413566"/>
                <a:gd name="connsiteY12" fmla="*/ 190630 h 1348304"/>
                <a:gd name="connsiteX13" fmla="*/ 3914645 w 4413566"/>
                <a:gd name="connsiteY13" fmla="*/ 472301 h 1348304"/>
                <a:gd name="connsiteX14" fmla="*/ 4385777 w 4413566"/>
                <a:gd name="connsiteY14" fmla="*/ 1309578 h 1348304"/>
                <a:gd name="connsiteX15" fmla="*/ 4413566 w 4413566"/>
                <a:gd name="connsiteY15" fmla="*/ 1348302 h 1348304"/>
                <a:gd name="connsiteX16" fmla="*/ 4372544 w 4413566"/>
                <a:gd name="connsiteY16" fmla="*/ 1319711 h 1348304"/>
                <a:gd name="connsiteX17" fmla="*/ 2206784 w 4413566"/>
                <a:gd name="connsiteY17" fmla="*/ 1034162 h 1348304"/>
                <a:gd name="connsiteX18" fmla="*/ 41024 w 4413566"/>
                <a:gd name="connsiteY18" fmla="*/ 1319711 h 1348304"/>
                <a:gd name="connsiteX19" fmla="*/ 0 w 4413566"/>
                <a:gd name="connsiteY19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51792 w 4413566"/>
                <a:gd name="connsiteY4" fmla="*/ 365602 h 1348304"/>
                <a:gd name="connsiteX5" fmla="*/ 585345 w 4413566"/>
                <a:gd name="connsiteY5" fmla="*/ 292046 h 1348304"/>
                <a:gd name="connsiteX6" fmla="*/ 2206784 w 4413566"/>
                <a:gd name="connsiteY6" fmla="*/ 0 h 1348304"/>
                <a:gd name="connsiteX7" fmla="*/ 3828223 w 4413566"/>
                <a:gd name="connsiteY7" fmla="*/ 292046 h 1348304"/>
                <a:gd name="connsiteX8" fmla="*/ 3861776 w 4413566"/>
                <a:gd name="connsiteY8" fmla="*/ 365602 h 1348304"/>
                <a:gd name="connsiteX9" fmla="*/ 3865647 w 4413566"/>
                <a:gd name="connsiteY9" fmla="*/ 365602 h 1348304"/>
                <a:gd name="connsiteX10" fmla="*/ 3803308 w 4413566"/>
                <a:gd name="connsiteY10" fmla="*/ 229852 h 1348304"/>
                <a:gd name="connsiteX11" fmla="*/ 3787016 w 4413566"/>
                <a:gd name="connsiteY11" fmla="*/ 190630 h 1348304"/>
                <a:gd name="connsiteX12" fmla="*/ 3914645 w 4413566"/>
                <a:gd name="connsiteY12" fmla="*/ 472301 h 1348304"/>
                <a:gd name="connsiteX13" fmla="*/ 4385777 w 4413566"/>
                <a:gd name="connsiteY13" fmla="*/ 1309578 h 1348304"/>
                <a:gd name="connsiteX14" fmla="*/ 4413566 w 4413566"/>
                <a:gd name="connsiteY14" fmla="*/ 1348302 h 1348304"/>
                <a:gd name="connsiteX15" fmla="*/ 4372544 w 4413566"/>
                <a:gd name="connsiteY15" fmla="*/ 1319711 h 1348304"/>
                <a:gd name="connsiteX16" fmla="*/ 2206784 w 4413566"/>
                <a:gd name="connsiteY16" fmla="*/ 1034162 h 1348304"/>
                <a:gd name="connsiteX17" fmla="*/ 41024 w 4413566"/>
                <a:gd name="connsiteY17" fmla="*/ 1319711 h 1348304"/>
                <a:gd name="connsiteX18" fmla="*/ 0 w 4413566"/>
                <a:gd name="connsiteY18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803308 w 4413566"/>
                <a:gd name="connsiteY9" fmla="*/ 229852 h 1348304"/>
                <a:gd name="connsiteX10" fmla="*/ 3787016 w 4413566"/>
                <a:gd name="connsiteY10" fmla="*/ 190630 h 1348304"/>
                <a:gd name="connsiteX11" fmla="*/ 3914645 w 4413566"/>
                <a:gd name="connsiteY11" fmla="*/ 472301 h 1348304"/>
                <a:gd name="connsiteX12" fmla="*/ 4385777 w 4413566"/>
                <a:gd name="connsiteY12" fmla="*/ 1309578 h 1348304"/>
                <a:gd name="connsiteX13" fmla="*/ 4413566 w 4413566"/>
                <a:gd name="connsiteY13" fmla="*/ 1348302 h 1348304"/>
                <a:gd name="connsiteX14" fmla="*/ 4372544 w 4413566"/>
                <a:gd name="connsiteY14" fmla="*/ 1319711 h 1348304"/>
                <a:gd name="connsiteX15" fmla="*/ 2206784 w 4413566"/>
                <a:gd name="connsiteY15" fmla="*/ 1034162 h 1348304"/>
                <a:gd name="connsiteX16" fmla="*/ 41024 w 4413566"/>
                <a:gd name="connsiteY16" fmla="*/ 1319711 h 1348304"/>
                <a:gd name="connsiteX17" fmla="*/ 0 w 4413566"/>
                <a:gd name="connsiteY17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803308 w 4413566"/>
                <a:gd name="connsiteY9" fmla="*/ 229852 h 1348304"/>
                <a:gd name="connsiteX10" fmla="*/ 3914645 w 4413566"/>
                <a:gd name="connsiteY10" fmla="*/ 472301 h 1348304"/>
                <a:gd name="connsiteX11" fmla="*/ 4385777 w 4413566"/>
                <a:gd name="connsiteY11" fmla="*/ 1309578 h 1348304"/>
                <a:gd name="connsiteX12" fmla="*/ 4413566 w 4413566"/>
                <a:gd name="connsiteY12" fmla="*/ 1348302 h 1348304"/>
                <a:gd name="connsiteX13" fmla="*/ 4372544 w 4413566"/>
                <a:gd name="connsiteY13" fmla="*/ 1319711 h 1348304"/>
                <a:gd name="connsiteX14" fmla="*/ 2206784 w 4413566"/>
                <a:gd name="connsiteY14" fmla="*/ 1034162 h 1348304"/>
                <a:gd name="connsiteX15" fmla="*/ 41024 w 4413566"/>
                <a:gd name="connsiteY15" fmla="*/ 1319711 h 1348304"/>
                <a:gd name="connsiteX16" fmla="*/ 0 w 4413566"/>
                <a:gd name="connsiteY16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914645 w 4413566"/>
                <a:gd name="connsiteY9" fmla="*/ 472301 h 1348304"/>
                <a:gd name="connsiteX10" fmla="*/ 4385777 w 4413566"/>
                <a:gd name="connsiteY10" fmla="*/ 1309578 h 1348304"/>
                <a:gd name="connsiteX11" fmla="*/ 4413566 w 4413566"/>
                <a:gd name="connsiteY11" fmla="*/ 1348302 h 1348304"/>
                <a:gd name="connsiteX12" fmla="*/ 4372544 w 4413566"/>
                <a:gd name="connsiteY12" fmla="*/ 1319711 h 1348304"/>
                <a:gd name="connsiteX13" fmla="*/ 2206784 w 4413566"/>
                <a:gd name="connsiteY13" fmla="*/ 1034162 h 1348304"/>
                <a:gd name="connsiteX14" fmla="*/ 41024 w 4413566"/>
                <a:gd name="connsiteY14" fmla="*/ 1319711 h 1348304"/>
                <a:gd name="connsiteX15" fmla="*/ 0 w 4413566"/>
                <a:gd name="connsiteY15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914645 w 4413566"/>
                <a:gd name="connsiteY8" fmla="*/ 472301 h 1348304"/>
                <a:gd name="connsiteX9" fmla="*/ 4385777 w 4413566"/>
                <a:gd name="connsiteY9" fmla="*/ 1309578 h 1348304"/>
                <a:gd name="connsiteX10" fmla="*/ 4413566 w 4413566"/>
                <a:gd name="connsiteY10" fmla="*/ 1348302 h 1348304"/>
                <a:gd name="connsiteX11" fmla="*/ 4372544 w 4413566"/>
                <a:gd name="connsiteY11" fmla="*/ 1319711 h 1348304"/>
                <a:gd name="connsiteX12" fmla="*/ 2206784 w 4413566"/>
                <a:gd name="connsiteY12" fmla="*/ 1034162 h 1348304"/>
                <a:gd name="connsiteX13" fmla="*/ 41024 w 4413566"/>
                <a:gd name="connsiteY13" fmla="*/ 1319711 h 1348304"/>
                <a:gd name="connsiteX14" fmla="*/ 0 w 4413566"/>
                <a:gd name="connsiteY14" fmla="*/ 1348304 h 1348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13566" h="1348304">
                  <a:moveTo>
                    <a:pt x="0" y="1348304"/>
                  </a:moveTo>
                  <a:lnTo>
                    <a:pt x="27790" y="1309578"/>
                  </a:lnTo>
                  <a:cubicBezTo>
                    <a:pt x="189464" y="1069164"/>
                    <a:pt x="348304" y="787401"/>
                    <a:pt x="498921" y="472301"/>
                  </a:cubicBezTo>
                  <a:lnTo>
                    <a:pt x="547920" y="365602"/>
                  </a:lnTo>
                  <a:lnTo>
                    <a:pt x="585345" y="292046"/>
                  </a:lnTo>
                  <a:cubicBezTo>
                    <a:pt x="739673" y="125376"/>
                    <a:pt x="1406975" y="0"/>
                    <a:pt x="2206784" y="0"/>
                  </a:cubicBezTo>
                  <a:cubicBezTo>
                    <a:pt x="3006592" y="0"/>
                    <a:pt x="3673894" y="125376"/>
                    <a:pt x="3828223" y="292046"/>
                  </a:cubicBezTo>
                  <a:lnTo>
                    <a:pt x="3861776" y="365602"/>
                  </a:lnTo>
                  <a:lnTo>
                    <a:pt x="3914645" y="472301"/>
                  </a:lnTo>
                  <a:cubicBezTo>
                    <a:pt x="4065263" y="787401"/>
                    <a:pt x="4224103" y="1069164"/>
                    <a:pt x="4385777" y="1309578"/>
                  </a:cubicBezTo>
                  <a:lnTo>
                    <a:pt x="4413566" y="1348302"/>
                  </a:lnTo>
                  <a:lnTo>
                    <a:pt x="4372544" y="1319711"/>
                  </a:lnTo>
                  <a:cubicBezTo>
                    <a:pt x="4085426" y="1154278"/>
                    <a:pt x="3224378" y="1034162"/>
                    <a:pt x="2206784" y="1034162"/>
                  </a:cubicBezTo>
                  <a:cubicBezTo>
                    <a:pt x="1189190" y="1034162"/>
                    <a:pt x="328142" y="1154278"/>
                    <a:pt x="41024" y="1319711"/>
                  </a:cubicBezTo>
                  <a:lnTo>
                    <a:pt x="0" y="134830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4" name="Freeform 60">
              <a:extLst>
                <a:ext uri="{FF2B5EF4-FFF2-40B4-BE49-F238E27FC236}">
                  <a16:creationId xmlns:a16="http://schemas.microsoft.com/office/drawing/2014/main" id="{683B6FE3-3B98-8BA2-EB91-874816FE9607}"/>
                </a:ext>
              </a:extLst>
            </p:cNvPr>
            <p:cNvSpPr/>
            <p:nvPr/>
          </p:nvSpPr>
          <p:spPr>
            <a:xfrm rot="10800000">
              <a:off x="4947421" y="1882266"/>
              <a:ext cx="1281597" cy="3950208"/>
            </a:xfrm>
            <a:custGeom>
              <a:avLst/>
              <a:gdLst>
                <a:gd name="connsiteX0" fmla="*/ 0 w 1281597"/>
                <a:gd name="connsiteY0" fmla="*/ 3950208 h 3950208"/>
                <a:gd name="connsiteX1" fmla="*/ 23800 w 1281597"/>
                <a:gd name="connsiteY1" fmla="*/ 3915114 h 3950208"/>
                <a:gd name="connsiteX2" fmla="*/ 845709 w 1281597"/>
                <a:gd name="connsiteY2" fmla="*/ 2020018 h 3950208"/>
                <a:gd name="connsiteX3" fmla="*/ 1148433 w 1281597"/>
                <a:gd name="connsiteY3" fmla="*/ 216635 h 3950208"/>
                <a:gd name="connsiteX4" fmla="*/ 1150014 w 1281597"/>
                <a:gd name="connsiteY4" fmla="*/ 29285 h 3950208"/>
                <a:gd name="connsiteX5" fmla="*/ 1197630 w 1281597"/>
                <a:gd name="connsiteY5" fmla="*/ 15976 h 3950208"/>
                <a:gd name="connsiteX6" fmla="*/ 1281597 w 1281597"/>
                <a:gd name="connsiteY6" fmla="*/ 0 h 3950208"/>
                <a:gd name="connsiteX7" fmla="*/ 1280401 w 1281597"/>
                <a:gd name="connsiteY7" fmla="*/ 216638 h 3950208"/>
                <a:gd name="connsiteX8" fmla="*/ 1082251 w 1281597"/>
                <a:gd name="connsiteY8" fmla="*/ 2020020 h 3950208"/>
                <a:gd name="connsiteX9" fmla="*/ 620772 w 1281597"/>
                <a:gd name="connsiteY9" fmla="*/ 3722907 h 3950208"/>
                <a:gd name="connsiteX10" fmla="*/ 558334 w 1281597"/>
                <a:gd name="connsiteY10" fmla="*/ 3879775 h 3950208"/>
                <a:gd name="connsiteX11" fmla="*/ 478754 w 1281597"/>
                <a:gd name="connsiteY11" fmla="*/ 3886758 h 3950208"/>
                <a:gd name="connsiteX12" fmla="*/ 166821 w 1281597"/>
                <a:gd name="connsiteY12" fmla="*/ 3923927 h 3950208"/>
                <a:gd name="connsiteX13" fmla="*/ 51318 w 1281597"/>
                <a:gd name="connsiteY13" fmla="*/ 3942280 h 395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81597" h="3950208">
                  <a:moveTo>
                    <a:pt x="0" y="3950208"/>
                  </a:moveTo>
                  <a:lnTo>
                    <a:pt x="23800" y="3915114"/>
                  </a:lnTo>
                  <a:cubicBezTo>
                    <a:pt x="338454" y="3422927"/>
                    <a:pt x="631755" y="2764428"/>
                    <a:pt x="845709" y="2020018"/>
                  </a:cubicBezTo>
                  <a:cubicBezTo>
                    <a:pt x="1032919" y="1368659"/>
                    <a:pt x="1132240" y="745947"/>
                    <a:pt x="1148433" y="216635"/>
                  </a:cubicBezTo>
                  <a:lnTo>
                    <a:pt x="1150014" y="29285"/>
                  </a:lnTo>
                  <a:lnTo>
                    <a:pt x="1197630" y="15976"/>
                  </a:lnTo>
                  <a:lnTo>
                    <a:pt x="1281597" y="0"/>
                  </a:lnTo>
                  <a:lnTo>
                    <a:pt x="1280401" y="216638"/>
                  </a:lnTo>
                  <a:cubicBezTo>
                    <a:pt x="1269802" y="745949"/>
                    <a:pt x="1204791" y="1368662"/>
                    <a:pt x="1082251" y="2020020"/>
                  </a:cubicBezTo>
                  <a:cubicBezTo>
                    <a:pt x="959713" y="2671379"/>
                    <a:pt x="797410" y="3256962"/>
                    <a:pt x="620772" y="3722907"/>
                  </a:cubicBezTo>
                  <a:lnTo>
                    <a:pt x="558334" y="3879775"/>
                  </a:lnTo>
                  <a:lnTo>
                    <a:pt x="478754" y="3886758"/>
                  </a:lnTo>
                  <a:cubicBezTo>
                    <a:pt x="366624" y="3897698"/>
                    <a:pt x="262175" y="3910156"/>
                    <a:pt x="166821" y="3923927"/>
                  </a:cubicBezTo>
                  <a:lnTo>
                    <a:pt x="51318" y="3942280"/>
                  </a:ln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ACE43C4-9B7A-52DD-44BE-F46E4BF51A0F}"/>
                </a:ext>
              </a:extLst>
            </p:cNvPr>
            <p:cNvSpPr/>
            <p:nvPr/>
          </p:nvSpPr>
          <p:spPr>
            <a:xfrm>
              <a:off x="2464142" y="1388916"/>
              <a:ext cx="4215715" cy="60733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D5F9277-6ECD-4C33-8C2D-36C59302A152}"/>
                </a:ext>
              </a:extLst>
            </p:cNvPr>
            <p:cNvSpPr/>
            <p:nvPr/>
          </p:nvSpPr>
          <p:spPr>
            <a:xfrm>
              <a:off x="3158525" y="1523999"/>
              <a:ext cx="2826947" cy="37211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63</Words>
  <Application>Microsoft Office PowerPoint</Application>
  <PresentationFormat>Widescreen</PresentationFormat>
  <Paragraphs>11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5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level gray funnel diagram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2026-02-19T17:42:45Z</dcterms:modified>
  <cp:category>Charts &amp; Diagrams</cp:category>
</cp:coreProperties>
</file>