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1141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Funnel With 4 Options/Steps – Slide Template</a:t>
            </a:r>
          </a:p>
        </p:txBody>
      </p:sp>
      <p:sp>
        <p:nvSpPr>
          <p:cNvPr id="3" name="Freeform 26">
            <a:extLst>
              <a:ext uri="{FF2B5EF4-FFF2-40B4-BE49-F238E27FC236}">
                <a16:creationId xmlns:a16="http://schemas.microsoft.com/office/drawing/2014/main" id="{909B2C9D-4649-FEBA-87D1-3A902B18E0E1}"/>
              </a:ext>
            </a:extLst>
          </p:cNvPr>
          <p:cNvSpPr/>
          <p:nvPr/>
        </p:nvSpPr>
        <p:spPr>
          <a:xfrm>
            <a:off x="1524010" y="2700177"/>
            <a:ext cx="9143990" cy="994295"/>
          </a:xfrm>
          <a:custGeom>
            <a:avLst/>
            <a:gdLst>
              <a:gd name="connsiteX0" fmla="*/ 5737271 w 9143990"/>
              <a:gd name="connsiteY0" fmla="*/ 953348 h 994295"/>
              <a:gd name="connsiteX1" fmla="*/ 5737272 w 9143990"/>
              <a:gd name="connsiteY1" fmla="*/ 953348 h 994295"/>
              <a:gd name="connsiteX2" fmla="*/ 5717375 w 9143990"/>
              <a:gd name="connsiteY2" fmla="*/ 994295 h 994295"/>
              <a:gd name="connsiteX3" fmla="*/ 5717374 w 9143990"/>
              <a:gd name="connsiteY3" fmla="*/ 994295 h 994295"/>
              <a:gd name="connsiteX4" fmla="*/ 3396769 w 9143990"/>
              <a:gd name="connsiteY4" fmla="*/ 953348 h 994295"/>
              <a:gd name="connsiteX5" fmla="*/ 3396770 w 9143990"/>
              <a:gd name="connsiteY5" fmla="*/ 953348 h 994295"/>
              <a:gd name="connsiteX6" fmla="*/ 3413888 w 9143990"/>
              <a:gd name="connsiteY6" fmla="*/ 994295 h 994295"/>
              <a:gd name="connsiteX7" fmla="*/ 3413887 w 9143990"/>
              <a:gd name="connsiteY7" fmla="*/ 994295 h 994295"/>
              <a:gd name="connsiteX8" fmla="*/ 2973940 w 9143990"/>
              <a:gd name="connsiteY8" fmla="*/ 28269 h 994295"/>
              <a:gd name="connsiteX9" fmla="*/ 3001198 w 9143990"/>
              <a:gd name="connsiteY9" fmla="*/ 41158 h 994295"/>
              <a:gd name="connsiteX10" fmla="*/ 2996194 w 9143990"/>
              <a:gd name="connsiteY10" fmla="*/ 39373 h 994295"/>
              <a:gd name="connsiteX11" fmla="*/ 2960081 w 9143990"/>
              <a:gd name="connsiteY11" fmla="*/ 21355 h 994295"/>
              <a:gd name="connsiteX12" fmla="*/ 2973940 w 9143990"/>
              <a:gd name="connsiteY12" fmla="*/ 28269 h 994295"/>
              <a:gd name="connsiteX13" fmla="*/ 2962103 w 9143990"/>
              <a:gd name="connsiteY13" fmla="*/ 22672 h 994295"/>
              <a:gd name="connsiteX14" fmla="*/ 6212282 w 9143990"/>
              <a:gd name="connsiteY14" fmla="*/ 0 h 994295"/>
              <a:gd name="connsiteX15" fmla="*/ 9143990 w 9143990"/>
              <a:gd name="connsiteY15" fmla="*/ 0 h 994295"/>
              <a:gd name="connsiteX16" fmla="*/ 9143990 w 9143990"/>
              <a:gd name="connsiteY16" fmla="*/ 994295 h 994295"/>
              <a:gd name="connsiteX17" fmla="*/ 5720918 w 9143990"/>
              <a:gd name="connsiteY17" fmla="*/ 994295 h 994295"/>
              <a:gd name="connsiteX18" fmla="*/ 5900076 w 9143990"/>
              <a:gd name="connsiteY18" fmla="*/ 579280 h 994295"/>
              <a:gd name="connsiteX19" fmla="*/ 6114096 w 9143990"/>
              <a:gd name="connsiteY19" fmla="*/ 165345 h 994295"/>
              <a:gd name="connsiteX20" fmla="*/ 2927296 w 9143990"/>
              <a:gd name="connsiteY20" fmla="*/ 0 h 994295"/>
              <a:gd name="connsiteX21" fmla="*/ 2927304 w 9143990"/>
              <a:gd name="connsiteY21" fmla="*/ 0 h 994295"/>
              <a:gd name="connsiteX22" fmla="*/ 2960081 w 9143990"/>
              <a:gd name="connsiteY22" fmla="*/ 21355 h 994295"/>
              <a:gd name="connsiteX23" fmla="*/ 2957051 w 9143990"/>
              <a:gd name="connsiteY23" fmla="*/ 19843 h 994295"/>
              <a:gd name="connsiteX24" fmla="*/ 0 w 9143990"/>
              <a:gd name="connsiteY24" fmla="*/ 0 h 994295"/>
              <a:gd name="connsiteX25" fmla="*/ 2922170 w 9143990"/>
              <a:gd name="connsiteY25" fmla="*/ 0 h 994295"/>
              <a:gd name="connsiteX26" fmla="*/ 3020356 w 9143990"/>
              <a:gd name="connsiteY26" fmla="*/ 165345 h 994295"/>
              <a:gd name="connsiteX27" fmla="*/ 3234376 w 9143990"/>
              <a:gd name="connsiteY27" fmla="*/ 579280 h 994295"/>
              <a:gd name="connsiteX28" fmla="*/ 3413535 w 9143990"/>
              <a:gd name="connsiteY28" fmla="*/ 994295 h 994295"/>
              <a:gd name="connsiteX29" fmla="*/ 0 w 9143990"/>
              <a:gd name="connsiteY29" fmla="*/ 994295 h 9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9143990" h="994295">
                <a:moveTo>
                  <a:pt x="5737271" y="953348"/>
                </a:moveTo>
                <a:lnTo>
                  <a:pt x="5737272" y="953348"/>
                </a:lnTo>
                <a:lnTo>
                  <a:pt x="5717375" y="994295"/>
                </a:lnTo>
                <a:lnTo>
                  <a:pt x="5717374" y="994295"/>
                </a:lnTo>
                <a:close/>
                <a:moveTo>
                  <a:pt x="3396769" y="953348"/>
                </a:moveTo>
                <a:lnTo>
                  <a:pt x="3396770" y="953348"/>
                </a:lnTo>
                <a:lnTo>
                  <a:pt x="3413888" y="994295"/>
                </a:lnTo>
                <a:lnTo>
                  <a:pt x="3413887" y="994295"/>
                </a:lnTo>
                <a:close/>
                <a:moveTo>
                  <a:pt x="2973940" y="28269"/>
                </a:moveTo>
                <a:lnTo>
                  <a:pt x="3001198" y="41158"/>
                </a:lnTo>
                <a:lnTo>
                  <a:pt x="2996194" y="39373"/>
                </a:lnTo>
                <a:close/>
                <a:moveTo>
                  <a:pt x="2960081" y="21355"/>
                </a:moveTo>
                <a:lnTo>
                  <a:pt x="2973940" y="28269"/>
                </a:lnTo>
                <a:lnTo>
                  <a:pt x="2962103" y="22672"/>
                </a:lnTo>
                <a:close/>
                <a:moveTo>
                  <a:pt x="6212282" y="0"/>
                </a:moveTo>
                <a:lnTo>
                  <a:pt x="9143990" y="0"/>
                </a:lnTo>
                <a:lnTo>
                  <a:pt x="9143990" y="994295"/>
                </a:lnTo>
                <a:lnTo>
                  <a:pt x="5720918" y="994295"/>
                </a:lnTo>
                <a:lnTo>
                  <a:pt x="5900076" y="579280"/>
                </a:lnTo>
                <a:cubicBezTo>
                  <a:pt x="5967706" y="436572"/>
                  <a:pt x="6039291" y="298343"/>
                  <a:pt x="6114096" y="165345"/>
                </a:cubicBezTo>
                <a:close/>
                <a:moveTo>
                  <a:pt x="2927296" y="0"/>
                </a:moveTo>
                <a:lnTo>
                  <a:pt x="2927304" y="0"/>
                </a:lnTo>
                <a:lnTo>
                  <a:pt x="2960081" y="21355"/>
                </a:lnTo>
                <a:lnTo>
                  <a:pt x="2957051" y="19843"/>
                </a:lnTo>
                <a:close/>
                <a:moveTo>
                  <a:pt x="0" y="0"/>
                </a:moveTo>
                <a:lnTo>
                  <a:pt x="2922170" y="0"/>
                </a:lnTo>
                <a:lnTo>
                  <a:pt x="3020356" y="165345"/>
                </a:lnTo>
                <a:cubicBezTo>
                  <a:pt x="3095161" y="298344"/>
                  <a:pt x="3166745" y="436571"/>
                  <a:pt x="3234376" y="579280"/>
                </a:cubicBezTo>
                <a:lnTo>
                  <a:pt x="3413535" y="994295"/>
                </a:lnTo>
                <a:lnTo>
                  <a:pt x="0" y="994295"/>
                </a:lnTo>
                <a:close/>
              </a:path>
            </a:pathLst>
          </a:custGeom>
          <a:solidFill>
            <a:srgbClr val="FA790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8288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STEP 2</a:t>
            </a:r>
          </a:p>
        </p:txBody>
      </p:sp>
      <p:sp>
        <p:nvSpPr>
          <p:cNvPr id="4" name="Freeform 27">
            <a:extLst>
              <a:ext uri="{FF2B5EF4-FFF2-40B4-BE49-F238E27FC236}">
                <a16:creationId xmlns:a16="http://schemas.microsoft.com/office/drawing/2014/main" id="{496A6611-87DF-0FFD-4A72-ACBED83F21DF}"/>
              </a:ext>
            </a:extLst>
          </p:cNvPr>
          <p:cNvSpPr/>
          <p:nvPr/>
        </p:nvSpPr>
        <p:spPr>
          <a:xfrm>
            <a:off x="1524005" y="3694473"/>
            <a:ext cx="9143990" cy="994295"/>
          </a:xfrm>
          <a:custGeom>
            <a:avLst/>
            <a:gdLst>
              <a:gd name="connsiteX0" fmla="*/ 5720922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5717379 w 9143990"/>
              <a:gd name="connsiteY8" fmla="*/ 0 h 994295"/>
              <a:gd name="connsiteX9" fmla="*/ 5717380 w 9143990"/>
              <a:gd name="connsiteY9" fmla="*/ 0 h 994295"/>
              <a:gd name="connsiteX10" fmla="*/ 5714524 w 9143990"/>
              <a:gd name="connsiteY10" fmla="*/ 5876 h 994295"/>
              <a:gd name="connsiteX11" fmla="*/ 5657086 w 9143990"/>
              <a:gd name="connsiteY11" fmla="*/ 45994 h 994295"/>
              <a:gd name="connsiteX12" fmla="*/ 5620887 w 9143990"/>
              <a:gd name="connsiteY12" fmla="*/ 61116 h 994295"/>
              <a:gd name="connsiteX13" fmla="*/ 5620887 w 9143990"/>
              <a:gd name="connsiteY13" fmla="*/ 61115 h 994295"/>
              <a:gd name="connsiteX14" fmla="*/ 5657085 w 9143990"/>
              <a:gd name="connsiteY14" fmla="*/ 45993 h 994295"/>
              <a:gd name="connsiteX15" fmla="*/ 5714523 w 9143990"/>
              <a:gd name="connsiteY15" fmla="*/ 5876 h 994295"/>
              <a:gd name="connsiteX16" fmla="*/ 0 w 9143990"/>
              <a:gd name="connsiteY16" fmla="*/ 0 h 994295"/>
              <a:gd name="connsiteX17" fmla="*/ 3413540 w 9143990"/>
              <a:gd name="connsiteY17" fmla="*/ 0 h 994295"/>
              <a:gd name="connsiteX18" fmla="*/ 3424679 w 9143990"/>
              <a:gd name="connsiteY18" fmla="*/ 25804 h 994295"/>
              <a:gd name="connsiteX19" fmla="*/ 3413892 w 9143990"/>
              <a:gd name="connsiteY19" fmla="*/ 0 h 994295"/>
              <a:gd name="connsiteX20" fmla="*/ 3413893 w 9143990"/>
              <a:gd name="connsiteY20" fmla="*/ 0 h 994295"/>
              <a:gd name="connsiteX21" fmla="*/ 3424680 w 9143990"/>
              <a:gd name="connsiteY21" fmla="*/ 25804 h 994295"/>
              <a:gd name="connsiteX22" fmla="*/ 3672547 w 9143990"/>
              <a:gd name="connsiteY22" fmla="*/ 798386 h 994295"/>
              <a:gd name="connsiteX23" fmla="*/ 3709806 w 9143990"/>
              <a:gd name="connsiteY23" fmla="*/ 963672 h 994295"/>
              <a:gd name="connsiteX24" fmla="*/ 3709808 w 9143990"/>
              <a:gd name="connsiteY24" fmla="*/ 963672 h 994295"/>
              <a:gd name="connsiteX25" fmla="*/ 3716711 w 9143990"/>
              <a:gd name="connsiteY25" fmla="*/ 994295 h 994295"/>
              <a:gd name="connsiteX26" fmla="*/ 0 w 9143990"/>
              <a:gd name="connsiteY26" fmla="*/ 994295 h 994295"/>
              <a:gd name="connsiteX0" fmla="*/ 5720922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5720922 w 9143990"/>
              <a:gd name="connsiteY8" fmla="*/ 0 h 994295"/>
              <a:gd name="connsiteX9" fmla="*/ 5717379 w 9143990"/>
              <a:gd name="connsiteY9" fmla="*/ 0 h 994295"/>
              <a:gd name="connsiteX10" fmla="*/ 5717380 w 9143990"/>
              <a:gd name="connsiteY10" fmla="*/ 0 h 994295"/>
              <a:gd name="connsiteX11" fmla="*/ 5714524 w 9143990"/>
              <a:gd name="connsiteY11" fmla="*/ 5876 h 994295"/>
              <a:gd name="connsiteX12" fmla="*/ 5657086 w 9143990"/>
              <a:gd name="connsiteY12" fmla="*/ 45994 h 994295"/>
              <a:gd name="connsiteX13" fmla="*/ 5620887 w 9143990"/>
              <a:gd name="connsiteY13" fmla="*/ 61116 h 994295"/>
              <a:gd name="connsiteX14" fmla="*/ 5657085 w 9143990"/>
              <a:gd name="connsiteY14" fmla="*/ 45993 h 994295"/>
              <a:gd name="connsiteX15" fmla="*/ 5714523 w 9143990"/>
              <a:gd name="connsiteY15" fmla="*/ 5876 h 994295"/>
              <a:gd name="connsiteX16" fmla="*/ 5717379 w 9143990"/>
              <a:gd name="connsiteY16" fmla="*/ 0 h 994295"/>
              <a:gd name="connsiteX17" fmla="*/ 0 w 9143990"/>
              <a:gd name="connsiteY17" fmla="*/ 0 h 994295"/>
              <a:gd name="connsiteX18" fmla="*/ 3413540 w 9143990"/>
              <a:gd name="connsiteY18" fmla="*/ 0 h 994295"/>
              <a:gd name="connsiteX19" fmla="*/ 3424679 w 9143990"/>
              <a:gd name="connsiteY19" fmla="*/ 25804 h 994295"/>
              <a:gd name="connsiteX20" fmla="*/ 3413892 w 9143990"/>
              <a:gd name="connsiteY20" fmla="*/ 0 h 994295"/>
              <a:gd name="connsiteX21" fmla="*/ 3413893 w 9143990"/>
              <a:gd name="connsiteY21" fmla="*/ 0 h 994295"/>
              <a:gd name="connsiteX22" fmla="*/ 3424680 w 9143990"/>
              <a:gd name="connsiteY22" fmla="*/ 25804 h 994295"/>
              <a:gd name="connsiteX23" fmla="*/ 3672547 w 9143990"/>
              <a:gd name="connsiteY23" fmla="*/ 798386 h 994295"/>
              <a:gd name="connsiteX24" fmla="*/ 3709806 w 9143990"/>
              <a:gd name="connsiteY24" fmla="*/ 963672 h 994295"/>
              <a:gd name="connsiteX25" fmla="*/ 3709808 w 9143990"/>
              <a:gd name="connsiteY25" fmla="*/ 963672 h 994295"/>
              <a:gd name="connsiteX26" fmla="*/ 3716711 w 9143990"/>
              <a:gd name="connsiteY26" fmla="*/ 994295 h 994295"/>
              <a:gd name="connsiteX27" fmla="*/ 0 w 9143990"/>
              <a:gd name="connsiteY27" fmla="*/ 994295 h 994295"/>
              <a:gd name="connsiteX28" fmla="*/ 0 w 9143990"/>
              <a:gd name="connsiteY28" fmla="*/ 0 h 994295"/>
              <a:gd name="connsiteX0" fmla="*/ 5720922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5720922 w 9143990"/>
              <a:gd name="connsiteY8" fmla="*/ 0 h 994295"/>
              <a:gd name="connsiteX9" fmla="*/ 5717379 w 9143990"/>
              <a:gd name="connsiteY9" fmla="*/ 0 h 994295"/>
              <a:gd name="connsiteX10" fmla="*/ 5717380 w 9143990"/>
              <a:gd name="connsiteY10" fmla="*/ 0 h 994295"/>
              <a:gd name="connsiteX11" fmla="*/ 5714524 w 9143990"/>
              <a:gd name="connsiteY11" fmla="*/ 5876 h 994295"/>
              <a:gd name="connsiteX12" fmla="*/ 5657086 w 9143990"/>
              <a:gd name="connsiteY12" fmla="*/ 45994 h 994295"/>
              <a:gd name="connsiteX13" fmla="*/ 5657085 w 9143990"/>
              <a:gd name="connsiteY13" fmla="*/ 45993 h 994295"/>
              <a:gd name="connsiteX14" fmla="*/ 5714523 w 9143990"/>
              <a:gd name="connsiteY14" fmla="*/ 5876 h 994295"/>
              <a:gd name="connsiteX15" fmla="*/ 5717379 w 9143990"/>
              <a:gd name="connsiteY15" fmla="*/ 0 h 994295"/>
              <a:gd name="connsiteX16" fmla="*/ 0 w 9143990"/>
              <a:gd name="connsiteY16" fmla="*/ 0 h 994295"/>
              <a:gd name="connsiteX17" fmla="*/ 3413540 w 9143990"/>
              <a:gd name="connsiteY17" fmla="*/ 0 h 994295"/>
              <a:gd name="connsiteX18" fmla="*/ 3424679 w 9143990"/>
              <a:gd name="connsiteY18" fmla="*/ 25804 h 994295"/>
              <a:gd name="connsiteX19" fmla="*/ 3413892 w 9143990"/>
              <a:gd name="connsiteY19" fmla="*/ 0 h 994295"/>
              <a:gd name="connsiteX20" fmla="*/ 3413893 w 9143990"/>
              <a:gd name="connsiteY20" fmla="*/ 0 h 994295"/>
              <a:gd name="connsiteX21" fmla="*/ 3424680 w 9143990"/>
              <a:gd name="connsiteY21" fmla="*/ 25804 h 994295"/>
              <a:gd name="connsiteX22" fmla="*/ 3672547 w 9143990"/>
              <a:gd name="connsiteY22" fmla="*/ 798386 h 994295"/>
              <a:gd name="connsiteX23" fmla="*/ 3709806 w 9143990"/>
              <a:gd name="connsiteY23" fmla="*/ 963672 h 994295"/>
              <a:gd name="connsiteX24" fmla="*/ 3709808 w 9143990"/>
              <a:gd name="connsiteY24" fmla="*/ 963672 h 994295"/>
              <a:gd name="connsiteX25" fmla="*/ 3716711 w 9143990"/>
              <a:gd name="connsiteY25" fmla="*/ 994295 h 994295"/>
              <a:gd name="connsiteX26" fmla="*/ 0 w 9143990"/>
              <a:gd name="connsiteY26" fmla="*/ 994295 h 994295"/>
              <a:gd name="connsiteX27" fmla="*/ 0 w 9143990"/>
              <a:gd name="connsiteY27" fmla="*/ 0 h 994295"/>
              <a:gd name="connsiteX0" fmla="*/ 5720922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5720922 w 9143990"/>
              <a:gd name="connsiteY8" fmla="*/ 0 h 994295"/>
              <a:gd name="connsiteX9" fmla="*/ 5717379 w 9143990"/>
              <a:gd name="connsiteY9" fmla="*/ 0 h 994295"/>
              <a:gd name="connsiteX10" fmla="*/ 5717380 w 9143990"/>
              <a:gd name="connsiteY10" fmla="*/ 0 h 994295"/>
              <a:gd name="connsiteX11" fmla="*/ 5714524 w 9143990"/>
              <a:gd name="connsiteY11" fmla="*/ 5876 h 994295"/>
              <a:gd name="connsiteX12" fmla="*/ 5657086 w 9143990"/>
              <a:gd name="connsiteY12" fmla="*/ 45994 h 994295"/>
              <a:gd name="connsiteX13" fmla="*/ 5714523 w 9143990"/>
              <a:gd name="connsiteY13" fmla="*/ 5876 h 994295"/>
              <a:gd name="connsiteX14" fmla="*/ 5717379 w 9143990"/>
              <a:gd name="connsiteY14" fmla="*/ 0 h 994295"/>
              <a:gd name="connsiteX15" fmla="*/ 0 w 9143990"/>
              <a:gd name="connsiteY15" fmla="*/ 0 h 994295"/>
              <a:gd name="connsiteX16" fmla="*/ 3413540 w 9143990"/>
              <a:gd name="connsiteY16" fmla="*/ 0 h 994295"/>
              <a:gd name="connsiteX17" fmla="*/ 3424679 w 9143990"/>
              <a:gd name="connsiteY17" fmla="*/ 25804 h 994295"/>
              <a:gd name="connsiteX18" fmla="*/ 3413892 w 9143990"/>
              <a:gd name="connsiteY18" fmla="*/ 0 h 994295"/>
              <a:gd name="connsiteX19" fmla="*/ 3413893 w 9143990"/>
              <a:gd name="connsiteY19" fmla="*/ 0 h 994295"/>
              <a:gd name="connsiteX20" fmla="*/ 3424680 w 9143990"/>
              <a:gd name="connsiteY20" fmla="*/ 25804 h 994295"/>
              <a:gd name="connsiteX21" fmla="*/ 3672547 w 9143990"/>
              <a:gd name="connsiteY21" fmla="*/ 798386 h 994295"/>
              <a:gd name="connsiteX22" fmla="*/ 3709806 w 9143990"/>
              <a:gd name="connsiteY22" fmla="*/ 963672 h 994295"/>
              <a:gd name="connsiteX23" fmla="*/ 3709808 w 9143990"/>
              <a:gd name="connsiteY23" fmla="*/ 963672 h 994295"/>
              <a:gd name="connsiteX24" fmla="*/ 3716711 w 9143990"/>
              <a:gd name="connsiteY24" fmla="*/ 994295 h 994295"/>
              <a:gd name="connsiteX25" fmla="*/ 0 w 9143990"/>
              <a:gd name="connsiteY25" fmla="*/ 994295 h 994295"/>
              <a:gd name="connsiteX26" fmla="*/ 0 w 9143990"/>
              <a:gd name="connsiteY26" fmla="*/ 0 h 994295"/>
              <a:gd name="connsiteX0" fmla="*/ 5720922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5720922 w 9143990"/>
              <a:gd name="connsiteY8" fmla="*/ 0 h 994295"/>
              <a:gd name="connsiteX9" fmla="*/ 5717379 w 9143990"/>
              <a:gd name="connsiteY9" fmla="*/ 0 h 994295"/>
              <a:gd name="connsiteX10" fmla="*/ 5717380 w 9143990"/>
              <a:gd name="connsiteY10" fmla="*/ 0 h 994295"/>
              <a:gd name="connsiteX11" fmla="*/ 5714524 w 9143990"/>
              <a:gd name="connsiteY11" fmla="*/ 5876 h 994295"/>
              <a:gd name="connsiteX12" fmla="*/ 5714523 w 9143990"/>
              <a:gd name="connsiteY12" fmla="*/ 5876 h 994295"/>
              <a:gd name="connsiteX13" fmla="*/ 5717379 w 9143990"/>
              <a:gd name="connsiteY13" fmla="*/ 0 h 994295"/>
              <a:gd name="connsiteX14" fmla="*/ 0 w 9143990"/>
              <a:gd name="connsiteY14" fmla="*/ 0 h 994295"/>
              <a:gd name="connsiteX15" fmla="*/ 3413540 w 9143990"/>
              <a:gd name="connsiteY15" fmla="*/ 0 h 994295"/>
              <a:gd name="connsiteX16" fmla="*/ 3424679 w 9143990"/>
              <a:gd name="connsiteY16" fmla="*/ 25804 h 994295"/>
              <a:gd name="connsiteX17" fmla="*/ 3413892 w 9143990"/>
              <a:gd name="connsiteY17" fmla="*/ 0 h 994295"/>
              <a:gd name="connsiteX18" fmla="*/ 3413893 w 9143990"/>
              <a:gd name="connsiteY18" fmla="*/ 0 h 994295"/>
              <a:gd name="connsiteX19" fmla="*/ 3424680 w 9143990"/>
              <a:gd name="connsiteY19" fmla="*/ 25804 h 994295"/>
              <a:gd name="connsiteX20" fmla="*/ 3672547 w 9143990"/>
              <a:gd name="connsiteY20" fmla="*/ 798386 h 994295"/>
              <a:gd name="connsiteX21" fmla="*/ 3709806 w 9143990"/>
              <a:gd name="connsiteY21" fmla="*/ 963672 h 994295"/>
              <a:gd name="connsiteX22" fmla="*/ 3709808 w 9143990"/>
              <a:gd name="connsiteY22" fmla="*/ 963672 h 994295"/>
              <a:gd name="connsiteX23" fmla="*/ 3716711 w 9143990"/>
              <a:gd name="connsiteY23" fmla="*/ 994295 h 994295"/>
              <a:gd name="connsiteX24" fmla="*/ 0 w 9143990"/>
              <a:gd name="connsiteY24" fmla="*/ 994295 h 994295"/>
              <a:gd name="connsiteX25" fmla="*/ 0 w 9143990"/>
              <a:gd name="connsiteY25" fmla="*/ 0 h 9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9143990" h="994295">
                <a:moveTo>
                  <a:pt x="5720922" y="0"/>
                </a:moveTo>
                <a:lnTo>
                  <a:pt x="9143990" y="0"/>
                </a:lnTo>
                <a:lnTo>
                  <a:pt x="9143990" y="994295"/>
                </a:lnTo>
                <a:lnTo>
                  <a:pt x="5417755" y="994295"/>
                </a:lnTo>
                <a:lnTo>
                  <a:pt x="5424658" y="963672"/>
                </a:lnTo>
                <a:lnTo>
                  <a:pt x="5461917" y="798386"/>
                </a:lnTo>
                <a:cubicBezTo>
                  <a:pt x="5524090" y="549052"/>
                  <a:pt x="5606552" y="289917"/>
                  <a:pt x="5709784" y="25804"/>
                </a:cubicBezTo>
                <a:cubicBezTo>
                  <a:pt x="5709804" y="25757"/>
                  <a:pt x="5709823" y="25711"/>
                  <a:pt x="5709843" y="25664"/>
                </a:cubicBezTo>
                <a:lnTo>
                  <a:pt x="5720922" y="0"/>
                </a:lnTo>
                <a:close/>
                <a:moveTo>
                  <a:pt x="5717379" y="0"/>
                </a:moveTo>
                <a:lnTo>
                  <a:pt x="5717380" y="0"/>
                </a:lnTo>
                <a:lnTo>
                  <a:pt x="5714524" y="5876"/>
                </a:lnTo>
                <a:cubicBezTo>
                  <a:pt x="5714048" y="6855"/>
                  <a:pt x="5714047" y="6855"/>
                  <a:pt x="5714523" y="5876"/>
                </a:cubicBezTo>
                <a:lnTo>
                  <a:pt x="5717379" y="0"/>
                </a:lnTo>
                <a:close/>
                <a:moveTo>
                  <a:pt x="0" y="0"/>
                </a:moveTo>
                <a:lnTo>
                  <a:pt x="3413540" y="0"/>
                </a:lnTo>
                <a:lnTo>
                  <a:pt x="3424679" y="25804"/>
                </a:lnTo>
                <a:lnTo>
                  <a:pt x="3413892" y="0"/>
                </a:lnTo>
                <a:lnTo>
                  <a:pt x="3413893" y="0"/>
                </a:lnTo>
                <a:lnTo>
                  <a:pt x="3424680" y="25804"/>
                </a:lnTo>
                <a:cubicBezTo>
                  <a:pt x="3527913" y="289917"/>
                  <a:pt x="3610374" y="549052"/>
                  <a:pt x="3672547" y="798386"/>
                </a:cubicBezTo>
                <a:lnTo>
                  <a:pt x="3709806" y="963672"/>
                </a:lnTo>
                <a:lnTo>
                  <a:pt x="3709808" y="963672"/>
                </a:lnTo>
                <a:lnTo>
                  <a:pt x="3716711" y="994295"/>
                </a:lnTo>
                <a:lnTo>
                  <a:pt x="0" y="994295"/>
                </a:lnTo>
                <a:lnTo>
                  <a:pt x="0" y="0"/>
                </a:lnTo>
                <a:close/>
              </a:path>
            </a:pathLst>
          </a:custGeom>
          <a:solidFill>
            <a:srgbClr val="0499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8288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STEP 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reeform 29">
            <a:extLst>
              <a:ext uri="{FF2B5EF4-FFF2-40B4-BE49-F238E27FC236}">
                <a16:creationId xmlns:a16="http://schemas.microsoft.com/office/drawing/2014/main" id="{DAF95043-3C45-14CF-F0D7-59519438EAD2}"/>
              </a:ext>
            </a:extLst>
          </p:cNvPr>
          <p:cNvSpPr/>
          <p:nvPr/>
        </p:nvSpPr>
        <p:spPr>
          <a:xfrm>
            <a:off x="1524000" y="1705882"/>
            <a:ext cx="9143990" cy="994295"/>
          </a:xfrm>
          <a:custGeom>
            <a:avLst/>
            <a:gdLst>
              <a:gd name="connsiteX0" fmla="*/ 2926932 w 9143990"/>
              <a:gd name="connsiteY0" fmla="*/ 994046 h 994295"/>
              <a:gd name="connsiteX1" fmla="*/ 2927314 w 9143990"/>
              <a:gd name="connsiteY1" fmla="*/ 994295 h 994295"/>
              <a:gd name="connsiteX2" fmla="*/ 2927306 w 9143990"/>
              <a:gd name="connsiteY2" fmla="*/ 994295 h 994295"/>
              <a:gd name="connsiteX3" fmla="*/ 2895273 w 9143990"/>
              <a:gd name="connsiteY3" fmla="*/ 942864 h 994295"/>
              <a:gd name="connsiteX4" fmla="*/ 2895275 w 9143990"/>
              <a:gd name="connsiteY4" fmla="*/ 942864 h 994295"/>
              <a:gd name="connsiteX5" fmla="*/ 2926852 w 9143990"/>
              <a:gd name="connsiteY5" fmla="*/ 993993 h 994295"/>
              <a:gd name="connsiteX6" fmla="*/ 2926932 w 9143990"/>
              <a:gd name="connsiteY6" fmla="*/ 994046 h 994295"/>
              <a:gd name="connsiteX7" fmla="*/ 2926851 w 9143990"/>
              <a:gd name="connsiteY7" fmla="*/ 993993 h 994295"/>
              <a:gd name="connsiteX8" fmla="*/ 6927871 w 9143990"/>
              <a:gd name="connsiteY8" fmla="*/ 26005 h 994295"/>
              <a:gd name="connsiteX9" fmla="*/ 6927849 w 9143990"/>
              <a:gd name="connsiteY9" fmla="*/ 26016 h 994295"/>
              <a:gd name="connsiteX10" fmla="*/ 6927850 w 9143990"/>
              <a:gd name="connsiteY10" fmla="*/ 26015 h 994295"/>
              <a:gd name="connsiteX11" fmla="*/ 6927871 w 9143990"/>
              <a:gd name="connsiteY11" fmla="*/ 26005 h 994295"/>
              <a:gd name="connsiteX12" fmla="*/ 2206582 w 9143990"/>
              <a:gd name="connsiteY12" fmla="*/ 25996 h 994295"/>
              <a:gd name="connsiteX13" fmla="*/ 2206624 w 9143990"/>
              <a:gd name="connsiteY13" fmla="*/ 26015 h 994295"/>
              <a:gd name="connsiteX14" fmla="*/ 2206624 w 9143990"/>
              <a:gd name="connsiteY14" fmla="*/ 26016 h 994295"/>
              <a:gd name="connsiteX15" fmla="*/ 2206582 w 9143990"/>
              <a:gd name="connsiteY15" fmla="*/ 25996 h 994295"/>
              <a:gd name="connsiteX16" fmla="*/ 2165886 w 9143990"/>
              <a:gd name="connsiteY16" fmla="*/ 6551 h 994295"/>
              <a:gd name="connsiteX17" fmla="*/ 2206582 w 9143990"/>
              <a:gd name="connsiteY17" fmla="*/ 25996 h 994295"/>
              <a:gd name="connsiteX18" fmla="*/ 2167807 w 9143990"/>
              <a:gd name="connsiteY18" fmla="*/ 8387 h 994295"/>
              <a:gd name="connsiteX19" fmla="*/ 6968588 w 9143990"/>
              <a:gd name="connsiteY19" fmla="*/ 6550 h 994295"/>
              <a:gd name="connsiteX20" fmla="*/ 6966665 w 9143990"/>
              <a:gd name="connsiteY20" fmla="*/ 8388 h 994295"/>
              <a:gd name="connsiteX21" fmla="*/ 6927871 w 9143990"/>
              <a:gd name="connsiteY21" fmla="*/ 26005 h 994295"/>
              <a:gd name="connsiteX22" fmla="*/ 6981689 w 9143990"/>
              <a:gd name="connsiteY22" fmla="*/ 0 h 994295"/>
              <a:gd name="connsiteX23" fmla="*/ 9143990 w 9143990"/>
              <a:gd name="connsiteY23" fmla="*/ 0 h 994295"/>
              <a:gd name="connsiteX24" fmla="*/ 9143990 w 9143990"/>
              <a:gd name="connsiteY24" fmla="*/ 994295 h 994295"/>
              <a:gd name="connsiteX25" fmla="*/ 6212292 w 9143990"/>
              <a:gd name="connsiteY25" fmla="*/ 994295 h 994295"/>
              <a:gd name="connsiteX26" fmla="*/ 6242832 w 9143990"/>
              <a:gd name="connsiteY26" fmla="*/ 942864 h 994295"/>
              <a:gd name="connsiteX27" fmla="*/ 6242835 w 9143990"/>
              <a:gd name="connsiteY27" fmla="*/ 942864 h 994295"/>
              <a:gd name="connsiteX28" fmla="*/ 6267791 w 9143990"/>
              <a:gd name="connsiteY28" fmla="*/ 900838 h 994295"/>
              <a:gd name="connsiteX29" fmla="*/ 6942273 w 9143990"/>
              <a:gd name="connsiteY29" fmla="*/ 31689 h 994295"/>
              <a:gd name="connsiteX30" fmla="*/ 6966665 w 9143990"/>
              <a:gd name="connsiteY30" fmla="*/ 8388 h 994295"/>
              <a:gd name="connsiteX31" fmla="*/ 6975681 w 9143990"/>
              <a:gd name="connsiteY31" fmla="*/ 4293 h 994295"/>
              <a:gd name="connsiteX32" fmla="*/ 0 w 9143990"/>
              <a:gd name="connsiteY32" fmla="*/ 0 h 994295"/>
              <a:gd name="connsiteX33" fmla="*/ 2152786 w 9143990"/>
              <a:gd name="connsiteY33" fmla="*/ 0 h 994295"/>
              <a:gd name="connsiteX34" fmla="*/ 2158794 w 9143990"/>
              <a:gd name="connsiteY34" fmla="*/ 4293 h 994295"/>
              <a:gd name="connsiteX35" fmla="*/ 2167807 w 9143990"/>
              <a:gd name="connsiteY35" fmla="*/ 8387 h 994295"/>
              <a:gd name="connsiteX36" fmla="*/ 2192201 w 9143990"/>
              <a:gd name="connsiteY36" fmla="*/ 31689 h 994295"/>
              <a:gd name="connsiteX37" fmla="*/ 2866684 w 9143990"/>
              <a:gd name="connsiteY37" fmla="*/ 900838 h 994295"/>
              <a:gd name="connsiteX38" fmla="*/ 2891640 w 9143990"/>
              <a:gd name="connsiteY38" fmla="*/ 942864 h 994295"/>
              <a:gd name="connsiteX39" fmla="*/ 2891638 w 9143990"/>
              <a:gd name="connsiteY39" fmla="*/ 942864 h 994295"/>
              <a:gd name="connsiteX40" fmla="*/ 2922180 w 9143990"/>
              <a:gd name="connsiteY40" fmla="*/ 994295 h 994295"/>
              <a:gd name="connsiteX41" fmla="*/ 0 w 9143990"/>
              <a:gd name="connsiteY41" fmla="*/ 994295 h 9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9143990" h="994295">
                <a:moveTo>
                  <a:pt x="2926932" y="994046"/>
                </a:moveTo>
                <a:lnTo>
                  <a:pt x="2927314" y="994295"/>
                </a:lnTo>
                <a:lnTo>
                  <a:pt x="2927306" y="994295"/>
                </a:lnTo>
                <a:close/>
                <a:moveTo>
                  <a:pt x="2895273" y="942864"/>
                </a:moveTo>
                <a:lnTo>
                  <a:pt x="2895275" y="942864"/>
                </a:lnTo>
                <a:lnTo>
                  <a:pt x="2926852" y="993993"/>
                </a:lnTo>
                <a:lnTo>
                  <a:pt x="2926932" y="994046"/>
                </a:lnTo>
                <a:cubicBezTo>
                  <a:pt x="2926905" y="994028"/>
                  <a:pt x="2926878" y="994011"/>
                  <a:pt x="2926851" y="993993"/>
                </a:cubicBezTo>
                <a:close/>
                <a:moveTo>
                  <a:pt x="6927871" y="26005"/>
                </a:moveTo>
                <a:cubicBezTo>
                  <a:pt x="6927864" y="26009"/>
                  <a:pt x="6927856" y="26012"/>
                  <a:pt x="6927849" y="26016"/>
                </a:cubicBezTo>
                <a:lnTo>
                  <a:pt x="6927850" y="26015"/>
                </a:lnTo>
                <a:cubicBezTo>
                  <a:pt x="6927857" y="26012"/>
                  <a:pt x="6927864" y="26008"/>
                  <a:pt x="6927871" y="26005"/>
                </a:cubicBezTo>
                <a:close/>
                <a:moveTo>
                  <a:pt x="2206582" y="25996"/>
                </a:moveTo>
                <a:cubicBezTo>
                  <a:pt x="2206596" y="26002"/>
                  <a:pt x="2206610" y="26009"/>
                  <a:pt x="2206624" y="26015"/>
                </a:cubicBezTo>
                <a:cubicBezTo>
                  <a:pt x="2206631" y="26018"/>
                  <a:pt x="2206631" y="26019"/>
                  <a:pt x="2206624" y="26016"/>
                </a:cubicBezTo>
                <a:cubicBezTo>
                  <a:pt x="2206610" y="26009"/>
                  <a:pt x="2206596" y="26003"/>
                  <a:pt x="2206582" y="25996"/>
                </a:cubicBezTo>
                <a:close/>
                <a:moveTo>
                  <a:pt x="2165886" y="6551"/>
                </a:moveTo>
                <a:lnTo>
                  <a:pt x="2206582" y="25996"/>
                </a:lnTo>
                <a:lnTo>
                  <a:pt x="2167807" y="8387"/>
                </a:lnTo>
                <a:close/>
                <a:moveTo>
                  <a:pt x="6968588" y="6550"/>
                </a:moveTo>
                <a:lnTo>
                  <a:pt x="6966665" y="8388"/>
                </a:lnTo>
                <a:lnTo>
                  <a:pt x="6927871" y="26005"/>
                </a:lnTo>
                <a:close/>
                <a:moveTo>
                  <a:pt x="6981689" y="0"/>
                </a:moveTo>
                <a:lnTo>
                  <a:pt x="9143990" y="0"/>
                </a:lnTo>
                <a:lnTo>
                  <a:pt x="9143990" y="994295"/>
                </a:lnTo>
                <a:lnTo>
                  <a:pt x="6212292" y="994295"/>
                </a:lnTo>
                <a:lnTo>
                  <a:pt x="6242832" y="942864"/>
                </a:lnTo>
                <a:lnTo>
                  <a:pt x="6242835" y="942864"/>
                </a:lnTo>
                <a:lnTo>
                  <a:pt x="6267791" y="900838"/>
                </a:lnTo>
                <a:cubicBezTo>
                  <a:pt x="6477846" y="565656"/>
                  <a:pt x="6707313" y="271209"/>
                  <a:pt x="6942273" y="31689"/>
                </a:cubicBezTo>
                <a:lnTo>
                  <a:pt x="6966665" y="8388"/>
                </a:lnTo>
                <a:lnTo>
                  <a:pt x="6975681" y="4293"/>
                </a:lnTo>
                <a:close/>
                <a:moveTo>
                  <a:pt x="0" y="0"/>
                </a:moveTo>
                <a:lnTo>
                  <a:pt x="2152786" y="0"/>
                </a:lnTo>
                <a:lnTo>
                  <a:pt x="2158794" y="4293"/>
                </a:lnTo>
                <a:lnTo>
                  <a:pt x="2167807" y="8387"/>
                </a:lnTo>
                <a:lnTo>
                  <a:pt x="2192201" y="31689"/>
                </a:lnTo>
                <a:cubicBezTo>
                  <a:pt x="2427160" y="271209"/>
                  <a:pt x="2656628" y="565656"/>
                  <a:pt x="2866684" y="900838"/>
                </a:cubicBezTo>
                <a:lnTo>
                  <a:pt x="2891640" y="942864"/>
                </a:lnTo>
                <a:lnTo>
                  <a:pt x="2891638" y="942864"/>
                </a:lnTo>
                <a:lnTo>
                  <a:pt x="2922180" y="994295"/>
                </a:lnTo>
                <a:lnTo>
                  <a:pt x="0" y="994295"/>
                </a:lnTo>
                <a:close/>
              </a:path>
            </a:pathLst>
          </a:custGeom>
          <a:solidFill>
            <a:srgbClr val="CB233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8288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STEP 1</a:t>
            </a:r>
          </a:p>
        </p:txBody>
      </p:sp>
      <p:sp>
        <p:nvSpPr>
          <p:cNvPr id="6" name="Freeform 32">
            <a:extLst>
              <a:ext uri="{FF2B5EF4-FFF2-40B4-BE49-F238E27FC236}">
                <a16:creationId xmlns:a16="http://schemas.microsoft.com/office/drawing/2014/main" id="{2AFE9158-3C23-5475-DD0F-CF9B9BBCF57B}"/>
              </a:ext>
            </a:extLst>
          </p:cNvPr>
          <p:cNvSpPr/>
          <p:nvPr/>
        </p:nvSpPr>
        <p:spPr>
          <a:xfrm>
            <a:off x="1524005" y="4688769"/>
            <a:ext cx="9143990" cy="994295"/>
          </a:xfrm>
          <a:custGeom>
            <a:avLst/>
            <a:gdLst>
              <a:gd name="connsiteX0" fmla="*/ 5417755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317326 w 9143990"/>
              <a:gd name="connsiteY3" fmla="*/ 994295 h 994295"/>
              <a:gd name="connsiteX4" fmla="*/ 5317326 w 9143990"/>
              <a:gd name="connsiteY4" fmla="*/ 976094 h 994295"/>
              <a:gd name="connsiteX5" fmla="*/ 5319716 w 9143990"/>
              <a:gd name="connsiteY5" fmla="*/ 971310 h 994295"/>
              <a:gd name="connsiteX6" fmla="*/ 5319272 w 9143990"/>
              <a:gd name="connsiteY6" fmla="*/ 970425 h 994295"/>
              <a:gd name="connsiteX7" fmla="*/ 5317884 w 9143990"/>
              <a:gd name="connsiteY7" fmla="*/ 946761 h 994295"/>
              <a:gd name="connsiteX8" fmla="*/ 5406488 w 9143990"/>
              <a:gd name="connsiteY8" fmla="*/ 49977 h 994295"/>
              <a:gd name="connsiteX9" fmla="*/ 0 w 9143990"/>
              <a:gd name="connsiteY9" fmla="*/ 0 h 994295"/>
              <a:gd name="connsiteX10" fmla="*/ 3716712 w 9143990"/>
              <a:gd name="connsiteY10" fmla="*/ 0 h 994295"/>
              <a:gd name="connsiteX11" fmla="*/ 3727977 w 9143990"/>
              <a:gd name="connsiteY11" fmla="*/ 49977 h 994295"/>
              <a:gd name="connsiteX12" fmla="*/ 3816580 w 9143990"/>
              <a:gd name="connsiteY12" fmla="*/ 946761 h 994295"/>
              <a:gd name="connsiteX13" fmla="*/ 3815192 w 9143990"/>
              <a:gd name="connsiteY13" fmla="*/ 970420 h 994295"/>
              <a:gd name="connsiteX14" fmla="*/ 3814747 w 9143990"/>
              <a:gd name="connsiteY14" fmla="*/ 971310 h 994295"/>
              <a:gd name="connsiteX15" fmla="*/ 3817139 w 9143990"/>
              <a:gd name="connsiteY15" fmla="*/ 976098 h 994295"/>
              <a:gd name="connsiteX16" fmla="*/ 3817139 w 9143990"/>
              <a:gd name="connsiteY16" fmla="*/ 994295 h 994295"/>
              <a:gd name="connsiteX17" fmla="*/ 0 w 9143990"/>
              <a:gd name="connsiteY17" fmla="*/ 994295 h 994295"/>
              <a:gd name="connsiteX0" fmla="*/ 5417755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317326 w 9143990"/>
              <a:gd name="connsiteY3" fmla="*/ 994295 h 994295"/>
              <a:gd name="connsiteX4" fmla="*/ 5317326 w 9143990"/>
              <a:gd name="connsiteY4" fmla="*/ 976094 h 994295"/>
              <a:gd name="connsiteX5" fmla="*/ 5319716 w 9143990"/>
              <a:gd name="connsiteY5" fmla="*/ 971310 h 994295"/>
              <a:gd name="connsiteX6" fmla="*/ 5319272 w 9143990"/>
              <a:gd name="connsiteY6" fmla="*/ 970425 h 994295"/>
              <a:gd name="connsiteX7" fmla="*/ 5317884 w 9143990"/>
              <a:gd name="connsiteY7" fmla="*/ 946761 h 994295"/>
              <a:gd name="connsiteX8" fmla="*/ 5406488 w 9143990"/>
              <a:gd name="connsiteY8" fmla="*/ 49977 h 994295"/>
              <a:gd name="connsiteX9" fmla="*/ 5417755 w 9143990"/>
              <a:gd name="connsiteY9" fmla="*/ 0 h 994295"/>
              <a:gd name="connsiteX10" fmla="*/ 0 w 9143990"/>
              <a:gd name="connsiteY10" fmla="*/ 0 h 994295"/>
              <a:gd name="connsiteX11" fmla="*/ 3716712 w 9143990"/>
              <a:gd name="connsiteY11" fmla="*/ 0 h 994295"/>
              <a:gd name="connsiteX12" fmla="*/ 3727977 w 9143990"/>
              <a:gd name="connsiteY12" fmla="*/ 49977 h 994295"/>
              <a:gd name="connsiteX13" fmla="*/ 3816580 w 9143990"/>
              <a:gd name="connsiteY13" fmla="*/ 946761 h 994295"/>
              <a:gd name="connsiteX14" fmla="*/ 3815192 w 9143990"/>
              <a:gd name="connsiteY14" fmla="*/ 970420 h 994295"/>
              <a:gd name="connsiteX15" fmla="*/ 3814747 w 9143990"/>
              <a:gd name="connsiteY15" fmla="*/ 971310 h 994295"/>
              <a:gd name="connsiteX16" fmla="*/ 3817139 w 9143990"/>
              <a:gd name="connsiteY16" fmla="*/ 994295 h 994295"/>
              <a:gd name="connsiteX17" fmla="*/ 0 w 9143990"/>
              <a:gd name="connsiteY17" fmla="*/ 994295 h 994295"/>
              <a:gd name="connsiteX18" fmla="*/ 0 w 9143990"/>
              <a:gd name="connsiteY18" fmla="*/ 0 h 994295"/>
              <a:gd name="connsiteX0" fmla="*/ 5417755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317326 w 9143990"/>
              <a:gd name="connsiteY3" fmla="*/ 994295 h 994295"/>
              <a:gd name="connsiteX4" fmla="*/ 5317326 w 9143990"/>
              <a:gd name="connsiteY4" fmla="*/ 976094 h 994295"/>
              <a:gd name="connsiteX5" fmla="*/ 5319716 w 9143990"/>
              <a:gd name="connsiteY5" fmla="*/ 971310 h 994295"/>
              <a:gd name="connsiteX6" fmla="*/ 5319272 w 9143990"/>
              <a:gd name="connsiteY6" fmla="*/ 970425 h 994295"/>
              <a:gd name="connsiteX7" fmla="*/ 5317884 w 9143990"/>
              <a:gd name="connsiteY7" fmla="*/ 946761 h 994295"/>
              <a:gd name="connsiteX8" fmla="*/ 5406488 w 9143990"/>
              <a:gd name="connsiteY8" fmla="*/ 49977 h 994295"/>
              <a:gd name="connsiteX9" fmla="*/ 5417755 w 9143990"/>
              <a:gd name="connsiteY9" fmla="*/ 0 h 994295"/>
              <a:gd name="connsiteX10" fmla="*/ 0 w 9143990"/>
              <a:gd name="connsiteY10" fmla="*/ 0 h 994295"/>
              <a:gd name="connsiteX11" fmla="*/ 3716712 w 9143990"/>
              <a:gd name="connsiteY11" fmla="*/ 0 h 994295"/>
              <a:gd name="connsiteX12" fmla="*/ 3727977 w 9143990"/>
              <a:gd name="connsiteY12" fmla="*/ 49977 h 994295"/>
              <a:gd name="connsiteX13" fmla="*/ 3816580 w 9143990"/>
              <a:gd name="connsiteY13" fmla="*/ 946761 h 994295"/>
              <a:gd name="connsiteX14" fmla="*/ 3815192 w 9143990"/>
              <a:gd name="connsiteY14" fmla="*/ 970420 h 994295"/>
              <a:gd name="connsiteX15" fmla="*/ 3817139 w 9143990"/>
              <a:gd name="connsiteY15" fmla="*/ 994295 h 994295"/>
              <a:gd name="connsiteX16" fmla="*/ 0 w 9143990"/>
              <a:gd name="connsiteY16" fmla="*/ 994295 h 994295"/>
              <a:gd name="connsiteX17" fmla="*/ 0 w 9143990"/>
              <a:gd name="connsiteY17" fmla="*/ 0 h 994295"/>
              <a:gd name="connsiteX0" fmla="*/ 5417755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317326 w 9143990"/>
              <a:gd name="connsiteY3" fmla="*/ 994295 h 994295"/>
              <a:gd name="connsiteX4" fmla="*/ 5317326 w 9143990"/>
              <a:gd name="connsiteY4" fmla="*/ 976094 h 994295"/>
              <a:gd name="connsiteX5" fmla="*/ 5319716 w 9143990"/>
              <a:gd name="connsiteY5" fmla="*/ 971310 h 994295"/>
              <a:gd name="connsiteX6" fmla="*/ 5317884 w 9143990"/>
              <a:gd name="connsiteY6" fmla="*/ 946761 h 994295"/>
              <a:gd name="connsiteX7" fmla="*/ 5406488 w 9143990"/>
              <a:gd name="connsiteY7" fmla="*/ 49977 h 994295"/>
              <a:gd name="connsiteX8" fmla="*/ 5417755 w 9143990"/>
              <a:gd name="connsiteY8" fmla="*/ 0 h 994295"/>
              <a:gd name="connsiteX9" fmla="*/ 0 w 9143990"/>
              <a:gd name="connsiteY9" fmla="*/ 0 h 994295"/>
              <a:gd name="connsiteX10" fmla="*/ 3716712 w 9143990"/>
              <a:gd name="connsiteY10" fmla="*/ 0 h 994295"/>
              <a:gd name="connsiteX11" fmla="*/ 3727977 w 9143990"/>
              <a:gd name="connsiteY11" fmla="*/ 49977 h 994295"/>
              <a:gd name="connsiteX12" fmla="*/ 3816580 w 9143990"/>
              <a:gd name="connsiteY12" fmla="*/ 946761 h 994295"/>
              <a:gd name="connsiteX13" fmla="*/ 3815192 w 9143990"/>
              <a:gd name="connsiteY13" fmla="*/ 970420 h 994295"/>
              <a:gd name="connsiteX14" fmla="*/ 3817139 w 9143990"/>
              <a:gd name="connsiteY14" fmla="*/ 994295 h 994295"/>
              <a:gd name="connsiteX15" fmla="*/ 0 w 9143990"/>
              <a:gd name="connsiteY15" fmla="*/ 994295 h 994295"/>
              <a:gd name="connsiteX16" fmla="*/ 0 w 9143990"/>
              <a:gd name="connsiteY16" fmla="*/ 0 h 994295"/>
              <a:gd name="connsiteX0" fmla="*/ 5417755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317326 w 9143990"/>
              <a:gd name="connsiteY3" fmla="*/ 994295 h 994295"/>
              <a:gd name="connsiteX4" fmla="*/ 5317326 w 9143990"/>
              <a:gd name="connsiteY4" fmla="*/ 976094 h 994295"/>
              <a:gd name="connsiteX5" fmla="*/ 5317884 w 9143990"/>
              <a:gd name="connsiteY5" fmla="*/ 946761 h 994295"/>
              <a:gd name="connsiteX6" fmla="*/ 5406488 w 9143990"/>
              <a:gd name="connsiteY6" fmla="*/ 49977 h 994295"/>
              <a:gd name="connsiteX7" fmla="*/ 5417755 w 9143990"/>
              <a:gd name="connsiteY7" fmla="*/ 0 h 994295"/>
              <a:gd name="connsiteX8" fmla="*/ 0 w 9143990"/>
              <a:gd name="connsiteY8" fmla="*/ 0 h 994295"/>
              <a:gd name="connsiteX9" fmla="*/ 3716712 w 9143990"/>
              <a:gd name="connsiteY9" fmla="*/ 0 h 994295"/>
              <a:gd name="connsiteX10" fmla="*/ 3727977 w 9143990"/>
              <a:gd name="connsiteY10" fmla="*/ 49977 h 994295"/>
              <a:gd name="connsiteX11" fmla="*/ 3816580 w 9143990"/>
              <a:gd name="connsiteY11" fmla="*/ 946761 h 994295"/>
              <a:gd name="connsiteX12" fmla="*/ 3815192 w 9143990"/>
              <a:gd name="connsiteY12" fmla="*/ 970420 h 994295"/>
              <a:gd name="connsiteX13" fmla="*/ 3817139 w 9143990"/>
              <a:gd name="connsiteY13" fmla="*/ 994295 h 994295"/>
              <a:gd name="connsiteX14" fmla="*/ 0 w 9143990"/>
              <a:gd name="connsiteY14" fmla="*/ 994295 h 994295"/>
              <a:gd name="connsiteX15" fmla="*/ 0 w 9143990"/>
              <a:gd name="connsiteY15" fmla="*/ 0 h 9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143990" h="994295">
                <a:moveTo>
                  <a:pt x="5417755" y="0"/>
                </a:moveTo>
                <a:lnTo>
                  <a:pt x="9143990" y="0"/>
                </a:lnTo>
                <a:lnTo>
                  <a:pt x="9143990" y="994295"/>
                </a:lnTo>
                <a:lnTo>
                  <a:pt x="5317326" y="994295"/>
                </a:lnTo>
                <a:lnTo>
                  <a:pt x="5317326" y="976094"/>
                </a:lnTo>
                <a:lnTo>
                  <a:pt x="5317884" y="946761"/>
                </a:lnTo>
                <a:cubicBezTo>
                  <a:pt x="5312399" y="675735"/>
                  <a:pt x="5341551" y="372997"/>
                  <a:pt x="5406488" y="49977"/>
                </a:cubicBezTo>
                <a:lnTo>
                  <a:pt x="5417755" y="0"/>
                </a:lnTo>
                <a:close/>
                <a:moveTo>
                  <a:pt x="0" y="0"/>
                </a:moveTo>
                <a:lnTo>
                  <a:pt x="3716712" y="0"/>
                </a:lnTo>
                <a:lnTo>
                  <a:pt x="3727977" y="49977"/>
                </a:lnTo>
                <a:cubicBezTo>
                  <a:pt x="3792913" y="372997"/>
                  <a:pt x="3822067" y="675735"/>
                  <a:pt x="3816580" y="946761"/>
                </a:cubicBezTo>
                <a:cubicBezTo>
                  <a:pt x="3816117" y="954647"/>
                  <a:pt x="3815655" y="962534"/>
                  <a:pt x="3815192" y="970420"/>
                </a:cubicBezTo>
                <a:lnTo>
                  <a:pt x="3817139" y="994295"/>
                </a:lnTo>
                <a:lnTo>
                  <a:pt x="0" y="994295"/>
                </a:lnTo>
                <a:lnTo>
                  <a:pt x="0" y="0"/>
                </a:lnTo>
                <a:close/>
              </a:path>
            </a:pathLst>
          </a:custGeom>
          <a:solidFill>
            <a:srgbClr val="0B436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STEP 4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1EC53E6-5478-4075-9CCB-6E1BA9E954A5}"/>
              </a:ext>
            </a:extLst>
          </p:cNvPr>
          <p:cNvGrpSpPr/>
          <p:nvPr/>
        </p:nvGrpSpPr>
        <p:grpSpPr>
          <a:xfrm>
            <a:off x="3988142" y="1337930"/>
            <a:ext cx="4215715" cy="4473981"/>
            <a:chOff x="2464142" y="1388916"/>
            <a:chExt cx="4215715" cy="4473981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8CDD5951-3786-4879-DE4C-3EA9B1395B84}"/>
                </a:ext>
              </a:extLst>
            </p:cNvPr>
            <p:cNvSpPr/>
            <p:nvPr/>
          </p:nvSpPr>
          <p:spPr>
            <a:xfrm>
              <a:off x="3573853" y="3704510"/>
              <a:ext cx="1996294" cy="1183661"/>
            </a:xfrm>
            <a:custGeom>
              <a:avLst/>
              <a:gdLst>
                <a:gd name="connsiteX0" fmla="*/ 0 w 2147688"/>
                <a:gd name="connsiteY0" fmla="*/ 0 h 1584107"/>
                <a:gd name="connsiteX1" fmla="*/ 375 w 2147688"/>
                <a:gd name="connsiteY1" fmla="*/ 0 h 1584107"/>
                <a:gd name="connsiteX2" fmla="*/ 21252 w 2147688"/>
                <a:gd name="connsiteY2" fmla="*/ 62665 h 1584107"/>
                <a:gd name="connsiteX3" fmla="*/ 1073843 w 2147688"/>
                <a:gd name="connsiteY3" fmla="*/ 322262 h 1584107"/>
                <a:gd name="connsiteX4" fmla="*/ 2126435 w 2147688"/>
                <a:gd name="connsiteY4" fmla="*/ 62665 h 1584107"/>
                <a:gd name="connsiteX5" fmla="*/ 2147311 w 2147688"/>
                <a:gd name="connsiteY5" fmla="*/ 0 h 1584107"/>
                <a:gd name="connsiteX6" fmla="*/ 2147688 w 2147688"/>
                <a:gd name="connsiteY6" fmla="*/ 0 h 1584107"/>
                <a:gd name="connsiteX7" fmla="*/ 2122086 w 2147688"/>
                <a:gd name="connsiteY7" fmla="*/ 89335 h 1584107"/>
                <a:gd name="connsiteX8" fmla="*/ 1894679 w 2147688"/>
                <a:gd name="connsiteY8" fmla="*/ 1123290 h 1584107"/>
                <a:gd name="connsiteX9" fmla="*/ 1860495 w 2147688"/>
                <a:gd name="connsiteY9" fmla="*/ 1344494 h 1584107"/>
                <a:gd name="connsiteX10" fmla="*/ 1858853 w 2147688"/>
                <a:gd name="connsiteY10" fmla="*/ 1344494 h 1584107"/>
                <a:gd name="connsiteX11" fmla="*/ 1844251 w 2147688"/>
                <a:gd name="connsiteY11" fmla="*/ 1389409 h 1584107"/>
                <a:gd name="connsiteX12" fmla="*/ 1073843 w 2147688"/>
                <a:gd name="connsiteY12" fmla="*/ 1584107 h 1584107"/>
                <a:gd name="connsiteX13" fmla="*/ 303436 w 2147688"/>
                <a:gd name="connsiteY13" fmla="*/ 1389409 h 1584107"/>
                <a:gd name="connsiteX14" fmla="*/ 288833 w 2147688"/>
                <a:gd name="connsiteY14" fmla="*/ 1344494 h 1584107"/>
                <a:gd name="connsiteX15" fmla="*/ 287193 w 2147688"/>
                <a:gd name="connsiteY15" fmla="*/ 1344494 h 1584107"/>
                <a:gd name="connsiteX16" fmla="*/ 253009 w 2147688"/>
                <a:gd name="connsiteY16" fmla="*/ 1123290 h 1584107"/>
                <a:gd name="connsiteX17" fmla="*/ 25602 w 2147688"/>
                <a:gd name="connsiteY17" fmla="*/ 89335 h 1584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147688" h="1584107">
                  <a:moveTo>
                    <a:pt x="0" y="0"/>
                  </a:moveTo>
                  <a:lnTo>
                    <a:pt x="375" y="0"/>
                  </a:lnTo>
                  <a:lnTo>
                    <a:pt x="21252" y="62665"/>
                  </a:lnTo>
                  <a:cubicBezTo>
                    <a:pt x="121437" y="210817"/>
                    <a:pt x="554630" y="322262"/>
                    <a:pt x="1073843" y="322262"/>
                  </a:cubicBezTo>
                  <a:cubicBezTo>
                    <a:pt x="1593056" y="322262"/>
                    <a:pt x="2026249" y="210817"/>
                    <a:pt x="2126435" y="62665"/>
                  </a:cubicBezTo>
                  <a:lnTo>
                    <a:pt x="2147311" y="0"/>
                  </a:lnTo>
                  <a:lnTo>
                    <a:pt x="2147688" y="0"/>
                  </a:lnTo>
                  <a:lnTo>
                    <a:pt x="2122086" y="89335"/>
                  </a:lnTo>
                  <a:cubicBezTo>
                    <a:pt x="2027375" y="442800"/>
                    <a:pt x="1951720" y="789604"/>
                    <a:pt x="1894679" y="1123290"/>
                  </a:cubicBezTo>
                  <a:lnTo>
                    <a:pt x="1860495" y="1344494"/>
                  </a:lnTo>
                  <a:lnTo>
                    <a:pt x="1858853" y="1344494"/>
                  </a:lnTo>
                  <a:lnTo>
                    <a:pt x="1844251" y="1389409"/>
                  </a:lnTo>
                  <a:cubicBezTo>
                    <a:pt x="1770923" y="1500523"/>
                    <a:pt x="1453863" y="1584107"/>
                    <a:pt x="1073843" y="1584107"/>
                  </a:cubicBezTo>
                  <a:cubicBezTo>
                    <a:pt x="693824" y="1584107"/>
                    <a:pt x="376763" y="1500523"/>
                    <a:pt x="303436" y="1389409"/>
                  </a:cubicBezTo>
                  <a:lnTo>
                    <a:pt x="288833" y="1344494"/>
                  </a:lnTo>
                  <a:lnTo>
                    <a:pt x="287193" y="1344494"/>
                  </a:lnTo>
                  <a:lnTo>
                    <a:pt x="253009" y="1123290"/>
                  </a:lnTo>
                  <a:cubicBezTo>
                    <a:pt x="195968" y="789604"/>
                    <a:pt x="120313" y="442800"/>
                    <a:pt x="25602" y="89335"/>
                  </a:cubicBezTo>
                  <a:close/>
                </a:path>
              </a:pathLst>
            </a:custGeom>
            <a:solidFill>
              <a:srgbClr val="0499D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BF6EF298-EC46-D7EE-390B-693A081629E1}"/>
                </a:ext>
              </a:extLst>
            </p:cNvPr>
            <p:cNvSpPr/>
            <p:nvPr/>
          </p:nvSpPr>
          <p:spPr>
            <a:xfrm rot="10800000">
              <a:off x="3143076" y="2699732"/>
              <a:ext cx="2857845" cy="1245575"/>
            </a:xfrm>
            <a:custGeom>
              <a:avLst/>
              <a:gdLst>
                <a:gd name="connsiteX0" fmla="*/ 2993434 w 4413566"/>
                <a:gd name="connsiteY0" fmla="*/ 1340901 h 5288263"/>
                <a:gd name="connsiteX1" fmla="*/ 2991794 w 4413566"/>
                <a:gd name="connsiteY1" fmla="*/ 1340901 h 5288263"/>
                <a:gd name="connsiteX2" fmla="*/ 2977191 w 4413566"/>
                <a:gd name="connsiteY2" fmla="*/ 1295986 h 5288263"/>
                <a:gd name="connsiteX3" fmla="*/ 2206784 w 4413566"/>
                <a:gd name="connsiteY3" fmla="*/ 1101288 h 5288263"/>
                <a:gd name="connsiteX4" fmla="*/ 1436376 w 4413566"/>
                <a:gd name="connsiteY4" fmla="*/ 1295986 h 5288263"/>
                <a:gd name="connsiteX5" fmla="*/ 1421774 w 4413566"/>
                <a:gd name="connsiteY5" fmla="*/ 1340901 h 5288263"/>
                <a:gd name="connsiteX6" fmla="*/ 1420132 w 4413566"/>
                <a:gd name="connsiteY6" fmla="*/ 1340901 h 5288263"/>
                <a:gd name="connsiteX7" fmla="*/ 1436802 w 4413566"/>
                <a:gd name="connsiteY7" fmla="*/ 1233030 h 5288263"/>
                <a:gd name="connsiteX8" fmla="*/ 1518092 w 4413566"/>
                <a:gd name="connsiteY8" fmla="*/ 32855 h 5288263"/>
                <a:gd name="connsiteX9" fmla="*/ 1516770 w 4413566"/>
                <a:gd name="connsiteY9" fmla="*/ 0 h 5288263"/>
                <a:gd name="connsiteX10" fmla="*/ 2896796 w 4413566"/>
                <a:gd name="connsiteY10" fmla="*/ 0 h 5288263"/>
                <a:gd name="connsiteX11" fmla="*/ 2895474 w 4413566"/>
                <a:gd name="connsiteY11" fmla="*/ 32855 h 5288263"/>
                <a:gd name="connsiteX12" fmla="*/ 2976764 w 4413566"/>
                <a:gd name="connsiteY12" fmla="*/ 1233030 h 5288263"/>
                <a:gd name="connsiteX13" fmla="*/ 1272398 w 4413566"/>
                <a:gd name="connsiteY13" fmla="*/ 2128987 h 5288263"/>
                <a:gd name="connsiteX14" fmla="*/ 1297621 w 4413566"/>
                <a:gd name="connsiteY14" fmla="*/ 2014096 h 5288263"/>
                <a:gd name="connsiteX15" fmla="*/ 1286371 w 4413566"/>
                <a:gd name="connsiteY15" fmla="*/ 2071666 h 5288263"/>
                <a:gd name="connsiteX16" fmla="*/ 3141169 w 4413566"/>
                <a:gd name="connsiteY16" fmla="*/ 2128989 h 5288263"/>
                <a:gd name="connsiteX17" fmla="*/ 3127195 w 4413566"/>
                <a:gd name="connsiteY17" fmla="*/ 2071666 h 5288263"/>
                <a:gd name="connsiteX18" fmla="*/ 3115945 w 4413566"/>
                <a:gd name="connsiteY18" fmla="*/ 2014093 h 5288263"/>
                <a:gd name="connsiteX19" fmla="*/ 3744072 w 4413566"/>
                <a:gd name="connsiteY19" fmla="*/ 4030101 h 5288263"/>
                <a:gd name="connsiteX20" fmla="*/ 3740737 w 4413566"/>
                <a:gd name="connsiteY20" fmla="*/ 4030101 h 5288263"/>
                <a:gd name="connsiteX21" fmla="*/ 3711766 w 4413566"/>
                <a:gd name="connsiteY21" fmla="*/ 3961674 h 5288263"/>
                <a:gd name="connsiteX22" fmla="*/ 2206784 w 4413566"/>
                <a:gd name="connsiteY22" fmla="*/ 3669628 h 5288263"/>
                <a:gd name="connsiteX23" fmla="*/ 701802 w 4413566"/>
                <a:gd name="connsiteY23" fmla="*/ 3961674 h 5288263"/>
                <a:gd name="connsiteX24" fmla="*/ 672830 w 4413566"/>
                <a:gd name="connsiteY24" fmla="*/ 4030101 h 5288263"/>
                <a:gd name="connsiteX25" fmla="*/ 669495 w 4413566"/>
                <a:gd name="connsiteY25" fmla="*/ 4030101 h 5288263"/>
                <a:gd name="connsiteX26" fmla="*/ 787596 w 4413566"/>
                <a:gd name="connsiteY26" fmla="*/ 3739987 h 5288263"/>
                <a:gd name="connsiteX27" fmla="*/ 1158541 w 4413566"/>
                <a:gd name="connsiteY27" fmla="*/ 2596060 h 5288263"/>
                <a:gd name="connsiteX28" fmla="*/ 1132939 w 4413566"/>
                <a:gd name="connsiteY28" fmla="*/ 2685395 h 5288263"/>
                <a:gd name="connsiteX29" fmla="*/ 1133316 w 4413566"/>
                <a:gd name="connsiteY29" fmla="*/ 2685395 h 5288263"/>
                <a:gd name="connsiteX30" fmla="*/ 1154192 w 4413566"/>
                <a:gd name="connsiteY30" fmla="*/ 2622730 h 5288263"/>
                <a:gd name="connsiteX31" fmla="*/ 2206784 w 4413566"/>
                <a:gd name="connsiteY31" fmla="*/ 2363133 h 5288263"/>
                <a:gd name="connsiteX32" fmla="*/ 3259375 w 4413566"/>
                <a:gd name="connsiteY32" fmla="*/ 2622730 h 5288263"/>
                <a:gd name="connsiteX33" fmla="*/ 3280252 w 4413566"/>
                <a:gd name="connsiteY33" fmla="*/ 2685395 h 5288263"/>
                <a:gd name="connsiteX34" fmla="*/ 3280627 w 4413566"/>
                <a:gd name="connsiteY34" fmla="*/ 2685395 h 5288263"/>
                <a:gd name="connsiteX35" fmla="*/ 3255025 w 4413566"/>
                <a:gd name="connsiteY35" fmla="*/ 2596060 h 5288263"/>
                <a:gd name="connsiteX36" fmla="*/ 3625970 w 4413566"/>
                <a:gd name="connsiteY36" fmla="*/ 3739987 h 5288263"/>
                <a:gd name="connsiteX37" fmla="*/ 27790 w 4413566"/>
                <a:gd name="connsiteY37" fmla="*/ 5249537 h 5288263"/>
                <a:gd name="connsiteX38" fmla="*/ 498921 w 4413566"/>
                <a:gd name="connsiteY38" fmla="*/ 4412260 h 5288263"/>
                <a:gd name="connsiteX39" fmla="*/ 563234 w 4413566"/>
                <a:gd name="connsiteY39" fmla="*/ 4270326 h 5288263"/>
                <a:gd name="connsiteX40" fmla="*/ 498921 w 4413566"/>
                <a:gd name="connsiteY40" fmla="*/ 4412260 h 5288263"/>
                <a:gd name="connsiteX41" fmla="*/ 27790 w 4413566"/>
                <a:gd name="connsiteY41" fmla="*/ 5249537 h 5288263"/>
                <a:gd name="connsiteX42" fmla="*/ 0 w 4413566"/>
                <a:gd name="connsiteY42" fmla="*/ 5288263 h 5288263"/>
                <a:gd name="connsiteX43" fmla="*/ 27790 w 4413566"/>
                <a:gd name="connsiteY43" fmla="*/ 5249537 h 5288263"/>
                <a:gd name="connsiteX44" fmla="*/ 3647 w 4413566"/>
                <a:gd name="connsiteY44" fmla="*/ 5283181 h 5288263"/>
                <a:gd name="connsiteX45" fmla="*/ 41024 w 4413566"/>
                <a:gd name="connsiteY45" fmla="*/ 5257130 h 5288263"/>
                <a:gd name="connsiteX46" fmla="*/ 2206784 w 4413566"/>
                <a:gd name="connsiteY46" fmla="*/ 4971581 h 5288263"/>
                <a:gd name="connsiteX47" fmla="*/ 4372544 w 4413566"/>
                <a:gd name="connsiteY47" fmla="*/ 5257130 h 5288263"/>
                <a:gd name="connsiteX48" fmla="*/ 4409920 w 4413566"/>
                <a:gd name="connsiteY48" fmla="*/ 5283180 h 5288263"/>
                <a:gd name="connsiteX49" fmla="*/ 4413566 w 4413566"/>
                <a:gd name="connsiteY49" fmla="*/ 5288261 h 5288263"/>
                <a:gd name="connsiteX50" fmla="*/ 4372544 w 4413566"/>
                <a:gd name="connsiteY50" fmla="*/ 5259670 h 5288263"/>
                <a:gd name="connsiteX51" fmla="*/ 2206784 w 4413566"/>
                <a:gd name="connsiteY51" fmla="*/ 4974121 h 5288263"/>
                <a:gd name="connsiteX52" fmla="*/ 41024 w 4413566"/>
                <a:gd name="connsiteY52" fmla="*/ 5259670 h 5288263"/>
                <a:gd name="connsiteX0" fmla="*/ 2993434 w 4413566"/>
                <a:gd name="connsiteY0" fmla="*/ 1340901 h 5288263"/>
                <a:gd name="connsiteX1" fmla="*/ 2991794 w 4413566"/>
                <a:gd name="connsiteY1" fmla="*/ 1340901 h 5288263"/>
                <a:gd name="connsiteX2" fmla="*/ 2977191 w 4413566"/>
                <a:gd name="connsiteY2" fmla="*/ 1295986 h 5288263"/>
                <a:gd name="connsiteX3" fmla="*/ 2206784 w 4413566"/>
                <a:gd name="connsiteY3" fmla="*/ 1101288 h 5288263"/>
                <a:gd name="connsiteX4" fmla="*/ 1436376 w 4413566"/>
                <a:gd name="connsiteY4" fmla="*/ 1295986 h 5288263"/>
                <a:gd name="connsiteX5" fmla="*/ 1421774 w 4413566"/>
                <a:gd name="connsiteY5" fmla="*/ 1340901 h 5288263"/>
                <a:gd name="connsiteX6" fmla="*/ 1420132 w 4413566"/>
                <a:gd name="connsiteY6" fmla="*/ 1340901 h 5288263"/>
                <a:gd name="connsiteX7" fmla="*/ 1436802 w 4413566"/>
                <a:gd name="connsiteY7" fmla="*/ 1233030 h 5288263"/>
                <a:gd name="connsiteX8" fmla="*/ 1518092 w 4413566"/>
                <a:gd name="connsiteY8" fmla="*/ 32855 h 5288263"/>
                <a:gd name="connsiteX9" fmla="*/ 1516770 w 4413566"/>
                <a:gd name="connsiteY9" fmla="*/ 0 h 5288263"/>
                <a:gd name="connsiteX10" fmla="*/ 2896796 w 4413566"/>
                <a:gd name="connsiteY10" fmla="*/ 0 h 5288263"/>
                <a:gd name="connsiteX11" fmla="*/ 2895474 w 4413566"/>
                <a:gd name="connsiteY11" fmla="*/ 32855 h 5288263"/>
                <a:gd name="connsiteX12" fmla="*/ 2976764 w 4413566"/>
                <a:gd name="connsiteY12" fmla="*/ 1233030 h 5288263"/>
                <a:gd name="connsiteX13" fmla="*/ 2993434 w 4413566"/>
                <a:gd name="connsiteY13" fmla="*/ 1340901 h 5288263"/>
                <a:gd name="connsiteX14" fmla="*/ 1272398 w 4413566"/>
                <a:gd name="connsiteY14" fmla="*/ 2128987 h 5288263"/>
                <a:gd name="connsiteX15" fmla="*/ 1297621 w 4413566"/>
                <a:gd name="connsiteY15" fmla="*/ 2014096 h 5288263"/>
                <a:gd name="connsiteX16" fmla="*/ 1286371 w 4413566"/>
                <a:gd name="connsiteY16" fmla="*/ 2071666 h 5288263"/>
                <a:gd name="connsiteX17" fmla="*/ 1272398 w 4413566"/>
                <a:gd name="connsiteY17" fmla="*/ 2128987 h 5288263"/>
                <a:gd name="connsiteX18" fmla="*/ 3141169 w 4413566"/>
                <a:gd name="connsiteY18" fmla="*/ 2128989 h 5288263"/>
                <a:gd name="connsiteX19" fmla="*/ 3127195 w 4413566"/>
                <a:gd name="connsiteY19" fmla="*/ 2071666 h 5288263"/>
                <a:gd name="connsiteX20" fmla="*/ 3115945 w 4413566"/>
                <a:gd name="connsiteY20" fmla="*/ 2014093 h 5288263"/>
                <a:gd name="connsiteX21" fmla="*/ 3141169 w 4413566"/>
                <a:gd name="connsiteY21" fmla="*/ 2128989 h 5288263"/>
                <a:gd name="connsiteX22" fmla="*/ 3744072 w 4413566"/>
                <a:gd name="connsiteY22" fmla="*/ 4030101 h 5288263"/>
                <a:gd name="connsiteX23" fmla="*/ 3740737 w 4413566"/>
                <a:gd name="connsiteY23" fmla="*/ 4030101 h 5288263"/>
                <a:gd name="connsiteX24" fmla="*/ 3711766 w 4413566"/>
                <a:gd name="connsiteY24" fmla="*/ 3961674 h 5288263"/>
                <a:gd name="connsiteX25" fmla="*/ 2206784 w 4413566"/>
                <a:gd name="connsiteY25" fmla="*/ 3669628 h 5288263"/>
                <a:gd name="connsiteX26" fmla="*/ 701802 w 4413566"/>
                <a:gd name="connsiteY26" fmla="*/ 3961674 h 5288263"/>
                <a:gd name="connsiteX27" fmla="*/ 672830 w 4413566"/>
                <a:gd name="connsiteY27" fmla="*/ 4030101 h 5288263"/>
                <a:gd name="connsiteX28" fmla="*/ 669495 w 4413566"/>
                <a:gd name="connsiteY28" fmla="*/ 4030101 h 5288263"/>
                <a:gd name="connsiteX29" fmla="*/ 787596 w 4413566"/>
                <a:gd name="connsiteY29" fmla="*/ 3739987 h 5288263"/>
                <a:gd name="connsiteX30" fmla="*/ 1158541 w 4413566"/>
                <a:gd name="connsiteY30" fmla="*/ 2596060 h 5288263"/>
                <a:gd name="connsiteX31" fmla="*/ 1132939 w 4413566"/>
                <a:gd name="connsiteY31" fmla="*/ 2685395 h 5288263"/>
                <a:gd name="connsiteX32" fmla="*/ 1133316 w 4413566"/>
                <a:gd name="connsiteY32" fmla="*/ 2685395 h 5288263"/>
                <a:gd name="connsiteX33" fmla="*/ 1154192 w 4413566"/>
                <a:gd name="connsiteY33" fmla="*/ 2622730 h 5288263"/>
                <a:gd name="connsiteX34" fmla="*/ 2206784 w 4413566"/>
                <a:gd name="connsiteY34" fmla="*/ 2363133 h 5288263"/>
                <a:gd name="connsiteX35" fmla="*/ 3259375 w 4413566"/>
                <a:gd name="connsiteY35" fmla="*/ 2622730 h 5288263"/>
                <a:gd name="connsiteX36" fmla="*/ 3280252 w 4413566"/>
                <a:gd name="connsiteY36" fmla="*/ 2685395 h 5288263"/>
                <a:gd name="connsiteX37" fmla="*/ 3280627 w 4413566"/>
                <a:gd name="connsiteY37" fmla="*/ 2685395 h 5288263"/>
                <a:gd name="connsiteX38" fmla="*/ 3255025 w 4413566"/>
                <a:gd name="connsiteY38" fmla="*/ 2596060 h 5288263"/>
                <a:gd name="connsiteX39" fmla="*/ 3625970 w 4413566"/>
                <a:gd name="connsiteY39" fmla="*/ 3739987 h 5288263"/>
                <a:gd name="connsiteX40" fmla="*/ 3744072 w 4413566"/>
                <a:gd name="connsiteY40" fmla="*/ 4030101 h 5288263"/>
                <a:gd name="connsiteX41" fmla="*/ 27790 w 4413566"/>
                <a:gd name="connsiteY41" fmla="*/ 5249537 h 5288263"/>
                <a:gd name="connsiteX42" fmla="*/ 498921 w 4413566"/>
                <a:gd name="connsiteY42" fmla="*/ 4412260 h 5288263"/>
                <a:gd name="connsiteX43" fmla="*/ 563234 w 4413566"/>
                <a:gd name="connsiteY43" fmla="*/ 4270326 h 5288263"/>
                <a:gd name="connsiteX44" fmla="*/ 498921 w 4413566"/>
                <a:gd name="connsiteY44" fmla="*/ 4412260 h 5288263"/>
                <a:gd name="connsiteX45" fmla="*/ 27790 w 4413566"/>
                <a:gd name="connsiteY45" fmla="*/ 5249537 h 5288263"/>
                <a:gd name="connsiteX46" fmla="*/ 0 w 4413566"/>
                <a:gd name="connsiteY46" fmla="*/ 5288263 h 5288263"/>
                <a:gd name="connsiteX47" fmla="*/ 27790 w 4413566"/>
                <a:gd name="connsiteY47" fmla="*/ 5249537 h 5288263"/>
                <a:gd name="connsiteX48" fmla="*/ 3647 w 4413566"/>
                <a:gd name="connsiteY48" fmla="*/ 5283181 h 5288263"/>
                <a:gd name="connsiteX49" fmla="*/ 41024 w 4413566"/>
                <a:gd name="connsiteY49" fmla="*/ 5257130 h 5288263"/>
                <a:gd name="connsiteX50" fmla="*/ 2206784 w 4413566"/>
                <a:gd name="connsiteY50" fmla="*/ 4971581 h 5288263"/>
                <a:gd name="connsiteX51" fmla="*/ 4372544 w 4413566"/>
                <a:gd name="connsiteY51" fmla="*/ 5257130 h 5288263"/>
                <a:gd name="connsiteX52" fmla="*/ 4409920 w 4413566"/>
                <a:gd name="connsiteY52" fmla="*/ 5283180 h 5288263"/>
                <a:gd name="connsiteX53" fmla="*/ 4413566 w 4413566"/>
                <a:gd name="connsiteY53" fmla="*/ 5288261 h 5288263"/>
                <a:gd name="connsiteX54" fmla="*/ 2206784 w 4413566"/>
                <a:gd name="connsiteY54" fmla="*/ 4974121 h 5288263"/>
                <a:gd name="connsiteX55" fmla="*/ 41024 w 4413566"/>
                <a:gd name="connsiteY55" fmla="*/ 5259670 h 5288263"/>
                <a:gd name="connsiteX56" fmla="*/ 0 w 4413566"/>
                <a:gd name="connsiteY56" fmla="*/ 5288263 h 5288263"/>
                <a:gd name="connsiteX0" fmla="*/ 2993434 w 4409920"/>
                <a:gd name="connsiteY0" fmla="*/ 1340901 h 5288263"/>
                <a:gd name="connsiteX1" fmla="*/ 2991794 w 4409920"/>
                <a:gd name="connsiteY1" fmla="*/ 1340901 h 5288263"/>
                <a:gd name="connsiteX2" fmla="*/ 2977191 w 4409920"/>
                <a:gd name="connsiteY2" fmla="*/ 1295986 h 5288263"/>
                <a:gd name="connsiteX3" fmla="*/ 2206784 w 4409920"/>
                <a:gd name="connsiteY3" fmla="*/ 1101288 h 5288263"/>
                <a:gd name="connsiteX4" fmla="*/ 1436376 w 4409920"/>
                <a:gd name="connsiteY4" fmla="*/ 1295986 h 5288263"/>
                <a:gd name="connsiteX5" fmla="*/ 1421774 w 4409920"/>
                <a:gd name="connsiteY5" fmla="*/ 1340901 h 5288263"/>
                <a:gd name="connsiteX6" fmla="*/ 1420132 w 4409920"/>
                <a:gd name="connsiteY6" fmla="*/ 1340901 h 5288263"/>
                <a:gd name="connsiteX7" fmla="*/ 1436802 w 4409920"/>
                <a:gd name="connsiteY7" fmla="*/ 1233030 h 5288263"/>
                <a:gd name="connsiteX8" fmla="*/ 1518092 w 4409920"/>
                <a:gd name="connsiteY8" fmla="*/ 32855 h 5288263"/>
                <a:gd name="connsiteX9" fmla="*/ 1516770 w 4409920"/>
                <a:gd name="connsiteY9" fmla="*/ 0 h 5288263"/>
                <a:gd name="connsiteX10" fmla="*/ 2896796 w 4409920"/>
                <a:gd name="connsiteY10" fmla="*/ 0 h 5288263"/>
                <a:gd name="connsiteX11" fmla="*/ 2895474 w 4409920"/>
                <a:gd name="connsiteY11" fmla="*/ 32855 h 5288263"/>
                <a:gd name="connsiteX12" fmla="*/ 2976764 w 4409920"/>
                <a:gd name="connsiteY12" fmla="*/ 1233030 h 5288263"/>
                <a:gd name="connsiteX13" fmla="*/ 2993434 w 4409920"/>
                <a:gd name="connsiteY13" fmla="*/ 1340901 h 5288263"/>
                <a:gd name="connsiteX14" fmla="*/ 1272398 w 4409920"/>
                <a:gd name="connsiteY14" fmla="*/ 2128987 h 5288263"/>
                <a:gd name="connsiteX15" fmla="*/ 1297621 w 4409920"/>
                <a:gd name="connsiteY15" fmla="*/ 2014096 h 5288263"/>
                <a:gd name="connsiteX16" fmla="*/ 1286371 w 4409920"/>
                <a:gd name="connsiteY16" fmla="*/ 2071666 h 5288263"/>
                <a:gd name="connsiteX17" fmla="*/ 1272398 w 4409920"/>
                <a:gd name="connsiteY17" fmla="*/ 2128987 h 5288263"/>
                <a:gd name="connsiteX18" fmla="*/ 3141169 w 4409920"/>
                <a:gd name="connsiteY18" fmla="*/ 2128989 h 5288263"/>
                <a:gd name="connsiteX19" fmla="*/ 3127195 w 4409920"/>
                <a:gd name="connsiteY19" fmla="*/ 2071666 h 5288263"/>
                <a:gd name="connsiteX20" fmla="*/ 3115945 w 4409920"/>
                <a:gd name="connsiteY20" fmla="*/ 2014093 h 5288263"/>
                <a:gd name="connsiteX21" fmla="*/ 3141169 w 4409920"/>
                <a:gd name="connsiteY21" fmla="*/ 2128989 h 5288263"/>
                <a:gd name="connsiteX22" fmla="*/ 3744072 w 4409920"/>
                <a:gd name="connsiteY22" fmla="*/ 4030101 h 5288263"/>
                <a:gd name="connsiteX23" fmla="*/ 3740737 w 4409920"/>
                <a:gd name="connsiteY23" fmla="*/ 4030101 h 5288263"/>
                <a:gd name="connsiteX24" fmla="*/ 3711766 w 4409920"/>
                <a:gd name="connsiteY24" fmla="*/ 3961674 h 5288263"/>
                <a:gd name="connsiteX25" fmla="*/ 2206784 w 4409920"/>
                <a:gd name="connsiteY25" fmla="*/ 3669628 h 5288263"/>
                <a:gd name="connsiteX26" fmla="*/ 701802 w 4409920"/>
                <a:gd name="connsiteY26" fmla="*/ 3961674 h 5288263"/>
                <a:gd name="connsiteX27" fmla="*/ 672830 w 4409920"/>
                <a:gd name="connsiteY27" fmla="*/ 4030101 h 5288263"/>
                <a:gd name="connsiteX28" fmla="*/ 669495 w 4409920"/>
                <a:gd name="connsiteY28" fmla="*/ 4030101 h 5288263"/>
                <a:gd name="connsiteX29" fmla="*/ 787596 w 4409920"/>
                <a:gd name="connsiteY29" fmla="*/ 3739987 h 5288263"/>
                <a:gd name="connsiteX30" fmla="*/ 1158541 w 4409920"/>
                <a:gd name="connsiteY30" fmla="*/ 2596060 h 5288263"/>
                <a:gd name="connsiteX31" fmla="*/ 1132939 w 4409920"/>
                <a:gd name="connsiteY31" fmla="*/ 2685395 h 5288263"/>
                <a:gd name="connsiteX32" fmla="*/ 1133316 w 4409920"/>
                <a:gd name="connsiteY32" fmla="*/ 2685395 h 5288263"/>
                <a:gd name="connsiteX33" fmla="*/ 1154192 w 4409920"/>
                <a:gd name="connsiteY33" fmla="*/ 2622730 h 5288263"/>
                <a:gd name="connsiteX34" fmla="*/ 2206784 w 4409920"/>
                <a:gd name="connsiteY34" fmla="*/ 2363133 h 5288263"/>
                <a:gd name="connsiteX35" fmla="*/ 3259375 w 4409920"/>
                <a:gd name="connsiteY35" fmla="*/ 2622730 h 5288263"/>
                <a:gd name="connsiteX36" fmla="*/ 3280252 w 4409920"/>
                <a:gd name="connsiteY36" fmla="*/ 2685395 h 5288263"/>
                <a:gd name="connsiteX37" fmla="*/ 3280627 w 4409920"/>
                <a:gd name="connsiteY37" fmla="*/ 2685395 h 5288263"/>
                <a:gd name="connsiteX38" fmla="*/ 3255025 w 4409920"/>
                <a:gd name="connsiteY38" fmla="*/ 2596060 h 5288263"/>
                <a:gd name="connsiteX39" fmla="*/ 3625970 w 4409920"/>
                <a:gd name="connsiteY39" fmla="*/ 3739987 h 5288263"/>
                <a:gd name="connsiteX40" fmla="*/ 3744072 w 4409920"/>
                <a:gd name="connsiteY40" fmla="*/ 4030101 h 5288263"/>
                <a:gd name="connsiteX41" fmla="*/ 27790 w 4409920"/>
                <a:gd name="connsiteY41" fmla="*/ 5249537 h 5288263"/>
                <a:gd name="connsiteX42" fmla="*/ 498921 w 4409920"/>
                <a:gd name="connsiteY42" fmla="*/ 4412260 h 5288263"/>
                <a:gd name="connsiteX43" fmla="*/ 563234 w 4409920"/>
                <a:gd name="connsiteY43" fmla="*/ 4270326 h 5288263"/>
                <a:gd name="connsiteX44" fmla="*/ 498921 w 4409920"/>
                <a:gd name="connsiteY44" fmla="*/ 4412260 h 5288263"/>
                <a:gd name="connsiteX45" fmla="*/ 27790 w 4409920"/>
                <a:gd name="connsiteY45" fmla="*/ 5249537 h 5288263"/>
                <a:gd name="connsiteX46" fmla="*/ 0 w 4409920"/>
                <a:gd name="connsiteY46" fmla="*/ 5288263 h 5288263"/>
                <a:gd name="connsiteX47" fmla="*/ 27790 w 4409920"/>
                <a:gd name="connsiteY47" fmla="*/ 5249537 h 5288263"/>
                <a:gd name="connsiteX48" fmla="*/ 3647 w 4409920"/>
                <a:gd name="connsiteY48" fmla="*/ 5283181 h 5288263"/>
                <a:gd name="connsiteX49" fmla="*/ 41024 w 4409920"/>
                <a:gd name="connsiteY49" fmla="*/ 5257130 h 5288263"/>
                <a:gd name="connsiteX50" fmla="*/ 2206784 w 4409920"/>
                <a:gd name="connsiteY50" fmla="*/ 4971581 h 5288263"/>
                <a:gd name="connsiteX51" fmla="*/ 4372544 w 4409920"/>
                <a:gd name="connsiteY51" fmla="*/ 5257130 h 5288263"/>
                <a:gd name="connsiteX52" fmla="*/ 4409920 w 4409920"/>
                <a:gd name="connsiteY52" fmla="*/ 5283180 h 5288263"/>
                <a:gd name="connsiteX53" fmla="*/ 2206784 w 4409920"/>
                <a:gd name="connsiteY53" fmla="*/ 4974121 h 5288263"/>
                <a:gd name="connsiteX54" fmla="*/ 41024 w 4409920"/>
                <a:gd name="connsiteY54" fmla="*/ 5259670 h 5288263"/>
                <a:gd name="connsiteX55" fmla="*/ 0 w 4409920"/>
                <a:gd name="connsiteY55" fmla="*/ 5288263 h 5288263"/>
                <a:gd name="connsiteX0" fmla="*/ 2993434 w 4372544"/>
                <a:gd name="connsiteY0" fmla="*/ 1340901 h 5288263"/>
                <a:gd name="connsiteX1" fmla="*/ 2991794 w 4372544"/>
                <a:gd name="connsiteY1" fmla="*/ 1340901 h 5288263"/>
                <a:gd name="connsiteX2" fmla="*/ 2977191 w 4372544"/>
                <a:gd name="connsiteY2" fmla="*/ 1295986 h 5288263"/>
                <a:gd name="connsiteX3" fmla="*/ 2206784 w 4372544"/>
                <a:gd name="connsiteY3" fmla="*/ 1101288 h 5288263"/>
                <a:gd name="connsiteX4" fmla="*/ 1436376 w 4372544"/>
                <a:gd name="connsiteY4" fmla="*/ 1295986 h 5288263"/>
                <a:gd name="connsiteX5" fmla="*/ 1421774 w 4372544"/>
                <a:gd name="connsiteY5" fmla="*/ 1340901 h 5288263"/>
                <a:gd name="connsiteX6" fmla="*/ 1420132 w 4372544"/>
                <a:gd name="connsiteY6" fmla="*/ 1340901 h 5288263"/>
                <a:gd name="connsiteX7" fmla="*/ 1436802 w 4372544"/>
                <a:gd name="connsiteY7" fmla="*/ 1233030 h 5288263"/>
                <a:gd name="connsiteX8" fmla="*/ 1518092 w 4372544"/>
                <a:gd name="connsiteY8" fmla="*/ 32855 h 5288263"/>
                <a:gd name="connsiteX9" fmla="*/ 1516770 w 4372544"/>
                <a:gd name="connsiteY9" fmla="*/ 0 h 5288263"/>
                <a:gd name="connsiteX10" fmla="*/ 2896796 w 4372544"/>
                <a:gd name="connsiteY10" fmla="*/ 0 h 5288263"/>
                <a:gd name="connsiteX11" fmla="*/ 2895474 w 4372544"/>
                <a:gd name="connsiteY11" fmla="*/ 32855 h 5288263"/>
                <a:gd name="connsiteX12" fmla="*/ 2976764 w 4372544"/>
                <a:gd name="connsiteY12" fmla="*/ 1233030 h 5288263"/>
                <a:gd name="connsiteX13" fmla="*/ 2993434 w 4372544"/>
                <a:gd name="connsiteY13" fmla="*/ 1340901 h 5288263"/>
                <a:gd name="connsiteX14" fmla="*/ 1272398 w 4372544"/>
                <a:gd name="connsiteY14" fmla="*/ 2128987 h 5288263"/>
                <a:gd name="connsiteX15" fmla="*/ 1297621 w 4372544"/>
                <a:gd name="connsiteY15" fmla="*/ 2014096 h 5288263"/>
                <a:gd name="connsiteX16" fmla="*/ 1286371 w 4372544"/>
                <a:gd name="connsiteY16" fmla="*/ 2071666 h 5288263"/>
                <a:gd name="connsiteX17" fmla="*/ 1272398 w 4372544"/>
                <a:gd name="connsiteY17" fmla="*/ 2128987 h 5288263"/>
                <a:gd name="connsiteX18" fmla="*/ 3141169 w 4372544"/>
                <a:gd name="connsiteY18" fmla="*/ 2128989 h 5288263"/>
                <a:gd name="connsiteX19" fmla="*/ 3127195 w 4372544"/>
                <a:gd name="connsiteY19" fmla="*/ 2071666 h 5288263"/>
                <a:gd name="connsiteX20" fmla="*/ 3115945 w 4372544"/>
                <a:gd name="connsiteY20" fmla="*/ 2014093 h 5288263"/>
                <a:gd name="connsiteX21" fmla="*/ 3141169 w 4372544"/>
                <a:gd name="connsiteY21" fmla="*/ 2128989 h 5288263"/>
                <a:gd name="connsiteX22" fmla="*/ 3744072 w 4372544"/>
                <a:gd name="connsiteY22" fmla="*/ 4030101 h 5288263"/>
                <a:gd name="connsiteX23" fmla="*/ 3740737 w 4372544"/>
                <a:gd name="connsiteY23" fmla="*/ 4030101 h 5288263"/>
                <a:gd name="connsiteX24" fmla="*/ 3711766 w 4372544"/>
                <a:gd name="connsiteY24" fmla="*/ 3961674 h 5288263"/>
                <a:gd name="connsiteX25" fmla="*/ 2206784 w 4372544"/>
                <a:gd name="connsiteY25" fmla="*/ 3669628 h 5288263"/>
                <a:gd name="connsiteX26" fmla="*/ 701802 w 4372544"/>
                <a:gd name="connsiteY26" fmla="*/ 3961674 h 5288263"/>
                <a:gd name="connsiteX27" fmla="*/ 672830 w 4372544"/>
                <a:gd name="connsiteY27" fmla="*/ 4030101 h 5288263"/>
                <a:gd name="connsiteX28" fmla="*/ 669495 w 4372544"/>
                <a:gd name="connsiteY28" fmla="*/ 4030101 h 5288263"/>
                <a:gd name="connsiteX29" fmla="*/ 787596 w 4372544"/>
                <a:gd name="connsiteY29" fmla="*/ 3739987 h 5288263"/>
                <a:gd name="connsiteX30" fmla="*/ 1158541 w 4372544"/>
                <a:gd name="connsiteY30" fmla="*/ 2596060 h 5288263"/>
                <a:gd name="connsiteX31" fmla="*/ 1132939 w 4372544"/>
                <a:gd name="connsiteY31" fmla="*/ 2685395 h 5288263"/>
                <a:gd name="connsiteX32" fmla="*/ 1133316 w 4372544"/>
                <a:gd name="connsiteY32" fmla="*/ 2685395 h 5288263"/>
                <a:gd name="connsiteX33" fmla="*/ 1154192 w 4372544"/>
                <a:gd name="connsiteY33" fmla="*/ 2622730 h 5288263"/>
                <a:gd name="connsiteX34" fmla="*/ 2206784 w 4372544"/>
                <a:gd name="connsiteY34" fmla="*/ 2363133 h 5288263"/>
                <a:gd name="connsiteX35" fmla="*/ 3259375 w 4372544"/>
                <a:gd name="connsiteY35" fmla="*/ 2622730 h 5288263"/>
                <a:gd name="connsiteX36" fmla="*/ 3280252 w 4372544"/>
                <a:gd name="connsiteY36" fmla="*/ 2685395 h 5288263"/>
                <a:gd name="connsiteX37" fmla="*/ 3280627 w 4372544"/>
                <a:gd name="connsiteY37" fmla="*/ 2685395 h 5288263"/>
                <a:gd name="connsiteX38" fmla="*/ 3255025 w 4372544"/>
                <a:gd name="connsiteY38" fmla="*/ 2596060 h 5288263"/>
                <a:gd name="connsiteX39" fmla="*/ 3625970 w 4372544"/>
                <a:gd name="connsiteY39" fmla="*/ 3739987 h 5288263"/>
                <a:gd name="connsiteX40" fmla="*/ 3744072 w 4372544"/>
                <a:gd name="connsiteY40" fmla="*/ 4030101 h 5288263"/>
                <a:gd name="connsiteX41" fmla="*/ 27790 w 4372544"/>
                <a:gd name="connsiteY41" fmla="*/ 5249537 h 5288263"/>
                <a:gd name="connsiteX42" fmla="*/ 498921 w 4372544"/>
                <a:gd name="connsiteY42" fmla="*/ 4412260 h 5288263"/>
                <a:gd name="connsiteX43" fmla="*/ 563234 w 4372544"/>
                <a:gd name="connsiteY43" fmla="*/ 4270326 h 5288263"/>
                <a:gd name="connsiteX44" fmla="*/ 498921 w 4372544"/>
                <a:gd name="connsiteY44" fmla="*/ 4412260 h 5288263"/>
                <a:gd name="connsiteX45" fmla="*/ 27790 w 4372544"/>
                <a:gd name="connsiteY45" fmla="*/ 5249537 h 5288263"/>
                <a:gd name="connsiteX46" fmla="*/ 0 w 4372544"/>
                <a:gd name="connsiteY46" fmla="*/ 5288263 h 5288263"/>
                <a:gd name="connsiteX47" fmla="*/ 27790 w 4372544"/>
                <a:gd name="connsiteY47" fmla="*/ 5249537 h 5288263"/>
                <a:gd name="connsiteX48" fmla="*/ 3647 w 4372544"/>
                <a:gd name="connsiteY48" fmla="*/ 5283181 h 5288263"/>
                <a:gd name="connsiteX49" fmla="*/ 41024 w 4372544"/>
                <a:gd name="connsiteY49" fmla="*/ 5257130 h 5288263"/>
                <a:gd name="connsiteX50" fmla="*/ 2206784 w 4372544"/>
                <a:gd name="connsiteY50" fmla="*/ 4971581 h 5288263"/>
                <a:gd name="connsiteX51" fmla="*/ 4372544 w 4372544"/>
                <a:gd name="connsiteY51" fmla="*/ 5257130 h 5288263"/>
                <a:gd name="connsiteX52" fmla="*/ 2206784 w 4372544"/>
                <a:gd name="connsiteY52" fmla="*/ 4974121 h 5288263"/>
                <a:gd name="connsiteX53" fmla="*/ 41024 w 4372544"/>
                <a:gd name="connsiteY53" fmla="*/ 5259670 h 5288263"/>
                <a:gd name="connsiteX54" fmla="*/ 0 w 4372544"/>
                <a:gd name="connsiteY54" fmla="*/ 5288263 h 5288263"/>
                <a:gd name="connsiteX0" fmla="*/ 2993434 w 3744072"/>
                <a:gd name="connsiteY0" fmla="*/ 1340901 h 5288263"/>
                <a:gd name="connsiteX1" fmla="*/ 2991794 w 3744072"/>
                <a:gd name="connsiteY1" fmla="*/ 1340901 h 5288263"/>
                <a:gd name="connsiteX2" fmla="*/ 2977191 w 3744072"/>
                <a:gd name="connsiteY2" fmla="*/ 1295986 h 5288263"/>
                <a:gd name="connsiteX3" fmla="*/ 2206784 w 3744072"/>
                <a:gd name="connsiteY3" fmla="*/ 1101288 h 5288263"/>
                <a:gd name="connsiteX4" fmla="*/ 1436376 w 3744072"/>
                <a:gd name="connsiteY4" fmla="*/ 1295986 h 5288263"/>
                <a:gd name="connsiteX5" fmla="*/ 1421774 w 3744072"/>
                <a:gd name="connsiteY5" fmla="*/ 1340901 h 5288263"/>
                <a:gd name="connsiteX6" fmla="*/ 1420132 w 3744072"/>
                <a:gd name="connsiteY6" fmla="*/ 1340901 h 5288263"/>
                <a:gd name="connsiteX7" fmla="*/ 1436802 w 3744072"/>
                <a:gd name="connsiteY7" fmla="*/ 1233030 h 5288263"/>
                <a:gd name="connsiteX8" fmla="*/ 1518092 w 3744072"/>
                <a:gd name="connsiteY8" fmla="*/ 32855 h 5288263"/>
                <a:gd name="connsiteX9" fmla="*/ 1516770 w 3744072"/>
                <a:gd name="connsiteY9" fmla="*/ 0 h 5288263"/>
                <a:gd name="connsiteX10" fmla="*/ 2896796 w 3744072"/>
                <a:gd name="connsiteY10" fmla="*/ 0 h 5288263"/>
                <a:gd name="connsiteX11" fmla="*/ 2895474 w 3744072"/>
                <a:gd name="connsiteY11" fmla="*/ 32855 h 5288263"/>
                <a:gd name="connsiteX12" fmla="*/ 2976764 w 3744072"/>
                <a:gd name="connsiteY12" fmla="*/ 1233030 h 5288263"/>
                <a:gd name="connsiteX13" fmla="*/ 2993434 w 3744072"/>
                <a:gd name="connsiteY13" fmla="*/ 1340901 h 5288263"/>
                <a:gd name="connsiteX14" fmla="*/ 1272398 w 3744072"/>
                <a:gd name="connsiteY14" fmla="*/ 2128987 h 5288263"/>
                <a:gd name="connsiteX15" fmla="*/ 1297621 w 3744072"/>
                <a:gd name="connsiteY15" fmla="*/ 2014096 h 5288263"/>
                <a:gd name="connsiteX16" fmla="*/ 1286371 w 3744072"/>
                <a:gd name="connsiteY16" fmla="*/ 2071666 h 5288263"/>
                <a:gd name="connsiteX17" fmla="*/ 1272398 w 3744072"/>
                <a:gd name="connsiteY17" fmla="*/ 2128987 h 5288263"/>
                <a:gd name="connsiteX18" fmla="*/ 3141169 w 3744072"/>
                <a:gd name="connsiteY18" fmla="*/ 2128989 h 5288263"/>
                <a:gd name="connsiteX19" fmla="*/ 3127195 w 3744072"/>
                <a:gd name="connsiteY19" fmla="*/ 2071666 h 5288263"/>
                <a:gd name="connsiteX20" fmla="*/ 3115945 w 3744072"/>
                <a:gd name="connsiteY20" fmla="*/ 2014093 h 5288263"/>
                <a:gd name="connsiteX21" fmla="*/ 3141169 w 3744072"/>
                <a:gd name="connsiteY21" fmla="*/ 2128989 h 5288263"/>
                <a:gd name="connsiteX22" fmla="*/ 3744072 w 3744072"/>
                <a:gd name="connsiteY22" fmla="*/ 4030101 h 5288263"/>
                <a:gd name="connsiteX23" fmla="*/ 3740737 w 3744072"/>
                <a:gd name="connsiteY23" fmla="*/ 4030101 h 5288263"/>
                <a:gd name="connsiteX24" fmla="*/ 3711766 w 3744072"/>
                <a:gd name="connsiteY24" fmla="*/ 3961674 h 5288263"/>
                <a:gd name="connsiteX25" fmla="*/ 2206784 w 3744072"/>
                <a:gd name="connsiteY25" fmla="*/ 3669628 h 5288263"/>
                <a:gd name="connsiteX26" fmla="*/ 701802 w 3744072"/>
                <a:gd name="connsiteY26" fmla="*/ 3961674 h 5288263"/>
                <a:gd name="connsiteX27" fmla="*/ 672830 w 3744072"/>
                <a:gd name="connsiteY27" fmla="*/ 4030101 h 5288263"/>
                <a:gd name="connsiteX28" fmla="*/ 669495 w 3744072"/>
                <a:gd name="connsiteY28" fmla="*/ 4030101 h 5288263"/>
                <a:gd name="connsiteX29" fmla="*/ 787596 w 3744072"/>
                <a:gd name="connsiteY29" fmla="*/ 3739987 h 5288263"/>
                <a:gd name="connsiteX30" fmla="*/ 1158541 w 3744072"/>
                <a:gd name="connsiteY30" fmla="*/ 2596060 h 5288263"/>
                <a:gd name="connsiteX31" fmla="*/ 1132939 w 3744072"/>
                <a:gd name="connsiteY31" fmla="*/ 2685395 h 5288263"/>
                <a:gd name="connsiteX32" fmla="*/ 1133316 w 3744072"/>
                <a:gd name="connsiteY32" fmla="*/ 2685395 h 5288263"/>
                <a:gd name="connsiteX33" fmla="*/ 1154192 w 3744072"/>
                <a:gd name="connsiteY33" fmla="*/ 2622730 h 5288263"/>
                <a:gd name="connsiteX34" fmla="*/ 2206784 w 3744072"/>
                <a:gd name="connsiteY34" fmla="*/ 2363133 h 5288263"/>
                <a:gd name="connsiteX35" fmla="*/ 3259375 w 3744072"/>
                <a:gd name="connsiteY35" fmla="*/ 2622730 h 5288263"/>
                <a:gd name="connsiteX36" fmla="*/ 3280252 w 3744072"/>
                <a:gd name="connsiteY36" fmla="*/ 2685395 h 5288263"/>
                <a:gd name="connsiteX37" fmla="*/ 3280627 w 3744072"/>
                <a:gd name="connsiteY37" fmla="*/ 2685395 h 5288263"/>
                <a:gd name="connsiteX38" fmla="*/ 3255025 w 3744072"/>
                <a:gd name="connsiteY38" fmla="*/ 2596060 h 5288263"/>
                <a:gd name="connsiteX39" fmla="*/ 3625970 w 3744072"/>
                <a:gd name="connsiteY39" fmla="*/ 3739987 h 5288263"/>
                <a:gd name="connsiteX40" fmla="*/ 3744072 w 3744072"/>
                <a:gd name="connsiteY40" fmla="*/ 4030101 h 5288263"/>
                <a:gd name="connsiteX41" fmla="*/ 27790 w 3744072"/>
                <a:gd name="connsiteY41" fmla="*/ 5249537 h 5288263"/>
                <a:gd name="connsiteX42" fmla="*/ 498921 w 3744072"/>
                <a:gd name="connsiteY42" fmla="*/ 4412260 h 5288263"/>
                <a:gd name="connsiteX43" fmla="*/ 563234 w 3744072"/>
                <a:gd name="connsiteY43" fmla="*/ 4270326 h 5288263"/>
                <a:gd name="connsiteX44" fmla="*/ 498921 w 3744072"/>
                <a:gd name="connsiteY44" fmla="*/ 4412260 h 5288263"/>
                <a:gd name="connsiteX45" fmla="*/ 27790 w 3744072"/>
                <a:gd name="connsiteY45" fmla="*/ 5249537 h 5288263"/>
                <a:gd name="connsiteX46" fmla="*/ 0 w 3744072"/>
                <a:gd name="connsiteY46" fmla="*/ 5288263 h 5288263"/>
                <a:gd name="connsiteX47" fmla="*/ 27790 w 3744072"/>
                <a:gd name="connsiteY47" fmla="*/ 5249537 h 5288263"/>
                <a:gd name="connsiteX48" fmla="*/ 3647 w 3744072"/>
                <a:gd name="connsiteY48" fmla="*/ 5283181 h 5288263"/>
                <a:gd name="connsiteX49" fmla="*/ 41024 w 3744072"/>
                <a:gd name="connsiteY49" fmla="*/ 5257130 h 5288263"/>
                <a:gd name="connsiteX50" fmla="*/ 2206784 w 3744072"/>
                <a:gd name="connsiteY50" fmla="*/ 4971581 h 5288263"/>
                <a:gd name="connsiteX51" fmla="*/ 2206784 w 3744072"/>
                <a:gd name="connsiteY51" fmla="*/ 4974121 h 5288263"/>
                <a:gd name="connsiteX52" fmla="*/ 41024 w 3744072"/>
                <a:gd name="connsiteY52" fmla="*/ 5259670 h 5288263"/>
                <a:gd name="connsiteX53" fmla="*/ 0 w 3744072"/>
                <a:gd name="connsiteY53" fmla="*/ 5288263 h 5288263"/>
                <a:gd name="connsiteX0" fmla="*/ 2993434 w 3744072"/>
                <a:gd name="connsiteY0" fmla="*/ 1340901 h 5288263"/>
                <a:gd name="connsiteX1" fmla="*/ 2991794 w 3744072"/>
                <a:gd name="connsiteY1" fmla="*/ 1340901 h 5288263"/>
                <a:gd name="connsiteX2" fmla="*/ 2977191 w 3744072"/>
                <a:gd name="connsiteY2" fmla="*/ 1295986 h 5288263"/>
                <a:gd name="connsiteX3" fmla="*/ 2206784 w 3744072"/>
                <a:gd name="connsiteY3" fmla="*/ 1101288 h 5288263"/>
                <a:gd name="connsiteX4" fmla="*/ 1436376 w 3744072"/>
                <a:gd name="connsiteY4" fmla="*/ 1295986 h 5288263"/>
                <a:gd name="connsiteX5" fmla="*/ 1421774 w 3744072"/>
                <a:gd name="connsiteY5" fmla="*/ 1340901 h 5288263"/>
                <a:gd name="connsiteX6" fmla="*/ 1420132 w 3744072"/>
                <a:gd name="connsiteY6" fmla="*/ 1340901 h 5288263"/>
                <a:gd name="connsiteX7" fmla="*/ 1436802 w 3744072"/>
                <a:gd name="connsiteY7" fmla="*/ 1233030 h 5288263"/>
                <a:gd name="connsiteX8" fmla="*/ 1518092 w 3744072"/>
                <a:gd name="connsiteY8" fmla="*/ 32855 h 5288263"/>
                <a:gd name="connsiteX9" fmla="*/ 1516770 w 3744072"/>
                <a:gd name="connsiteY9" fmla="*/ 0 h 5288263"/>
                <a:gd name="connsiteX10" fmla="*/ 2896796 w 3744072"/>
                <a:gd name="connsiteY10" fmla="*/ 0 h 5288263"/>
                <a:gd name="connsiteX11" fmla="*/ 2895474 w 3744072"/>
                <a:gd name="connsiteY11" fmla="*/ 32855 h 5288263"/>
                <a:gd name="connsiteX12" fmla="*/ 2976764 w 3744072"/>
                <a:gd name="connsiteY12" fmla="*/ 1233030 h 5288263"/>
                <a:gd name="connsiteX13" fmla="*/ 2993434 w 3744072"/>
                <a:gd name="connsiteY13" fmla="*/ 1340901 h 5288263"/>
                <a:gd name="connsiteX14" fmla="*/ 1272398 w 3744072"/>
                <a:gd name="connsiteY14" fmla="*/ 2128987 h 5288263"/>
                <a:gd name="connsiteX15" fmla="*/ 1297621 w 3744072"/>
                <a:gd name="connsiteY15" fmla="*/ 2014096 h 5288263"/>
                <a:gd name="connsiteX16" fmla="*/ 1286371 w 3744072"/>
                <a:gd name="connsiteY16" fmla="*/ 2071666 h 5288263"/>
                <a:gd name="connsiteX17" fmla="*/ 1272398 w 3744072"/>
                <a:gd name="connsiteY17" fmla="*/ 2128987 h 5288263"/>
                <a:gd name="connsiteX18" fmla="*/ 3141169 w 3744072"/>
                <a:gd name="connsiteY18" fmla="*/ 2128989 h 5288263"/>
                <a:gd name="connsiteX19" fmla="*/ 3127195 w 3744072"/>
                <a:gd name="connsiteY19" fmla="*/ 2071666 h 5288263"/>
                <a:gd name="connsiteX20" fmla="*/ 3115945 w 3744072"/>
                <a:gd name="connsiteY20" fmla="*/ 2014093 h 5288263"/>
                <a:gd name="connsiteX21" fmla="*/ 3141169 w 3744072"/>
                <a:gd name="connsiteY21" fmla="*/ 2128989 h 5288263"/>
                <a:gd name="connsiteX22" fmla="*/ 3744072 w 3744072"/>
                <a:gd name="connsiteY22" fmla="*/ 4030101 h 5288263"/>
                <a:gd name="connsiteX23" fmla="*/ 3740737 w 3744072"/>
                <a:gd name="connsiteY23" fmla="*/ 4030101 h 5288263"/>
                <a:gd name="connsiteX24" fmla="*/ 3711766 w 3744072"/>
                <a:gd name="connsiteY24" fmla="*/ 3961674 h 5288263"/>
                <a:gd name="connsiteX25" fmla="*/ 2206784 w 3744072"/>
                <a:gd name="connsiteY25" fmla="*/ 3669628 h 5288263"/>
                <a:gd name="connsiteX26" fmla="*/ 701802 w 3744072"/>
                <a:gd name="connsiteY26" fmla="*/ 3961674 h 5288263"/>
                <a:gd name="connsiteX27" fmla="*/ 672830 w 3744072"/>
                <a:gd name="connsiteY27" fmla="*/ 4030101 h 5288263"/>
                <a:gd name="connsiteX28" fmla="*/ 669495 w 3744072"/>
                <a:gd name="connsiteY28" fmla="*/ 4030101 h 5288263"/>
                <a:gd name="connsiteX29" fmla="*/ 787596 w 3744072"/>
                <a:gd name="connsiteY29" fmla="*/ 3739987 h 5288263"/>
                <a:gd name="connsiteX30" fmla="*/ 1158541 w 3744072"/>
                <a:gd name="connsiteY30" fmla="*/ 2596060 h 5288263"/>
                <a:gd name="connsiteX31" fmla="*/ 1132939 w 3744072"/>
                <a:gd name="connsiteY31" fmla="*/ 2685395 h 5288263"/>
                <a:gd name="connsiteX32" fmla="*/ 1133316 w 3744072"/>
                <a:gd name="connsiteY32" fmla="*/ 2685395 h 5288263"/>
                <a:gd name="connsiteX33" fmla="*/ 1154192 w 3744072"/>
                <a:gd name="connsiteY33" fmla="*/ 2622730 h 5288263"/>
                <a:gd name="connsiteX34" fmla="*/ 2206784 w 3744072"/>
                <a:gd name="connsiteY34" fmla="*/ 2363133 h 5288263"/>
                <a:gd name="connsiteX35" fmla="*/ 3259375 w 3744072"/>
                <a:gd name="connsiteY35" fmla="*/ 2622730 h 5288263"/>
                <a:gd name="connsiteX36" fmla="*/ 3280252 w 3744072"/>
                <a:gd name="connsiteY36" fmla="*/ 2685395 h 5288263"/>
                <a:gd name="connsiteX37" fmla="*/ 3280627 w 3744072"/>
                <a:gd name="connsiteY37" fmla="*/ 2685395 h 5288263"/>
                <a:gd name="connsiteX38" fmla="*/ 3255025 w 3744072"/>
                <a:gd name="connsiteY38" fmla="*/ 2596060 h 5288263"/>
                <a:gd name="connsiteX39" fmla="*/ 3625970 w 3744072"/>
                <a:gd name="connsiteY39" fmla="*/ 3739987 h 5288263"/>
                <a:gd name="connsiteX40" fmla="*/ 3744072 w 3744072"/>
                <a:gd name="connsiteY40" fmla="*/ 4030101 h 5288263"/>
                <a:gd name="connsiteX41" fmla="*/ 27790 w 3744072"/>
                <a:gd name="connsiteY41" fmla="*/ 5249537 h 5288263"/>
                <a:gd name="connsiteX42" fmla="*/ 498921 w 3744072"/>
                <a:gd name="connsiteY42" fmla="*/ 4412260 h 5288263"/>
                <a:gd name="connsiteX43" fmla="*/ 563234 w 3744072"/>
                <a:gd name="connsiteY43" fmla="*/ 4270326 h 5288263"/>
                <a:gd name="connsiteX44" fmla="*/ 498921 w 3744072"/>
                <a:gd name="connsiteY44" fmla="*/ 4412260 h 5288263"/>
                <a:gd name="connsiteX45" fmla="*/ 27790 w 3744072"/>
                <a:gd name="connsiteY45" fmla="*/ 5249537 h 5288263"/>
                <a:gd name="connsiteX46" fmla="*/ 0 w 3744072"/>
                <a:gd name="connsiteY46" fmla="*/ 5288263 h 5288263"/>
                <a:gd name="connsiteX47" fmla="*/ 27790 w 3744072"/>
                <a:gd name="connsiteY47" fmla="*/ 5249537 h 5288263"/>
                <a:gd name="connsiteX48" fmla="*/ 3647 w 3744072"/>
                <a:gd name="connsiteY48" fmla="*/ 5283181 h 5288263"/>
                <a:gd name="connsiteX49" fmla="*/ 41024 w 3744072"/>
                <a:gd name="connsiteY49" fmla="*/ 5257130 h 5288263"/>
                <a:gd name="connsiteX50" fmla="*/ 2206784 w 3744072"/>
                <a:gd name="connsiteY50" fmla="*/ 4971581 h 5288263"/>
                <a:gd name="connsiteX51" fmla="*/ 41024 w 3744072"/>
                <a:gd name="connsiteY51" fmla="*/ 5259670 h 5288263"/>
                <a:gd name="connsiteX52" fmla="*/ 0 w 3744072"/>
                <a:gd name="connsiteY52" fmla="*/ 5288263 h 5288263"/>
                <a:gd name="connsiteX0" fmla="*/ 2993434 w 3744072"/>
                <a:gd name="connsiteY0" fmla="*/ 1340901 h 5288263"/>
                <a:gd name="connsiteX1" fmla="*/ 2991794 w 3744072"/>
                <a:gd name="connsiteY1" fmla="*/ 1340901 h 5288263"/>
                <a:gd name="connsiteX2" fmla="*/ 2977191 w 3744072"/>
                <a:gd name="connsiteY2" fmla="*/ 1295986 h 5288263"/>
                <a:gd name="connsiteX3" fmla="*/ 2206784 w 3744072"/>
                <a:gd name="connsiteY3" fmla="*/ 1101288 h 5288263"/>
                <a:gd name="connsiteX4" fmla="*/ 1436376 w 3744072"/>
                <a:gd name="connsiteY4" fmla="*/ 1295986 h 5288263"/>
                <a:gd name="connsiteX5" fmla="*/ 1421774 w 3744072"/>
                <a:gd name="connsiteY5" fmla="*/ 1340901 h 5288263"/>
                <a:gd name="connsiteX6" fmla="*/ 1420132 w 3744072"/>
                <a:gd name="connsiteY6" fmla="*/ 1340901 h 5288263"/>
                <a:gd name="connsiteX7" fmla="*/ 1436802 w 3744072"/>
                <a:gd name="connsiteY7" fmla="*/ 1233030 h 5288263"/>
                <a:gd name="connsiteX8" fmla="*/ 1518092 w 3744072"/>
                <a:gd name="connsiteY8" fmla="*/ 32855 h 5288263"/>
                <a:gd name="connsiteX9" fmla="*/ 1516770 w 3744072"/>
                <a:gd name="connsiteY9" fmla="*/ 0 h 5288263"/>
                <a:gd name="connsiteX10" fmla="*/ 2896796 w 3744072"/>
                <a:gd name="connsiteY10" fmla="*/ 0 h 5288263"/>
                <a:gd name="connsiteX11" fmla="*/ 2895474 w 3744072"/>
                <a:gd name="connsiteY11" fmla="*/ 32855 h 5288263"/>
                <a:gd name="connsiteX12" fmla="*/ 2976764 w 3744072"/>
                <a:gd name="connsiteY12" fmla="*/ 1233030 h 5288263"/>
                <a:gd name="connsiteX13" fmla="*/ 2993434 w 3744072"/>
                <a:gd name="connsiteY13" fmla="*/ 1340901 h 5288263"/>
                <a:gd name="connsiteX14" fmla="*/ 1272398 w 3744072"/>
                <a:gd name="connsiteY14" fmla="*/ 2128987 h 5288263"/>
                <a:gd name="connsiteX15" fmla="*/ 1297621 w 3744072"/>
                <a:gd name="connsiteY15" fmla="*/ 2014096 h 5288263"/>
                <a:gd name="connsiteX16" fmla="*/ 1286371 w 3744072"/>
                <a:gd name="connsiteY16" fmla="*/ 2071666 h 5288263"/>
                <a:gd name="connsiteX17" fmla="*/ 1272398 w 3744072"/>
                <a:gd name="connsiteY17" fmla="*/ 2128987 h 5288263"/>
                <a:gd name="connsiteX18" fmla="*/ 3141169 w 3744072"/>
                <a:gd name="connsiteY18" fmla="*/ 2128989 h 5288263"/>
                <a:gd name="connsiteX19" fmla="*/ 3127195 w 3744072"/>
                <a:gd name="connsiteY19" fmla="*/ 2071666 h 5288263"/>
                <a:gd name="connsiteX20" fmla="*/ 3115945 w 3744072"/>
                <a:gd name="connsiteY20" fmla="*/ 2014093 h 5288263"/>
                <a:gd name="connsiteX21" fmla="*/ 3141169 w 3744072"/>
                <a:gd name="connsiteY21" fmla="*/ 2128989 h 5288263"/>
                <a:gd name="connsiteX22" fmla="*/ 3744072 w 3744072"/>
                <a:gd name="connsiteY22" fmla="*/ 4030101 h 5288263"/>
                <a:gd name="connsiteX23" fmla="*/ 3740737 w 3744072"/>
                <a:gd name="connsiteY23" fmla="*/ 4030101 h 5288263"/>
                <a:gd name="connsiteX24" fmla="*/ 3711766 w 3744072"/>
                <a:gd name="connsiteY24" fmla="*/ 3961674 h 5288263"/>
                <a:gd name="connsiteX25" fmla="*/ 2206784 w 3744072"/>
                <a:gd name="connsiteY25" fmla="*/ 3669628 h 5288263"/>
                <a:gd name="connsiteX26" fmla="*/ 701802 w 3744072"/>
                <a:gd name="connsiteY26" fmla="*/ 3961674 h 5288263"/>
                <a:gd name="connsiteX27" fmla="*/ 672830 w 3744072"/>
                <a:gd name="connsiteY27" fmla="*/ 4030101 h 5288263"/>
                <a:gd name="connsiteX28" fmla="*/ 669495 w 3744072"/>
                <a:gd name="connsiteY28" fmla="*/ 4030101 h 5288263"/>
                <a:gd name="connsiteX29" fmla="*/ 787596 w 3744072"/>
                <a:gd name="connsiteY29" fmla="*/ 3739987 h 5288263"/>
                <a:gd name="connsiteX30" fmla="*/ 1158541 w 3744072"/>
                <a:gd name="connsiteY30" fmla="*/ 2596060 h 5288263"/>
                <a:gd name="connsiteX31" fmla="*/ 1132939 w 3744072"/>
                <a:gd name="connsiteY31" fmla="*/ 2685395 h 5288263"/>
                <a:gd name="connsiteX32" fmla="*/ 1133316 w 3744072"/>
                <a:gd name="connsiteY32" fmla="*/ 2685395 h 5288263"/>
                <a:gd name="connsiteX33" fmla="*/ 1154192 w 3744072"/>
                <a:gd name="connsiteY33" fmla="*/ 2622730 h 5288263"/>
                <a:gd name="connsiteX34" fmla="*/ 2206784 w 3744072"/>
                <a:gd name="connsiteY34" fmla="*/ 2363133 h 5288263"/>
                <a:gd name="connsiteX35" fmla="*/ 3259375 w 3744072"/>
                <a:gd name="connsiteY35" fmla="*/ 2622730 h 5288263"/>
                <a:gd name="connsiteX36" fmla="*/ 3280252 w 3744072"/>
                <a:gd name="connsiteY36" fmla="*/ 2685395 h 5288263"/>
                <a:gd name="connsiteX37" fmla="*/ 3280627 w 3744072"/>
                <a:gd name="connsiteY37" fmla="*/ 2685395 h 5288263"/>
                <a:gd name="connsiteX38" fmla="*/ 3255025 w 3744072"/>
                <a:gd name="connsiteY38" fmla="*/ 2596060 h 5288263"/>
                <a:gd name="connsiteX39" fmla="*/ 3625970 w 3744072"/>
                <a:gd name="connsiteY39" fmla="*/ 3739987 h 5288263"/>
                <a:gd name="connsiteX40" fmla="*/ 3744072 w 3744072"/>
                <a:gd name="connsiteY40" fmla="*/ 4030101 h 5288263"/>
                <a:gd name="connsiteX41" fmla="*/ 27790 w 3744072"/>
                <a:gd name="connsiteY41" fmla="*/ 5249537 h 5288263"/>
                <a:gd name="connsiteX42" fmla="*/ 498921 w 3744072"/>
                <a:gd name="connsiteY42" fmla="*/ 4412260 h 5288263"/>
                <a:gd name="connsiteX43" fmla="*/ 563234 w 3744072"/>
                <a:gd name="connsiteY43" fmla="*/ 4270326 h 5288263"/>
                <a:gd name="connsiteX44" fmla="*/ 498921 w 3744072"/>
                <a:gd name="connsiteY44" fmla="*/ 4412260 h 5288263"/>
                <a:gd name="connsiteX45" fmla="*/ 27790 w 3744072"/>
                <a:gd name="connsiteY45" fmla="*/ 5249537 h 5288263"/>
                <a:gd name="connsiteX46" fmla="*/ 0 w 3744072"/>
                <a:gd name="connsiteY46" fmla="*/ 5288263 h 5288263"/>
                <a:gd name="connsiteX47" fmla="*/ 27790 w 3744072"/>
                <a:gd name="connsiteY47" fmla="*/ 5249537 h 5288263"/>
                <a:gd name="connsiteX48" fmla="*/ 3647 w 3744072"/>
                <a:gd name="connsiteY48" fmla="*/ 5283181 h 5288263"/>
                <a:gd name="connsiteX49" fmla="*/ 41024 w 3744072"/>
                <a:gd name="connsiteY49" fmla="*/ 5257130 h 5288263"/>
                <a:gd name="connsiteX50" fmla="*/ 41024 w 3744072"/>
                <a:gd name="connsiteY50" fmla="*/ 5259670 h 5288263"/>
                <a:gd name="connsiteX51" fmla="*/ 0 w 3744072"/>
                <a:gd name="connsiteY51" fmla="*/ 5288263 h 5288263"/>
                <a:gd name="connsiteX0" fmla="*/ 2989787 w 3740425"/>
                <a:gd name="connsiteY0" fmla="*/ 1340901 h 5283181"/>
                <a:gd name="connsiteX1" fmla="*/ 2988147 w 3740425"/>
                <a:gd name="connsiteY1" fmla="*/ 1340901 h 5283181"/>
                <a:gd name="connsiteX2" fmla="*/ 2973544 w 3740425"/>
                <a:gd name="connsiteY2" fmla="*/ 1295986 h 5283181"/>
                <a:gd name="connsiteX3" fmla="*/ 2203137 w 3740425"/>
                <a:gd name="connsiteY3" fmla="*/ 1101288 h 5283181"/>
                <a:gd name="connsiteX4" fmla="*/ 1432729 w 3740425"/>
                <a:gd name="connsiteY4" fmla="*/ 1295986 h 5283181"/>
                <a:gd name="connsiteX5" fmla="*/ 1418127 w 3740425"/>
                <a:gd name="connsiteY5" fmla="*/ 1340901 h 5283181"/>
                <a:gd name="connsiteX6" fmla="*/ 1416485 w 3740425"/>
                <a:gd name="connsiteY6" fmla="*/ 1340901 h 5283181"/>
                <a:gd name="connsiteX7" fmla="*/ 1433155 w 3740425"/>
                <a:gd name="connsiteY7" fmla="*/ 1233030 h 5283181"/>
                <a:gd name="connsiteX8" fmla="*/ 1514445 w 3740425"/>
                <a:gd name="connsiteY8" fmla="*/ 32855 h 5283181"/>
                <a:gd name="connsiteX9" fmla="*/ 1513123 w 3740425"/>
                <a:gd name="connsiteY9" fmla="*/ 0 h 5283181"/>
                <a:gd name="connsiteX10" fmla="*/ 2893149 w 3740425"/>
                <a:gd name="connsiteY10" fmla="*/ 0 h 5283181"/>
                <a:gd name="connsiteX11" fmla="*/ 2891827 w 3740425"/>
                <a:gd name="connsiteY11" fmla="*/ 32855 h 5283181"/>
                <a:gd name="connsiteX12" fmla="*/ 2973117 w 3740425"/>
                <a:gd name="connsiteY12" fmla="*/ 1233030 h 5283181"/>
                <a:gd name="connsiteX13" fmla="*/ 2989787 w 3740425"/>
                <a:gd name="connsiteY13" fmla="*/ 1340901 h 5283181"/>
                <a:gd name="connsiteX14" fmla="*/ 1268751 w 3740425"/>
                <a:gd name="connsiteY14" fmla="*/ 2128987 h 5283181"/>
                <a:gd name="connsiteX15" fmla="*/ 1293974 w 3740425"/>
                <a:gd name="connsiteY15" fmla="*/ 2014096 h 5283181"/>
                <a:gd name="connsiteX16" fmla="*/ 1282724 w 3740425"/>
                <a:gd name="connsiteY16" fmla="*/ 2071666 h 5283181"/>
                <a:gd name="connsiteX17" fmla="*/ 1268751 w 3740425"/>
                <a:gd name="connsiteY17" fmla="*/ 2128987 h 5283181"/>
                <a:gd name="connsiteX18" fmla="*/ 3137522 w 3740425"/>
                <a:gd name="connsiteY18" fmla="*/ 2128989 h 5283181"/>
                <a:gd name="connsiteX19" fmla="*/ 3123548 w 3740425"/>
                <a:gd name="connsiteY19" fmla="*/ 2071666 h 5283181"/>
                <a:gd name="connsiteX20" fmla="*/ 3112298 w 3740425"/>
                <a:gd name="connsiteY20" fmla="*/ 2014093 h 5283181"/>
                <a:gd name="connsiteX21" fmla="*/ 3137522 w 3740425"/>
                <a:gd name="connsiteY21" fmla="*/ 2128989 h 5283181"/>
                <a:gd name="connsiteX22" fmla="*/ 3740425 w 3740425"/>
                <a:gd name="connsiteY22" fmla="*/ 4030101 h 5283181"/>
                <a:gd name="connsiteX23" fmla="*/ 3737090 w 3740425"/>
                <a:gd name="connsiteY23" fmla="*/ 4030101 h 5283181"/>
                <a:gd name="connsiteX24" fmla="*/ 3708119 w 3740425"/>
                <a:gd name="connsiteY24" fmla="*/ 3961674 h 5283181"/>
                <a:gd name="connsiteX25" fmla="*/ 2203137 w 3740425"/>
                <a:gd name="connsiteY25" fmla="*/ 3669628 h 5283181"/>
                <a:gd name="connsiteX26" fmla="*/ 698155 w 3740425"/>
                <a:gd name="connsiteY26" fmla="*/ 3961674 h 5283181"/>
                <a:gd name="connsiteX27" fmla="*/ 669183 w 3740425"/>
                <a:gd name="connsiteY27" fmla="*/ 4030101 h 5283181"/>
                <a:gd name="connsiteX28" fmla="*/ 665848 w 3740425"/>
                <a:gd name="connsiteY28" fmla="*/ 4030101 h 5283181"/>
                <a:gd name="connsiteX29" fmla="*/ 783949 w 3740425"/>
                <a:gd name="connsiteY29" fmla="*/ 3739987 h 5283181"/>
                <a:gd name="connsiteX30" fmla="*/ 1154894 w 3740425"/>
                <a:gd name="connsiteY30" fmla="*/ 2596060 h 5283181"/>
                <a:gd name="connsiteX31" fmla="*/ 1129292 w 3740425"/>
                <a:gd name="connsiteY31" fmla="*/ 2685395 h 5283181"/>
                <a:gd name="connsiteX32" fmla="*/ 1129669 w 3740425"/>
                <a:gd name="connsiteY32" fmla="*/ 2685395 h 5283181"/>
                <a:gd name="connsiteX33" fmla="*/ 1150545 w 3740425"/>
                <a:gd name="connsiteY33" fmla="*/ 2622730 h 5283181"/>
                <a:gd name="connsiteX34" fmla="*/ 2203137 w 3740425"/>
                <a:gd name="connsiteY34" fmla="*/ 2363133 h 5283181"/>
                <a:gd name="connsiteX35" fmla="*/ 3255728 w 3740425"/>
                <a:gd name="connsiteY35" fmla="*/ 2622730 h 5283181"/>
                <a:gd name="connsiteX36" fmla="*/ 3276605 w 3740425"/>
                <a:gd name="connsiteY36" fmla="*/ 2685395 h 5283181"/>
                <a:gd name="connsiteX37" fmla="*/ 3276980 w 3740425"/>
                <a:gd name="connsiteY37" fmla="*/ 2685395 h 5283181"/>
                <a:gd name="connsiteX38" fmla="*/ 3251378 w 3740425"/>
                <a:gd name="connsiteY38" fmla="*/ 2596060 h 5283181"/>
                <a:gd name="connsiteX39" fmla="*/ 3622323 w 3740425"/>
                <a:gd name="connsiteY39" fmla="*/ 3739987 h 5283181"/>
                <a:gd name="connsiteX40" fmla="*/ 3740425 w 3740425"/>
                <a:gd name="connsiteY40" fmla="*/ 4030101 h 5283181"/>
                <a:gd name="connsiteX41" fmla="*/ 24143 w 3740425"/>
                <a:gd name="connsiteY41" fmla="*/ 5249537 h 5283181"/>
                <a:gd name="connsiteX42" fmla="*/ 495274 w 3740425"/>
                <a:gd name="connsiteY42" fmla="*/ 4412260 h 5283181"/>
                <a:gd name="connsiteX43" fmla="*/ 559587 w 3740425"/>
                <a:gd name="connsiteY43" fmla="*/ 4270326 h 5283181"/>
                <a:gd name="connsiteX44" fmla="*/ 495274 w 3740425"/>
                <a:gd name="connsiteY44" fmla="*/ 4412260 h 5283181"/>
                <a:gd name="connsiteX45" fmla="*/ 24143 w 3740425"/>
                <a:gd name="connsiteY45" fmla="*/ 5249537 h 5283181"/>
                <a:gd name="connsiteX46" fmla="*/ 37377 w 3740425"/>
                <a:gd name="connsiteY46" fmla="*/ 5259670 h 5283181"/>
                <a:gd name="connsiteX47" fmla="*/ 24143 w 3740425"/>
                <a:gd name="connsiteY47" fmla="*/ 5249537 h 5283181"/>
                <a:gd name="connsiteX48" fmla="*/ 0 w 3740425"/>
                <a:gd name="connsiteY48" fmla="*/ 5283181 h 5283181"/>
                <a:gd name="connsiteX49" fmla="*/ 37377 w 3740425"/>
                <a:gd name="connsiteY49" fmla="*/ 5257130 h 5283181"/>
                <a:gd name="connsiteX50" fmla="*/ 37377 w 3740425"/>
                <a:gd name="connsiteY50" fmla="*/ 5259670 h 5283181"/>
                <a:gd name="connsiteX0" fmla="*/ 2989787 w 3740425"/>
                <a:gd name="connsiteY0" fmla="*/ 1340901 h 5283181"/>
                <a:gd name="connsiteX1" fmla="*/ 2988147 w 3740425"/>
                <a:gd name="connsiteY1" fmla="*/ 1340901 h 5283181"/>
                <a:gd name="connsiteX2" fmla="*/ 2973544 w 3740425"/>
                <a:gd name="connsiteY2" fmla="*/ 1295986 h 5283181"/>
                <a:gd name="connsiteX3" fmla="*/ 2203137 w 3740425"/>
                <a:gd name="connsiteY3" fmla="*/ 1101288 h 5283181"/>
                <a:gd name="connsiteX4" fmla="*/ 1432729 w 3740425"/>
                <a:gd name="connsiteY4" fmla="*/ 1295986 h 5283181"/>
                <a:gd name="connsiteX5" fmla="*/ 1418127 w 3740425"/>
                <a:gd name="connsiteY5" fmla="*/ 1340901 h 5283181"/>
                <a:gd name="connsiteX6" fmla="*/ 1416485 w 3740425"/>
                <a:gd name="connsiteY6" fmla="*/ 1340901 h 5283181"/>
                <a:gd name="connsiteX7" fmla="*/ 1433155 w 3740425"/>
                <a:gd name="connsiteY7" fmla="*/ 1233030 h 5283181"/>
                <a:gd name="connsiteX8" fmla="*/ 1514445 w 3740425"/>
                <a:gd name="connsiteY8" fmla="*/ 32855 h 5283181"/>
                <a:gd name="connsiteX9" fmla="*/ 1513123 w 3740425"/>
                <a:gd name="connsiteY9" fmla="*/ 0 h 5283181"/>
                <a:gd name="connsiteX10" fmla="*/ 2893149 w 3740425"/>
                <a:gd name="connsiteY10" fmla="*/ 0 h 5283181"/>
                <a:gd name="connsiteX11" fmla="*/ 2891827 w 3740425"/>
                <a:gd name="connsiteY11" fmla="*/ 32855 h 5283181"/>
                <a:gd name="connsiteX12" fmla="*/ 2973117 w 3740425"/>
                <a:gd name="connsiteY12" fmla="*/ 1233030 h 5283181"/>
                <a:gd name="connsiteX13" fmla="*/ 2989787 w 3740425"/>
                <a:gd name="connsiteY13" fmla="*/ 1340901 h 5283181"/>
                <a:gd name="connsiteX14" fmla="*/ 1268751 w 3740425"/>
                <a:gd name="connsiteY14" fmla="*/ 2128987 h 5283181"/>
                <a:gd name="connsiteX15" fmla="*/ 1293974 w 3740425"/>
                <a:gd name="connsiteY15" fmla="*/ 2014096 h 5283181"/>
                <a:gd name="connsiteX16" fmla="*/ 1282724 w 3740425"/>
                <a:gd name="connsiteY16" fmla="*/ 2071666 h 5283181"/>
                <a:gd name="connsiteX17" fmla="*/ 1268751 w 3740425"/>
                <a:gd name="connsiteY17" fmla="*/ 2128987 h 5283181"/>
                <a:gd name="connsiteX18" fmla="*/ 3137522 w 3740425"/>
                <a:gd name="connsiteY18" fmla="*/ 2128989 h 5283181"/>
                <a:gd name="connsiteX19" fmla="*/ 3123548 w 3740425"/>
                <a:gd name="connsiteY19" fmla="*/ 2071666 h 5283181"/>
                <a:gd name="connsiteX20" fmla="*/ 3112298 w 3740425"/>
                <a:gd name="connsiteY20" fmla="*/ 2014093 h 5283181"/>
                <a:gd name="connsiteX21" fmla="*/ 3137522 w 3740425"/>
                <a:gd name="connsiteY21" fmla="*/ 2128989 h 5283181"/>
                <a:gd name="connsiteX22" fmla="*/ 3740425 w 3740425"/>
                <a:gd name="connsiteY22" fmla="*/ 4030101 h 5283181"/>
                <a:gd name="connsiteX23" fmla="*/ 3737090 w 3740425"/>
                <a:gd name="connsiteY23" fmla="*/ 4030101 h 5283181"/>
                <a:gd name="connsiteX24" fmla="*/ 3708119 w 3740425"/>
                <a:gd name="connsiteY24" fmla="*/ 3961674 h 5283181"/>
                <a:gd name="connsiteX25" fmla="*/ 2203137 w 3740425"/>
                <a:gd name="connsiteY25" fmla="*/ 3669628 h 5283181"/>
                <a:gd name="connsiteX26" fmla="*/ 698155 w 3740425"/>
                <a:gd name="connsiteY26" fmla="*/ 3961674 h 5283181"/>
                <a:gd name="connsiteX27" fmla="*/ 669183 w 3740425"/>
                <a:gd name="connsiteY27" fmla="*/ 4030101 h 5283181"/>
                <a:gd name="connsiteX28" fmla="*/ 665848 w 3740425"/>
                <a:gd name="connsiteY28" fmla="*/ 4030101 h 5283181"/>
                <a:gd name="connsiteX29" fmla="*/ 783949 w 3740425"/>
                <a:gd name="connsiteY29" fmla="*/ 3739987 h 5283181"/>
                <a:gd name="connsiteX30" fmla="*/ 1154894 w 3740425"/>
                <a:gd name="connsiteY30" fmla="*/ 2596060 h 5283181"/>
                <a:gd name="connsiteX31" fmla="*/ 1129292 w 3740425"/>
                <a:gd name="connsiteY31" fmla="*/ 2685395 h 5283181"/>
                <a:gd name="connsiteX32" fmla="*/ 1129669 w 3740425"/>
                <a:gd name="connsiteY32" fmla="*/ 2685395 h 5283181"/>
                <a:gd name="connsiteX33" fmla="*/ 1150545 w 3740425"/>
                <a:gd name="connsiteY33" fmla="*/ 2622730 h 5283181"/>
                <a:gd name="connsiteX34" fmla="*/ 2203137 w 3740425"/>
                <a:gd name="connsiteY34" fmla="*/ 2363133 h 5283181"/>
                <a:gd name="connsiteX35" fmla="*/ 3255728 w 3740425"/>
                <a:gd name="connsiteY35" fmla="*/ 2622730 h 5283181"/>
                <a:gd name="connsiteX36" fmla="*/ 3276605 w 3740425"/>
                <a:gd name="connsiteY36" fmla="*/ 2685395 h 5283181"/>
                <a:gd name="connsiteX37" fmla="*/ 3276980 w 3740425"/>
                <a:gd name="connsiteY37" fmla="*/ 2685395 h 5283181"/>
                <a:gd name="connsiteX38" fmla="*/ 3251378 w 3740425"/>
                <a:gd name="connsiteY38" fmla="*/ 2596060 h 5283181"/>
                <a:gd name="connsiteX39" fmla="*/ 3622323 w 3740425"/>
                <a:gd name="connsiteY39" fmla="*/ 3739987 h 5283181"/>
                <a:gd name="connsiteX40" fmla="*/ 3740425 w 3740425"/>
                <a:gd name="connsiteY40" fmla="*/ 4030101 h 5283181"/>
                <a:gd name="connsiteX41" fmla="*/ 24143 w 3740425"/>
                <a:gd name="connsiteY41" fmla="*/ 5249537 h 5283181"/>
                <a:gd name="connsiteX42" fmla="*/ 495274 w 3740425"/>
                <a:gd name="connsiteY42" fmla="*/ 4412260 h 5283181"/>
                <a:gd name="connsiteX43" fmla="*/ 559587 w 3740425"/>
                <a:gd name="connsiteY43" fmla="*/ 4270326 h 5283181"/>
                <a:gd name="connsiteX44" fmla="*/ 495274 w 3740425"/>
                <a:gd name="connsiteY44" fmla="*/ 4412260 h 5283181"/>
                <a:gd name="connsiteX45" fmla="*/ 24143 w 3740425"/>
                <a:gd name="connsiteY45" fmla="*/ 5249537 h 5283181"/>
                <a:gd name="connsiteX46" fmla="*/ 37377 w 3740425"/>
                <a:gd name="connsiteY46" fmla="*/ 5257130 h 5283181"/>
                <a:gd name="connsiteX47" fmla="*/ 24143 w 3740425"/>
                <a:gd name="connsiteY47" fmla="*/ 5249537 h 5283181"/>
                <a:gd name="connsiteX48" fmla="*/ 0 w 3740425"/>
                <a:gd name="connsiteY48" fmla="*/ 5283181 h 5283181"/>
                <a:gd name="connsiteX49" fmla="*/ 37377 w 3740425"/>
                <a:gd name="connsiteY49" fmla="*/ 5257130 h 5283181"/>
                <a:gd name="connsiteX0" fmla="*/ 2989787 w 3740425"/>
                <a:gd name="connsiteY0" fmla="*/ 1340901 h 5283181"/>
                <a:gd name="connsiteX1" fmla="*/ 2988147 w 3740425"/>
                <a:gd name="connsiteY1" fmla="*/ 1340901 h 5283181"/>
                <a:gd name="connsiteX2" fmla="*/ 2973544 w 3740425"/>
                <a:gd name="connsiteY2" fmla="*/ 1295986 h 5283181"/>
                <a:gd name="connsiteX3" fmla="*/ 2203137 w 3740425"/>
                <a:gd name="connsiteY3" fmla="*/ 1101288 h 5283181"/>
                <a:gd name="connsiteX4" fmla="*/ 1432729 w 3740425"/>
                <a:gd name="connsiteY4" fmla="*/ 1295986 h 5283181"/>
                <a:gd name="connsiteX5" fmla="*/ 1418127 w 3740425"/>
                <a:gd name="connsiteY5" fmla="*/ 1340901 h 5283181"/>
                <a:gd name="connsiteX6" fmla="*/ 1416485 w 3740425"/>
                <a:gd name="connsiteY6" fmla="*/ 1340901 h 5283181"/>
                <a:gd name="connsiteX7" fmla="*/ 1433155 w 3740425"/>
                <a:gd name="connsiteY7" fmla="*/ 1233030 h 5283181"/>
                <a:gd name="connsiteX8" fmla="*/ 1514445 w 3740425"/>
                <a:gd name="connsiteY8" fmla="*/ 32855 h 5283181"/>
                <a:gd name="connsiteX9" fmla="*/ 1513123 w 3740425"/>
                <a:gd name="connsiteY9" fmla="*/ 0 h 5283181"/>
                <a:gd name="connsiteX10" fmla="*/ 2893149 w 3740425"/>
                <a:gd name="connsiteY10" fmla="*/ 0 h 5283181"/>
                <a:gd name="connsiteX11" fmla="*/ 2891827 w 3740425"/>
                <a:gd name="connsiteY11" fmla="*/ 32855 h 5283181"/>
                <a:gd name="connsiteX12" fmla="*/ 2973117 w 3740425"/>
                <a:gd name="connsiteY12" fmla="*/ 1233030 h 5283181"/>
                <a:gd name="connsiteX13" fmla="*/ 2989787 w 3740425"/>
                <a:gd name="connsiteY13" fmla="*/ 1340901 h 5283181"/>
                <a:gd name="connsiteX14" fmla="*/ 1268751 w 3740425"/>
                <a:gd name="connsiteY14" fmla="*/ 2128987 h 5283181"/>
                <a:gd name="connsiteX15" fmla="*/ 1293974 w 3740425"/>
                <a:gd name="connsiteY15" fmla="*/ 2014096 h 5283181"/>
                <a:gd name="connsiteX16" fmla="*/ 1282724 w 3740425"/>
                <a:gd name="connsiteY16" fmla="*/ 2071666 h 5283181"/>
                <a:gd name="connsiteX17" fmla="*/ 1268751 w 3740425"/>
                <a:gd name="connsiteY17" fmla="*/ 2128987 h 5283181"/>
                <a:gd name="connsiteX18" fmla="*/ 3137522 w 3740425"/>
                <a:gd name="connsiteY18" fmla="*/ 2128989 h 5283181"/>
                <a:gd name="connsiteX19" fmla="*/ 3123548 w 3740425"/>
                <a:gd name="connsiteY19" fmla="*/ 2071666 h 5283181"/>
                <a:gd name="connsiteX20" fmla="*/ 3112298 w 3740425"/>
                <a:gd name="connsiteY20" fmla="*/ 2014093 h 5283181"/>
                <a:gd name="connsiteX21" fmla="*/ 3137522 w 3740425"/>
                <a:gd name="connsiteY21" fmla="*/ 2128989 h 5283181"/>
                <a:gd name="connsiteX22" fmla="*/ 3740425 w 3740425"/>
                <a:gd name="connsiteY22" fmla="*/ 4030101 h 5283181"/>
                <a:gd name="connsiteX23" fmla="*/ 3737090 w 3740425"/>
                <a:gd name="connsiteY23" fmla="*/ 4030101 h 5283181"/>
                <a:gd name="connsiteX24" fmla="*/ 3708119 w 3740425"/>
                <a:gd name="connsiteY24" fmla="*/ 3961674 h 5283181"/>
                <a:gd name="connsiteX25" fmla="*/ 2203137 w 3740425"/>
                <a:gd name="connsiteY25" fmla="*/ 3669628 h 5283181"/>
                <a:gd name="connsiteX26" fmla="*/ 698155 w 3740425"/>
                <a:gd name="connsiteY26" fmla="*/ 3961674 h 5283181"/>
                <a:gd name="connsiteX27" fmla="*/ 669183 w 3740425"/>
                <a:gd name="connsiteY27" fmla="*/ 4030101 h 5283181"/>
                <a:gd name="connsiteX28" fmla="*/ 665848 w 3740425"/>
                <a:gd name="connsiteY28" fmla="*/ 4030101 h 5283181"/>
                <a:gd name="connsiteX29" fmla="*/ 783949 w 3740425"/>
                <a:gd name="connsiteY29" fmla="*/ 3739987 h 5283181"/>
                <a:gd name="connsiteX30" fmla="*/ 1154894 w 3740425"/>
                <a:gd name="connsiteY30" fmla="*/ 2596060 h 5283181"/>
                <a:gd name="connsiteX31" fmla="*/ 1129292 w 3740425"/>
                <a:gd name="connsiteY31" fmla="*/ 2685395 h 5283181"/>
                <a:gd name="connsiteX32" fmla="*/ 1129669 w 3740425"/>
                <a:gd name="connsiteY32" fmla="*/ 2685395 h 5283181"/>
                <a:gd name="connsiteX33" fmla="*/ 1150545 w 3740425"/>
                <a:gd name="connsiteY33" fmla="*/ 2622730 h 5283181"/>
                <a:gd name="connsiteX34" fmla="*/ 2203137 w 3740425"/>
                <a:gd name="connsiteY34" fmla="*/ 2363133 h 5283181"/>
                <a:gd name="connsiteX35" fmla="*/ 3255728 w 3740425"/>
                <a:gd name="connsiteY35" fmla="*/ 2622730 h 5283181"/>
                <a:gd name="connsiteX36" fmla="*/ 3276605 w 3740425"/>
                <a:gd name="connsiteY36" fmla="*/ 2685395 h 5283181"/>
                <a:gd name="connsiteX37" fmla="*/ 3276980 w 3740425"/>
                <a:gd name="connsiteY37" fmla="*/ 2685395 h 5283181"/>
                <a:gd name="connsiteX38" fmla="*/ 3251378 w 3740425"/>
                <a:gd name="connsiteY38" fmla="*/ 2596060 h 5283181"/>
                <a:gd name="connsiteX39" fmla="*/ 3622323 w 3740425"/>
                <a:gd name="connsiteY39" fmla="*/ 3739987 h 5283181"/>
                <a:gd name="connsiteX40" fmla="*/ 3740425 w 3740425"/>
                <a:gd name="connsiteY40" fmla="*/ 4030101 h 5283181"/>
                <a:gd name="connsiteX41" fmla="*/ 24143 w 3740425"/>
                <a:gd name="connsiteY41" fmla="*/ 5249537 h 5283181"/>
                <a:gd name="connsiteX42" fmla="*/ 495274 w 3740425"/>
                <a:gd name="connsiteY42" fmla="*/ 4412260 h 5283181"/>
                <a:gd name="connsiteX43" fmla="*/ 559587 w 3740425"/>
                <a:gd name="connsiteY43" fmla="*/ 4270326 h 5283181"/>
                <a:gd name="connsiteX44" fmla="*/ 495274 w 3740425"/>
                <a:gd name="connsiteY44" fmla="*/ 4412260 h 5283181"/>
                <a:gd name="connsiteX45" fmla="*/ 24143 w 3740425"/>
                <a:gd name="connsiteY45" fmla="*/ 5249537 h 5283181"/>
                <a:gd name="connsiteX46" fmla="*/ 0 w 3740425"/>
                <a:gd name="connsiteY46" fmla="*/ 5283181 h 5283181"/>
                <a:gd name="connsiteX47" fmla="*/ 24143 w 3740425"/>
                <a:gd name="connsiteY47" fmla="*/ 5249537 h 5283181"/>
                <a:gd name="connsiteX48" fmla="*/ 0 w 3740425"/>
                <a:gd name="connsiteY48" fmla="*/ 5283181 h 5283181"/>
                <a:gd name="connsiteX0" fmla="*/ 2965644 w 3716282"/>
                <a:gd name="connsiteY0" fmla="*/ 1340901 h 5249537"/>
                <a:gd name="connsiteX1" fmla="*/ 2964004 w 3716282"/>
                <a:gd name="connsiteY1" fmla="*/ 1340901 h 5249537"/>
                <a:gd name="connsiteX2" fmla="*/ 2949401 w 3716282"/>
                <a:gd name="connsiteY2" fmla="*/ 1295986 h 5249537"/>
                <a:gd name="connsiteX3" fmla="*/ 2178994 w 3716282"/>
                <a:gd name="connsiteY3" fmla="*/ 1101288 h 5249537"/>
                <a:gd name="connsiteX4" fmla="*/ 1408586 w 3716282"/>
                <a:gd name="connsiteY4" fmla="*/ 1295986 h 5249537"/>
                <a:gd name="connsiteX5" fmla="*/ 1393984 w 3716282"/>
                <a:gd name="connsiteY5" fmla="*/ 1340901 h 5249537"/>
                <a:gd name="connsiteX6" fmla="*/ 1392342 w 3716282"/>
                <a:gd name="connsiteY6" fmla="*/ 1340901 h 5249537"/>
                <a:gd name="connsiteX7" fmla="*/ 1409012 w 3716282"/>
                <a:gd name="connsiteY7" fmla="*/ 1233030 h 5249537"/>
                <a:gd name="connsiteX8" fmla="*/ 1490302 w 3716282"/>
                <a:gd name="connsiteY8" fmla="*/ 32855 h 5249537"/>
                <a:gd name="connsiteX9" fmla="*/ 1488980 w 3716282"/>
                <a:gd name="connsiteY9" fmla="*/ 0 h 5249537"/>
                <a:gd name="connsiteX10" fmla="*/ 2869006 w 3716282"/>
                <a:gd name="connsiteY10" fmla="*/ 0 h 5249537"/>
                <a:gd name="connsiteX11" fmla="*/ 2867684 w 3716282"/>
                <a:gd name="connsiteY11" fmla="*/ 32855 h 5249537"/>
                <a:gd name="connsiteX12" fmla="*/ 2948974 w 3716282"/>
                <a:gd name="connsiteY12" fmla="*/ 1233030 h 5249537"/>
                <a:gd name="connsiteX13" fmla="*/ 2965644 w 3716282"/>
                <a:gd name="connsiteY13" fmla="*/ 1340901 h 5249537"/>
                <a:gd name="connsiteX14" fmla="*/ 1244608 w 3716282"/>
                <a:gd name="connsiteY14" fmla="*/ 2128987 h 5249537"/>
                <a:gd name="connsiteX15" fmla="*/ 1269831 w 3716282"/>
                <a:gd name="connsiteY15" fmla="*/ 2014096 h 5249537"/>
                <a:gd name="connsiteX16" fmla="*/ 1258581 w 3716282"/>
                <a:gd name="connsiteY16" fmla="*/ 2071666 h 5249537"/>
                <a:gd name="connsiteX17" fmla="*/ 1244608 w 3716282"/>
                <a:gd name="connsiteY17" fmla="*/ 2128987 h 5249537"/>
                <a:gd name="connsiteX18" fmla="*/ 3113379 w 3716282"/>
                <a:gd name="connsiteY18" fmla="*/ 2128989 h 5249537"/>
                <a:gd name="connsiteX19" fmla="*/ 3099405 w 3716282"/>
                <a:gd name="connsiteY19" fmla="*/ 2071666 h 5249537"/>
                <a:gd name="connsiteX20" fmla="*/ 3088155 w 3716282"/>
                <a:gd name="connsiteY20" fmla="*/ 2014093 h 5249537"/>
                <a:gd name="connsiteX21" fmla="*/ 3113379 w 3716282"/>
                <a:gd name="connsiteY21" fmla="*/ 2128989 h 5249537"/>
                <a:gd name="connsiteX22" fmla="*/ 3716282 w 3716282"/>
                <a:gd name="connsiteY22" fmla="*/ 4030101 h 5249537"/>
                <a:gd name="connsiteX23" fmla="*/ 3712947 w 3716282"/>
                <a:gd name="connsiteY23" fmla="*/ 4030101 h 5249537"/>
                <a:gd name="connsiteX24" fmla="*/ 3683976 w 3716282"/>
                <a:gd name="connsiteY24" fmla="*/ 3961674 h 5249537"/>
                <a:gd name="connsiteX25" fmla="*/ 2178994 w 3716282"/>
                <a:gd name="connsiteY25" fmla="*/ 3669628 h 5249537"/>
                <a:gd name="connsiteX26" fmla="*/ 674012 w 3716282"/>
                <a:gd name="connsiteY26" fmla="*/ 3961674 h 5249537"/>
                <a:gd name="connsiteX27" fmla="*/ 645040 w 3716282"/>
                <a:gd name="connsiteY27" fmla="*/ 4030101 h 5249537"/>
                <a:gd name="connsiteX28" fmla="*/ 641705 w 3716282"/>
                <a:gd name="connsiteY28" fmla="*/ 4030101 h 5249537"/>
                <a:gd name="connsiteX29" fmla="*/ 759806 w 3716282"/>
                <a:gd name="connsiteY29" fmla="*/ 3739987 h 5249537"/>
                <a:gd name="connsiteX30" fmla="*/ 1130751 w 3716282"/>
                <a:gd name="connsiteY30" fmla="*/ 2596060 h 5249537"/>
                <a:gd name="connsiteX31" fmla="*/ 1105149 w 3716282"/>
                <a:gd name="connsiteY31" fmla="*/ 2685395 h 5249537"/>
                <a:gd name="connsiteX32" fmla="*/ 1105526 w 3716282"/>
                <a:gd name="connsiteY32" fmla="*/ 2685395 h 5249537"/>
                <a:gd name="connsiteX33" fmla="*/ 1126402 w 3716282"/>
                <a:gd name="connsiteY33" fmla="*/ 2622730 h 5249537"/>
                <a:gd name="connsiteX34" fmla="*/ 2178994 w 3716282"/>
                <a:gd name="connsiteY34" fmla="*/ 2363133 h 5249537"/>
                <a:gd name="connsiteX35" fmla="*/ 3231585 w 3716282"/>
                <a:gd name="connsiteY35" fmla="*/ 2622730 h 5249537"/>
                <a:gd name="connsiteX36" fmla="*/ 3252462 w 3716282"/>
                <a:gd name="connsiteY36" fmla="*/ 2685395 h 5249537"/>
                <a:gd name="connsiteX37" fmla="*/ 3252837 w 3716282"/>
                <a:gd name="connsiteY37" fmla="*/ 2685395 h 5249537"/>
                <a:gd name="connsiteX38" fmla="*/ 3227235 w 3716282"/>
                <a:gd name="connsiteY38" fmla="*/ 2596060 h 5249537"/>
                <a:gd name="connsiteX39" fmla="*/ 3598180 w 3716282"/>
                <a:gd name="connsiteY39" fmla="*/ 3739987 h 5249537"/>
                <a:gd name="connsiteX40" fmla="*/ 3716282 w 3716282"/>
                <a:gd name="connsiteY40" fmla="*/ 4030101 h 5249537"/>
                <a:gd name="connsiteX41" fmla="*/ 0 w 3716282"/>
                <a:gd name="connsiteY41" fmla="*/ 5249537 h 5249537"/>
                <a:gd name="connsiteX42" fmla="*/ 471131 w 3716282"/>
                <a:gd name="connsiteY42" fmla="*/ 4412260 h 5249537"/>
                <a:gd name="connsiteX43" fmla="*/ 535444 w 3716282"/>
                <a:gd name="connsiteY43" fmla="*/ 4270326 h 5249537"/>
                <a:gd name="connsiteX44" fmla="*/ 471131 w 3716282"/>
                <a:gd name="connsiteY44" fmla="*/ 4412260 h 5249537"/>
                <a:gd name="connsiteX45" fmla="*/ 0 w 3716282"/>
                <a:gd name="connsiteY45" fmla="*/ 5249537 h 5249537"/>
                <a:gd name="connsiteX0" fmla="*/ 2494513 w 3245151"/>
                <a:gd name="connsiteY0" fmla="*/ 1340901 h 4412260"/>
                <a:gd name="connsiteX1" fmla="*/ 2492873 w 3245151"/>
                <a:gd name="connsiteY1" fmla="*/ 1340901 h 4412260"/>
                <a:gd name="connsiteX2" fmla="*/ 2478270 w 3245151"/>
                <a:gd name="connsiteY2" fmla="*/ 1295986 h 4412260"/>
                <a:gd name="connsiteX3" fmla="*/ 1707863 w 3245151"/>
                <a:gd name="connsiteY3" fmla="*/ 1101288 h 4412260"/>
                <a:gd name="connsiteX4" fmla="*/ 937455 w 3245151"/>
                <a:gd name="connsiteY4" fmla="*/ 1295986 h 4412260"/>
                <a:gd name="connsiteX5" fmla="*/ 922853 w 3245151"/>
                <a:gd name="connsiteY5" fmla="*/ 1340901 h 4412260"/>
                <a:gd name="connsiteX6" fmla="*/ 921211 w 3245151"/>
                <a:gd name="connsiteY6" fmla="*/ 1340901 h 4412260"/>
                <a:gd name="connsiteX7" fmla="*/ 937881 w 3245151"/>
                <a:gd name="connsiteY7" fmla="*/ 1233030 h 4412260"/>
                <a:gd name="connsiteX8" fmla="*/ 1019171 w 3245151"/>
                <a:gd name="connsiteY8" fmla="*/ 32855 h 4412260"/>
                <a:gd name="connsiteX9" fmla="*/ 1017849 w 3245151"/>
                <a:gd name="connsiteY9" fmla="*/ 0 h 4412260"/>
                <a:gd name="connsiteX10" fmla="*/ 2397875 w 3245151"/>
                <a:gd name="connsiteY10" fmla="*/ 0 h 4412260"/>
                <a:gd name="connsiteX11" fmla="*/ 2396553 w 3245151"/>
                <a:gd name="connsiteY11" fmla="*/ 32855 h 4412260"/>
                <a:gd name="connsiteX12" fmla="*/ 2477843 w 3245151"/>
                <a:gd name="connsiteY12" fmla="*/ 1233030 h 4412260"/>
                <a:gd name="connsiteX13" fmla="*/ 2494513 w 3245151"/>
                <a:gd name="connsiteY13" fmla="*/ 1340901 h 4412260"/>
                <a:gd name="connsiteX14" fmla="*/ 773477 w 3245151"/>
                <a:gd name="connsiteY14" fmla="*/ 2128987 h 4412260"/>
                <a:gd name="connsiteX15" fmla="*/ 798700 w 3245151"/>
                <a:gd name="connsiteY15" fmla="*/ 2014096 h 4412260"/>
                <a:gd name="connsiteX16" fmla="*/ 787450 w 3245151"/>
                <a:gd name="connsiteY16" fmla="*/ 2071666 h 4412260"/>
                <a:gd name="connsiteX17" fmla="*/ 773477 w 3245151"/>
                <a:gd name="connsiteY17" fmla="*/ 2128987 h 4412260"/>
                <a:gd name="connsiteX18" fmla="*/ 2642248 w 3245151"/>
                <a:gd name="connsiteY18" fmla="*/ 2128989 h 4412260"/>
                <a:gd name="connsiteX19" fmla="*/ 2628274 w 3245151"/>
                <a:gd name="connsiteY19" fmla="*/ 2071666 h 4412260"/>
                <a:gd name="connsiteX20" fmla="*/ 2617024 w 3245151"/>
                <a:gd name="connsiteY20" fmla="*/ 2014093 h 4412260"/>
                <a:gd name="connsiteX21" fmla="*/ 2642248 w 3245151"/>
                <a:gd name="connsiteY21" fmla="*/ 2128989 h 4412260"/>
                <a:gd name="connsiteX22" fmla="*/ 3245151 w 3245151"/>
                <a:gd name="connsiteY22" fmla="*/ 4030101 h 4412260"/>
                <a:gd name="connsiteX23" fmla="*/ 3241816 w 3245151"/>
                <a:gd name="connsiteY23" fmla="*/ 4030101 h 4412260"/>
                <a:gd name="connsiteX24" fmla="*/ 3212845 w 3245151"/>
                <a:gd name="connsiteY24" fmla="*/ 3961674 h 4412260"/>
                <a:gd name="connsiteX25" fmla="*/ 1707863 w 3245151"/>
                <a:gd name="connsiteY25" fmla="*/ 3669628 h 4412260"/>
                <a:gd name="connsiteX26" fmla="*/ 202881 w 3245151"/>
                <a:gd name="connsiteY26" fmla="*/ 3961674 h 4412260"/>
                <a:gd name="connsiteX27" fmla="*/ 173909 w 3245151"/>
                <a:gd name="connsiteY27" fmla="*/ 4030101 h 4412260"/>
                <a:gd name="connsiteX28" fmla="*/ 170574 w 3245151"/>
                <a:gd name="connsiteY28" fmla="*/ 4030101 h 4412260"/>
                <a:gd name="connsiteX29" fmla="*/ 288675 w 3245151"/>
                <a:gd name="connsiteY29" fmla="*/ 3739987 h 4412260"/>
                <a:gd name="connsiteX30" fmla="*/ 659620 w 3245151"/>
                <a:gd name="connsiteY30" fmla="*/ 2596060 h 4412260"/>
                <a:gd name="connsiteX31" fmla="*/ 634018 w 3245151"/>
                <a:gd name="connsiteY31" fmla="*/ 2685395 h 4412260"/>
                <a:gd name="connsiteX32" fmla="*/ 634395 w 3245151"/>
                <a:gd name="connsiteY32" fmla="*/ 2685395 h 4412260"/>
                <a:gd name="connsiteX33" fmla="*/ 655271 w 3245151"/>
                <a:gd name="connsiteY33" fmla="*/ 2622730 h 4412260"/>
                <a:gd name="connsiteX34" fmla="*/ 1707863 w 3245151"/>
                <a:gd name="connsiteY34" fmla="*/ 2363133 h 4412260"/>
                <a:gd name="connsiteX35" fmla="*/ 2760454 w 3245151"/>
                <a:gd name="connsiteY35" fmla="*/ 2622730 h 4412260"/>
                <a:gd name="connsiteX36" fmla="*/ 2781331 w 3245151"/>
                <a:gd name="connsiteY36" fmla="*/ 2685395 h 4412260"/>
                <a:gd name="connsiteX37" fmla="*/ 2781706 w 3245151"/>
                <a:gd name="connsiteY37" fmla="*/ 2685395 h 4412260"/>
                <a:gd name="connsiteX38" fmla="*/ 2756104 w 3245151"/>
                <a:gd name="connsiteY38" fmla="*/ 2596060 h 4412260"/>
                <a:gd name="connsiteX39" fmla="*/ 3127049 w 3245151"/>
                <a:gd name="connsiteY39" fmla="*/ 3739987 h 4412260"/>
                <a:gd name="connsiteX40" fmla="*/ 3245151 w 3245151"/>
                <a:gd name="connsiteY40" fmla="*/ 4030101 h 4412260"/>
                <a:gd name="connsiteX41" fmla="*/ 0 w 3245151"/>
                <a:gd name="connsiteY41" fmla="*/ 4412260 h 4412260"/>
                <a:gd name="connsiteX42" fmla="*/ 0 w 3245151"/>
                <a:gd name="connsiteY42" fmla="*/ 4412260 h 4412260"/>
                <a:gd name="connsiteX43" fmla="*/ 64313 w 3245151"/>
                <a:gd name="connsiteY43" fmla="*/ 4270326 h 4412260"/>
                <a:gd name="connsiteX44" fmla="*/ 0 w 3245151"/>
                <a:gd name="connsiteY44" fmla="*/ 4412260 h 4412260"/>
                <a:gd name="connsiteX0" fmla="*/ 2494513 w 3245151"/>
                <a:gd name="connsiteY0" fmla="*/ 1340901 h 4412260"/>
                <a:gd name="connsiteX1" fmla="*/ 2492873 w 3245151"/>
                <a:gd name="connsiteY1" fmla="*/ 1340901 h 4412260"/>
                <a:gd name="connsiteX2" fmla="*/ 2478270 w 3245151"/>
                <a:gd name="connsiteY2" fmla="*/ 1295986 h 4412260"/>
                <a:gd name="connsiteX3" fmla="*/ 1707863 w 3245151"/>
                <a:gd name="connsiteY3" fmla="*/ 1101288 h 4412260"/>
                <a:gd name="connsiteX4" fmla="*/ 937455 w 3245151"/>
                <a:gd name="connsiteY4" fmla="*/ 1295986 h 4412260"/>
                <a:gd name="connsiteX5" fmla="*/ 922853 w 3245151"/>
                <a:gd name="connsiteY5" fmla="*/ 1340901 h 4412260"/>
                <a:gd name="connsiteX6" fmla="*/ 921211 w 3245151"/>
                <a:gd name="connsiteY6" fmla="*/ 1340901 h 4412260"/>
                <a:gd name="connsiteX7" fmla="*/ 937881 w 3245151"/>
                <a:gd name="connsiteY7" fmla="*/ 1233030 h 4412260"/>
                <a:gd name="connsiteX8" fmla="*/ 1019171 w 3245151"/>
                <a:gd name="connsiteY8" fmla="*/ 32855 h 4412260"/>
                <a:gd name="connsiteX9" fmla="*/ 1017849 w 3245151"/>
                <a:gd name="connsiteY9" fmla="*/ 0 h 4412260"/>
                <a:gd name="connsiteX10" fmla="*/ 2397875 w 3245151"/>
                <a:gd name="connsiteY10" fmla="*/ 0 h 4412260"/>
                <a:gd name="connsiteX11" fmla="*/ 2396553 w 3245151"/>
                <a:gd name="connsiteY11" fmla="*/ 32855 h 4412260"/>
                <a:gd name="connsiteX12" fmla="*/ 2477843 w 3245151"/>
                <a:gd name="connsiteY12" fmla="*/ 1233030 h 4412260"/>
                <a:gd name="connsiteX13" fmla="*/ 2494513 w 3245151"/>
                <a:gd name="connsiteY13" fmla="*/ 1340901 h 4412260"/>
                <a:gd name="connsiteX14" fmla="*/ 773477 w 3245151"/>
                <a:gd name="connsiteY14" fmla="*/ 2128987 h 4412260"/>
                <a:gd name="connsiteX15" fmla="*/ 798700 w 3245151"/>
                <a:gd name="connsiteY15" fmla="*/ 2014096 h 4412260"/>
                <a:gd name="connsiteX16" fmla="*/ 787450 w 3245151"/>
                <a:gd name="connsiteY16" fmla="*/ 2071666 h 4412260"/>
                <a:gd name="connsiteX17" fmla="*/ 773477 w 3245151"/>
                <a:gd name="connsiteY17" fmla="*/ 2128987 h 4412260"/>
                <a:gd name="connsiteX18" fmla="*/ 2642248 w 3245151"/>
                <a:gd name="connsiteY18" fmla="*/ 2128989 h 4412260"/>
                <a:gd name="connsiteX19" fmla="*/ 2628274 w 3245151"/>
                <a:gd name="connsiteY19" fmla="*/ 2071666 h 4412260"/>
                <a:gd name="connsiteX20" fmla="*/ 2617024 w 3245151"/>
                <a:gd name="connsiteY20" fmla="*/ 2014093 h 4412260"/>
                <a:gd name="connsiteX21" fmla="*/ 2642248 w 3245151"/>
                <a:gd name="connsiteY21" fmla="*/ 2128989 h 4412260"/>
                <a:gd name="connsiteX22" fmla="*/ 3245151 w 3245151"/>
                <a:gd name="connsiteY22" fmla="*/ 4030101 h 4412260"/>
                <a:gd name="connsiteX23" fmla="*/ 3241816 w 3245151"/>
                <a:gd name="connsiteY23" fmla="*/ 4030101 h 4412260"/>
                <a:gd name="connsiteX24" fmla="*/ 3212845 w 3245151"/>
                <a:gd name="connsiteY24" fmla="*/ 3961674 h 4412260"/>
                <a:gd name="connsiteX25" fmla="*/ 1707863 w 3245151"/>
                <a:gd name="connsiteY25" fmla="*/ 3669628 h 4412260"/>
                <a:gd name="connsiteX26" fmla="*/ 202881 w 3245151"/>
                <a:gd name="connsiteY26" fmla="*/ 3961674 h 4412260"/>
                <a:gd name="connsiteX27" fmla="*/ 173909 w 3245151"/>
                <a:gd name="connsiteY27" fmla="*/ 4030101 h 4412260"/>
                <a:gd name="connsiteX28" fmla="*/ 170574 w 3245151"/>
                <a:gd name="connsiteY28" fmla="*/ 4030101 h 4412260"/>
                <a:gd name="connsiteX29" fmla="*/ 288675 w 3245151"/>
                <a:gd name="connsiteY29" fmla="*/ 3739987 h 4412260"/>
                <a:gd name="connsiteX30" fmla="*/ 659620 w 3245151"/>
                <a:gd name="connsiteY30" fmla="*/ 2596060 h 4412260"/>
                <a:gd name="connsiteX31" fmla="*/ 634018 w 3245151"/>
                <a:gd name="connsiteY31" fmla="*/ 2685395 h 4412260"/>
                <a:gd name="connsiteX32" fmla="*/ 634395 w 3245151"/>
                <a:gd name="connsiteY32" fmla="*/ 2685395 h 4412260"/>
                <a:gd name="connsiteX33" fmla="*/ 655271 w 3245151"/>
                <a:gd name="connsiteY33" fmla="*/ 2622730 h 4412260"/>
                <a:gd name="connsiteX34" fmla="*/ 1707863 w 3245151"/>
                <a:gd name="connsiteY34" fmla="*/ 2363133 h 4412260"/>
                <a:gd name="connsiteX35" fmla="*/ 2760454 w 3245151"/>
                <a:gd name="connsiteY35" fmla="*/ 2622730 h 4412260"/>
                <a:gd name="connsiteX36" fmla="*/ 2781331 w 3245151"/>
                <a:gd name="connsiteY36" fmla="*/ 2685395 h 4412260"/>
                <a:gd name="connsiteX37" fmla="*/ 2781706 w 3245151"/>
                <a:gd name="connsiteY37" fmla="*/ 2685395 h 4412260"/>
                <a:gd name="connsiteX38" fmla="*/ 2756104 w 3245151"/>
                <a:gd name="connsiteY38" fmla="*/ 2596060 h 4412260"/>
                <a:gd name="connsiteX39" fmla="*/ 3127049 w 3245151"/>
                <a:gd name="connsiteY39" fmla="*/ 3739987 h 4412260"/>
                <a:gd name="connsiteX40" fmla="*/ 3245151 w 3245151"/>
                <a:gd name="connsiteY40" fmla="*/ 4030101 h 4412260"/>
                <a:gd name="connsiteX41" fmla="*/ 64313 w 3245151"/>
                <a:gd name="connsiteY41" fmla="*/ 4270326 h 4412260"/>
                <a:gd name="connsiteX42" fmla="*/ 0 w 3245151"/>
                <a:gd name="connsiteY42" fmla="*/ 4412260 h 4412260"/>
                <a:gd name="connsiteX43" fmla="*/ 64313 w 3245151"/>
                <a:gd name="connsiteY43" fmla="*/ 4270326 h 4412260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602903 w 3074577"/>
                <a:gd name="connsiteY14" fmla="*/ 2128987 h 4030101"/>
                <a:gd name="connsiteX15" fmla="*/ 628126 w 3074577"/>
                <a:gd name="connsiteY15" fmla="*/ 2014096 h 4030101"/>
                <a:gd name="connsiteX16" fmla="*/ 616876 w 3074577"/>
                <a:gd name="connsiteY16" fmla="*/ 2071666 h 4030101"/>
                <a:gd name="connsiteX17" fmla="*/ 602903 w 3074577"/>
                <a:gd name="connsiteY17" fmla="*/ 2128987 h 4030101"/>
                <a:gd name="connsiteX18" fmla="*/ 2471674 w 3074577"/>
                <a:gd name="connsiteY18" fmla="*/ 2128989 h 4030101"/>
                <a:gd name="connsiteX19" fmla="*/ 2457700 w 3074577"/>
                <a:gd name="connsiteY19" fmla="*/ 2071666 h 4030101"/>
                <a:gd name="connsiteX20" fmla="*/ 2446450 w 3074577"/>
                <a:gd name="connsiteY20" fmla="*/ 2014093 h 4030101"/>
                <a:gd name="connsiteX21" fmla="*/ 2471674 w 3074577"/>
                <a:gd name="connsiteY21" fmla="*/ 2128989 h 4030101"/>
                <a:gd name="connsiteX22" fmla="*/ 3074577 w 3074577"/>
                <a:gd name="connsiteY22" fmla="*/ 4030101 h 4030101"/>
                <a:gd name="connsiteX23" fmla="*/ 3071242 w 3074577"/>
                <a:gd name="connsiteY23" fmla="*/ 4030101 h 4030101"/>
                <a:gd name="connsiteX24" fmla="*/ 3042271 w 3074577"/>
                <a:gd name="connsiteY24" fmla="*/ 3961674 h 4030101"/>
                <a:gd name="connsiteX25" fmla="*/ 1537289 w 3074577"/>
                <a:gd name="connsiteY25" fmla="*/ 3669628 h 4030101"/>
                <a:gd name="connsiteX26" fmla="*/ 32307 w 3074577"/>
                <a:gd name="connsiteY26" fmla="*/ 3961674 h 4030101"/>
                <a:gd name="connsiteX27" fmla="*/ 3335 w 3074577"/>
                <a:gd name="connsiteY27" fmla="*/ 4030101 h 4030101"/>
                <a:gd name="connsiteX28" fmla="*/ 0 w 3074577"/>
                <a:gd name="connsiteY28" fmla="*/ 4030101 h 4030101"/>
                <a:gd name="connsiteX29" fmla="*/ 118101 w 3074577"/>
                <a:gd name="connsiteY29" fmla="*/ 3739987 h 4030101"/>
                <a:gd name="connsiteX30" fmla="*/ 489046 w 3074577"/>
                <a:gd name="connsiteY30" fmla="*/ 2596060 h 4030101"/>
                <a:gd name="connsiteX31" fmla="*/ 463444 w 3074577"/>
                <a:gd name="connsiteY31" fmla="*/ 2685395 h 4030101"/>
                <a:gd name="connsiteX32" fmla="*/ 463821 w 3074577"/>
                <a:gd name="connsiteY32" fmla="*/ 2685395 h 4030101"/>
                <a:gd name="connsiteX33" fmla="*/ 484697 w 3074577"/>
                <a:gd name="connsiteY33" fmla="*/ 2622730 h 4030101"/>
                <a:gd name="connsiteX34" fmla="*/ 1537289 w 3074577"/>
                <a:gd name="connsiteY34" fmla="*/ 2363133 h 4030101"/>
                <a:gd name="connsiteX35" fmla="*/ 2589880 w 3074577"/>
                <a:gd name="connsiteY35" fmla="*/ 2622730 h 4030101"/>
                <a:gd name="connsiteX36" fmla="*/ 2610757 w 3074577"/>
                <a:gd name="connsiteY36" fmla="*/ 2685395 h 4030101"/>
                <a:gd name="connsiteX37" fmla="*/ 2611132 w 3074577"/>
                <a:gd name="connsiteY37" fmla="*/ 2685395 h 4030101"/>
                <a:gd name="connsiteX38" fmla="*/ 2585530 w 3074577"/>
                <a:gd name="connsiteY38" fmla="*/ 2596060 h 4030101"/>
                <a:gd name="connsiteX39" fmla="*/ 2956475 w 3074577"/>
                <a:gd name="connsiteY39" fmla="*/ 3739987 h 4030101"/>
                <a:gd name="connsiteX40" fmla="*/ 3074577 w 3074577"/>
                <a:gd name="connsiteY40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602903 w 3074577"/>
                <a:gd name="connsiteY14" fmla="*/ 2128987 h 4030101"/>
                <a:gd name="connsiteX15" fmla="*/ 628126 w 3074577"/>
                <a:gd name="connsiteY15" fmla="*/ 2014096 h 4030101"/>
                <a:gd name="connsiteX16" fmla="*/ 616876 w 3074577"/>
                <a:gd name="connsiteY16" fmla="*/ 2071666 h 4030101"/>
                <a:gd name="connsiteX17" fmla="*/ 602903 w 3074577"/>
                <a:gd name="connsiteY17" fmla="*/ 2128987 h 4030101"/>
                <a:gd name="connsiteX18" fmla="*/ 2446450 w 3074577"/>
                <a:gd name="connsiteY18" fmla="*/ 2014093 h 4030101"/>
                <a:gd name="connsiteX19" fmla="*/ 2457700 w 3074577"/>
                <a:gd name="connsiteY19" fmla="*/ 2071666 h 4030101"/>
                <a:gd name="connsiteX20" fmla="*/ 2446450 w 3074577"/>
                <a:gd name="connsiteY20" fmla="*/ 2014093 h 4030101"/>
                <a:gd name="connsiteX21" fmla="*/ 3074577 w 3074577"/>
                <a:gd name="connsiteY21" fmla="*/ 4030101 h 4030101"/>
                <a:gd name="connsiteX22" fmla="*/ 3071242 w 3074577"/>
                <a:gd name="connsiteY22" fmla="*/ 4030101 h 4030101"/>
                <a:gd name="connsiteX23" fmla="*/ 3042271 w 3074577"/>
                <a:gd name="connsiteY23" fmla="*/ 3961674 h 4030101"/>
                <a:gd name="connsiteX24" fmla="*/ 1537289 w 3074577"/>
                <a:gd name="connsiteY24" fmla="*/ 3669628 h 4030101"/>
                <a:gd name="connsiteX25" fmla="*/ 32307 w 3074577"/>
                <a:gd name="connsiteY25" fmla="*/ 3961674 h 4030101"/>
                <a:gd name="connsiteX26" fmla="*/ 3335 w 3074577"/>
                <a:gd name="connsiteY26" fmla="*/ 4030101 h 4030101"/>
                <a:gd name="connsiteX27" fmla="*/ 0 w 3074577"/>
                <a:gd name="connsiteY27" fmla="*/ 4030101 h 4030101"/>
                <a:gd name="connsiteX28" fmla="*/ 118101 w 3074577"/>
                <a:gd name="connsiteY28" fmla="*/ 3739987 h 4030101"/>
                <a:gd name="connsiteX29" fmla="*/ 489046 w 3074577"/>
                <a:gd name="connsiteY29" fmla="*/ 2596060 h 4030101"/>
                <a:gd name="connsiteX30" fmla="*/ 463444 w 3074577"/>
                <a:gd name="connsiteY30" fmla="*/ 2685395 h 4030101"/>
                <a:gd name="connsiteX31" fmla="*/ 463821 w 3074577"/>
                <a:gd name="connsiteY31" fmla="*/ 2685395 h 4030101"/>
                <a:gd name="connsiteX32" fmla="*/ 484697 w 3074577"/>
                <a:gd name="connsiteY32" fmla="*/ 2622730 h 4030101"/>
                <a:gd name="connsiteX33" fmla="*/ 1537289 w 3074577"/>
                <a:gd name="connsiteY33" fmla="*/ 2363133 h 4030101"/>
                <a:gd name="connsiteX34" fmla="*/ 2589880 w 3074577"/>
                <a:gd name="connsiteY34" fmla="*/ 2622730 h 4030101"/>
                <a:gd name="connsiteX35" fmla="*/ 2610757 w 3074577"/>
                <a:gd name="connsiteY35" fmla="*/ 2685395 h 4030101"/>
                <a:gd name="connsiteX36" fmla="*/ 2611132 w 3074577"/>
                <a:gd name="connsiteY36" fmla="*/ 2685395 h 4030101"/>
                <a:gd name="connsiteX37" fmla="*/ 2585530 w 3074577"/>
                <a:gd name="connsiteY37" fmla="*/ 2596060 h 4030101"/>
                <a:gd name="connsiteX38" fmla="*/ 2956475 w 3074577"/>
                <a:gd name="connsiteY38" fmla="*/ 3739987 h 4030101"/>
                <a:gd name="connsiteX39" fmla="*/ 3074577 w 3074577"/>
                <a:gd name="connsiteY39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602903 w 3074577"/>
                <a:gd name="connsiteY14" fmla="*/ 2128987 h 4030101"/>
                <a:gd name="connsiteX15" fmla="*/ 628126 w 3074577"/>
                <a:gd name="connsiteY15" fmla="*/ 2014096 h 4030101"/>
                <a:gd name="connsiteX16" fmla="*/ 616876 w 3074577"/>
                <a:gd name="connsiteY16" fmla="*/ 2071666 h 4030101"/>
                <a:gd name="connsiteX17" fmla="*/ 602903 w 3074577"/>
                <a:gd name="connsiteY17" fmla="*/ 2128987 h 4030101"/>
                <a:gd name="connsiteX18" fmla="*/ 3074577 w 3074577"/>
                <a:gd name="connsiteY18" fmla="*/ 4030101 h 4030101"/>
                <a:gd name="connsiteX19" fmla="*/ 3071242 w 3074577"/>
                <a:gd name="connsiteY19" fmla="*/ 4030101 h 4030101"/>
                <a:gd name="connsiteX20" fmla="*/ 3042271 w 3074577"/>
                <a:gd name="connsiteY20" fmla="*/ 3961674 h 4030101"/>
                <a:gd name="connsiteX21" fmla="*/ 1537289 w 3074577"/>
                <a:gd name="connsiteY21" fmla="*/ 3669628 h 4030101"/>
                <a:gd name="connsiteX22" fmla="*/ 32307 w 3074577"/>
                <a:gd name="connsiteY22" fmla="*/ 3961674 h 4030101"/>
                <a:gd name="connsiteX23" fmla="*/ 3335 w 3074577"/>
                <a:gd name="connsiteY23" fmla="*/ 4030101 h 4030101"/>
                <a:gd name="connsiteX24" fmla="*/ 0 w 3074577"/>
                <a:gd name="connsiteY24" fmla="*/ 4030101 h 4030101"/>
                <a:gd name="connsiteX25" fmla="*/ 118101 w 3074577"/>
                <a:gd name="connsiteY25" fmla="*/ 3739987 h 4030101"/>
                <a:gd name="connsiteX26" fmla="*/ 489046 w 3074577"/>
                <a:gd name="connsiteY26" fmla="*/ 2596060 h 4030101"/>
                <a:gd name="connsiteX27" fmla="*/ 463444 w 3074577"/>
                <a:gd name="connsiteY27" fmla="*/ 2685395 h 4030101"/>
                <a:gd name="connsiteX28" fmla="*/ 463821 w 3074577"/>
                <a:gd name="connsiteY28" fmla="*/ 2685395 h 4030101"/>
                <a:gd name="connsiteX29" fmla="*/ 484697 w 3074577"/>
                <a:gd name="connsiteY29" fmla="*/ 2622730 h 4030101"/>
                <a:gd name="connsiteX30" fmla="*/ 1537289 w 3074577"/>
                <a:gd name="connsiteY30" fmla="*/ 2363133 h 4030101"/>
                <a:gd name="connsiteX31" fmla="*/ 2589880 w 3074577"/>
                <a:gd name="connsiteY31" fmla="*/ 2622730 h 4030101"/>
                <a:gd name="connsiteX32" fmla="*/ 2610757 w 3074577"/>
                <a:gd name="connsiteY32" fmla="*/ 2685395 h 4030101"/>
                <a:gd name="connsiteX33" fmla="*/ 2611132 w 3074577"/>
                <a:gd name="connsiteY33" fmla="*/ 2685395 h 4030101"/>
                <a:gd name="connsiteX34" fmla="*/ 2585530 w 3074577"/>
                <a:gd name="connsiteY34" fmla="*/ 2596060 h 4030101"/>
                <a:gd name="connsiteX35" fmla="*/ 2956475 w 3074577"/>
                <a:gd name="connsiteY35" fmla="*/ 3739987 h 4030101"/>
                <a:gd name="connsiteX36" fmla="*/ 3074577 w 3074577"/>
                <a:gd name="connsiteY36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616876 w 3074577"/>
                <a:gd name="connsiteY14" fmla="*/ 2071666 h 4030101"/>
                <a:gd name="connsiteX15" fmla="*/ 628126 w 3074577"/>
                <a:gd name="connsiteY15" fmla="*/ 2014096 h 4030101"/>
                <a:gd name="connsiteX16" fmla="*/ 616876 w 3074577"/>
                <a:gd name="connsiteY16" fmla="*/ 2071666 h 4030101"/>
                <a:gd name="connsiteX17" fmla="*/ 3074577 w 3074577"/>
                <a:gd name="connsiteY17" fmla="*/ 4030101 h 4030101"/>
                <a:gd name="connsiteX18" fmla="*/ 3071242 w 3074577"/>
                <a:gd name="connsiteY18" fmla="*/ 4030101 h 4030101"/>
                <a:gd name="connsiteX19" fmla="*/ 3042271 w 3074577"/>
                <a:gd name="connsiteY19" fmla="*/ 3961674 h 4030101"/>
                <a:gd name="connsiteX20" fmla="*/ 1537289 w 3074577"/>
                <a:gd name="connsiteY20" fmla="*/ 3669628 h 4030101"/>
                <a:gd name="connsiteX21" fmla="*/ 32307 w 3074577"/>
                <a:gd name="connsiteY21" fmla="*/ 3961674 h 4030101"/>
                <a:gd name="connsiteX22" fmla="*/ 3335 w 3074577"/>
                <a:gd name="connsiteY22" fmla="*/ 4030101 h 4030101"/>
                <a:gd name="connsiteX23" fmla="*/ 0 w 3074577"/>
                <a:gd name="connsiteY23" fmla="*/ 4030101 h 4030101"/>
                <a:gd name="connsiteX24" fmla="*/ 118101 w 3074577"/>
                <a:gd name="connsiteY24" fmla="*/ 3739987 h 4030101"/>
                <a:gd name="connsiteX25" fmla="*/ 489046 w 3074577"/>
                <a:gd name="connsiteY25" fmla="*/ 2596060 h 4030101"/>
                <a:gd name="connsiteX26" fmla="*/ 463444 w 3074577"/>
                <a:gd name="connsiteY26" fmla="*/ 2685395 h 4030101"/>
                <a:gd name="connsiteX27" fmla="*/ 463821 w 3074577"/>
                <a:gd name="connsiteY27" fmla="*/ 2685395 h 4030101"/>
                <a:gd name="connsiteX28" fmla="*/ 484697 w 3074577"/>
                <a:gd name="connsiteY28" fmla="*/ 2622730 h 4030101"/>
                <a:gd name="connsiteX29" fmla="*/ 1537289 w 3074577"/>
                <a:gd name="connsiteY29" fmla="*/ 2363133 h 4030101"/>
                <a:gd name="connsiteX30" fmla="*/ 2589880 w 3074577"/>
                <a:gd name="connsiteY30" fmla="*/ 2622730 h 4030101"/>
                <a:gd name="connsiteX31" fmla="*/ 2610757 w 3074577"/>
                <a:gd name="connsiteY31" fmla="*/ 2685395 h 4030101"/>
                <a:gd name="connsiteX32" fmla="*/ 2611132 w 3074577"/>
                <a:gd name="connsiteY32" fmla="*/ 2685395 h 4030101"/>
                <a:gd name="connsiteX33" fmla="*/ 2585530 w 3074577"/>
                <a:gd name="connsiteY33" fmla="*/ 2596060 h 4030101"/>
                <a:gd name="connsiteX34" fmla="*/ 2956475 w 3074577"/>
                <a:gd name="connsiteY34" fmla="*/ 3739987 h 4030101"/>
                <a:gd name="connsiteX35" fmla="*/ 3074577 w 3074577"/>
                <a:gd name="connsiteY35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50637 w 3074577"/>
                <a:gd name="connsiteY6" fmla="*/ 1340901 h 4030101"/>
                <a:gd name="connsiteX7" fmla="*/ 767307 w 3074577"/>
                <a:gd name="connsiteY7" fmla="*/ 1233030 h 4030101"/>
                <a:gd name="connsiteX8" fmla="*/ 848597 w 3074577"/>
                <a:gd name="connsiteY8" fmla="*/ 32855 h 4030101"/>
                <a:gd name="connsiteX9" fmla="*/ 847275 w 3074577"/>
                <a:gd name="connsiteY9" fmla="*/ 0 h 4030101"/>
                <a:gd name="connsiteX10" fmla="*/ 2227301 w 3074577"/>
                <a:gd name="connsiteY10" fmla="*/ 0 h 4030101"/>
                <a:gd name="connsiteX11" fmla="*/ 2225979 w 3074577"/>
                <a:gd name="connsiteY11" fmla="*/ 32855 h 4030101"/>
                <a:gd name="connsiteX12" fmla="*/ 2307269 w 3074577"/>
                <a:gd name="connsiteY12" fmla="*/ 1233030 h 4030101"/>
                <a:gd name="connsiteX13" fmla="*/ 2323939 w 3074577"/>
                <a:gd name="connsiteY13" fmla="*/ 1340901 h 4030101"/>
                <a:gd name="connsiteX14" fmla="*/ 3074577 w 3074577"/>
                <a:gd name="connsiteY14" fmla="*/ 4030101 h 4030101"/>
                <a:gd name="connsiteX15" fmla="*/ 3071242 w 3074577"/>
                <a:gd name="connsiteY15" fmla="*/ 4030101 h 4030101"/>
                <a:gd name="connsiteX16" fmla="*/ 3042271 w 3074577"/>
                <a:gd name="connsiteY16" fmla="*/ 3961674 h 4030101"/>
                <a:gd name="connsiteX17" fmla="*/ 1537289 w 3074577"/>
                <a:gd name="connsiteY17" fmla="*/ 3669628 h 4030101"/>
                <a:gd name="connsiteX18" fmla="*/ 32307 w 3074577"/>
                <a:gd name="connsiteY18" fmla="*/ 3961674 h 4030101"/>
                <a:gd name="connsiteX19" fmla="*/ 3335 w 3074577"/>
                <a:gd name="connsiteY19" fmla="*/ 4030101 h 4030101"/>
                <a:gd name="connsiteX20" fmla="*/ 0 w 3074577"/>
                <a:gd name="connsiteY20" fmla="*/ 4030101 h 4030101"/>
                <a:gd name="connsiteX21" fmla="*/ 118101 w 3074577"/>
                <a:gd name="connsiteY21" fmla="*/ 3739987 h 4030101"/>
                <a:gd name="connsiteX22" fmla="*/ 489046 w 3074577"/>
                <a:gd name="connsiteY22" fmla="*/ 2596060 h 4030101"/>
                <a:gd name="connsiteX23" fmla="*/ 463444 w 3074577"/>
                <a:gd name="connsiteY23" fmla="*/ 2685395 h 4030101"/>
                <a:gd name="connsiteX24" fmla="*/ 463821 w 3074577"/>
                <a:gd name="connsiteY24" fmla="*/ 2685395 h 4030101"/>
                <a:gd name="connsiteX25" fmla="*/ 484697 w 3074577"/>
                <a:gd name="connsiteY25" fmla="*/ 2622730 h 4030101"/>
                <a:gd name="connsiteX26" fmla="*/ 1537289 w 3074577"/>
                <a:gd name="connsiteY26" fmla="*/ 2363133 h 4030101"/>
                <a:gd name="connsiteX27" fmla="*/ 2589880 w 3074577"/>
                <a:gd name="connsiteY27" fmla="*/ 2622730 h 4030101"/>
                <a:gd name="connsiteX28" fmla="*/ 2610757 w 3074577"/>
                <a:gd name="connsiteY28" fmla="*/ 2685395 h 4030101"/>
                <a:gd name="connsiteX29" fmla="*/ 2611132 w 3074577"/>
                <a:gd name="connsiteY29" fmla="*/ 2685395 h 4030101"/>
                <a:gd name="connsiteX30" fmla="*/ 2585530 w 3074577"/>
                <a:gd name="connsiteY30" fmla="*/ 2596060 h 4030101"/>
                <a:gd name="connsiteX31" fmla="*/ 2956475 w 3074577"/>
                <a:gd name="connsiteY31" fmla="*/ 3739987 h 4030101"/>
                <a:gd name="connsiteX32" fmla="*/ 3074577 w 3074577"/>
                <a:gd name="connsiteY32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52279 w 3074577"/>
                <a:gd name="connsiteY5" fmla="*/ 1340901 h 4030101"/>
                <a:gd name="connsiteX6" fmla="*/ 767307 w 3074577"/>
                <a:gd name="connsiteY6" fmla="*/ 1233030 h 4030101"/>
                <a:gd name="connsiteX7" fmla="*/ 848597 w 3074577"/>
                <a:gd name="connsiteY7" fmla="*/ 32855 h 4030101"/>
                <a:gd name="connsiteX8" fmla="*/ 847275 w 3074577"/>
                <a:gd name="connsiteY8" fmla="*/ 0 h 4030101"/>
                <a:gd name="connsiteX9" fmla="*/ 2227301 w 3074577"/>
                <a:gd name="connsiteY9" fmla="*/ 0 h 4030101"/>
                <a:gd name="connsiteX10" fmla="*/ 2225979 w 3074577"/>
                <a:gd name="connsiteY10" fmla="*/ 32855 h 4030101"/>
                <a:gd name="connsiteX11" fmla="*/ 2307269 w 3074577"/>
                <a:gd name="connsiteY11" fmla="*/ 1233030 h 4030101"/>
                <a:gd name="connsiteX12" fmla="*/ 2323939 w 3074577"/>
                <a:gd name="connsiteY12" fmla="*/ 1340901 h 4030101"/>
                <a:gd name="connsiteX13" fmla="*/ 3074577 w 3074577"/>
                <a:gd name="connsiteY13" fmla="*/ 4030101 h 4030101"/>
                <a:gd name="connsiteX14" fmla="*/ 3071242 w 3074577"/>
                <a:gd name="connsiteY14" fmla="*/ 4030101 h 4030101"/>
                <a:gd name="connsiteX15" fmla="*/ 3042271 w 3074577"/>
                <a:gd name="connsiteY15" fmla="*/ 3961674 h 4030101"/>
                <a:gd name="connsiteX16" fmla="*/ 1537289 w 3074577"/>
                <a:gd name="connsiteY16" fmla="*/ 3669628 h 4030101"/>
                <a:gd name="connsiteX17" fmla="*/ 32307 w 3074577"/>
                <a:gd name="connsiteY17" fmla="*/ 3961674 h 4030101"/>
                <a:gd name="connsiteX18" fmla="*/ 3335 w 3074577"/>
                <a:gd name="connsiteY18" fmla="*/ 4030101 h 4030101"/>
                <a:gd name="connsiteX19" fmla="*/ 0 w 3074577"/>
                <a:gd name="connsiteY19" fmla="*/ 4030101 h 4030101"/>
                <a:gd name="connsiteX20" fmla="*/ 118101 w 3074577"/>
                <a:gd name="connsiteY20" fmla="*/ 3739987 h 4030101"/>
                <a:gd name="connsiteX21" fmla="*/ 489046 w 3074577"/>
                <a:gd name="connsiteY21" fmla="*/ 2596060 h 4030101"/>
                <a:gd name="connsiteX22" fmla="*/ 463444 w 3074577"/>
                <a:gd name="connsiteY22" fmla="*/ 2685395 h 4030101"/>
                <a:gd name="connsiteX23" fmla="*/ 463821 w 3074577"/>
                <a:gd name="connsiteY23" fmla="*/ 2685395 h 4030101"/>
                <a:gd name="connsiteX24" fmla="*/ 484697 w 3074577"/>
                <a:gd name="connsiteY24" fmla="*/ 2622730 h 4030101"/>
                <a:gd name="connsiteX25" fmla="*/ 1537289 w 3074577"/>
                <a:gd name="connsiteY25" fmla="*/ 2363133 h 4030101"/>
                <a:gd name="connsiteX26" fmla="*/ 2589880 w 3074577"/>
                <a:gd name="connsiteY26" fmla="*/ 2622730 h 4030101"/>
                <a:gd name="connsiteX27" fmla="*/ 2610757 w 3074577"/>
                <a:gd name="connsiteY27" fmla="*/ 2685395 h 4030101"/>
                <a:gd name="connsiteX28" fmla="*/ 2611132 w 3074577"/>
                <a:gd name="connsiteY28" fmla="*/ 2685395 h 4030101"/>
                <a:gd name="connsiteX29" fmla="*/ 2585530 w 3074577"/>
                <a:gd name="connsiteY29" fmla="*/ 2596060 h 4030101"/>
                <a:gd name="connsiteX30" fmla="*/ 2956475 w 3074577"/>
                <a:gd name="connsiteY30" fmla="*/ 3739987 h 4030101"/>
                <a:gd name="connsiteX31" fmla="*/ 3074577 w 3074577"/>
                <a:gd name="connsiteY31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767307 w 3074577"/>
                <a:gd name="connsiteY5" fmla="*/ 1233030 h 4030101"/>
                <a:gd name="connsiteX6" fmla="*/ 848597 w 3074577"/>
                <a:gd name="connsiteY6" fmla="*/ 32855 h 4030101"/>
                <a:gd name="connsiteX7" fmla="*/ 847275 w 3074577"/>
                <a:gd name="connsiteY7" fmla="*/ 0 h 4030101"/>
                <a:gd name="connsiteX8" fmla="*/ 2227301 w 3074577"/>
                <a:gd name="connsiteY8" fmla="*/ 0 h 4030101"/>
                <a:gd name="connsiteX9" fmla="*/ 2225979 w 3074577"/>
                <a:gd name="connsiteY9" fmla="*/ 32855 h 4030101"/>
                <a:gd name="connsiteX10" fmla="*/ 2307269 w 3074577"/>
                <a:gd name="connsiteY10" fmla="*/ 1233030 h 4030101"/>
                <a:gd name="connsiteX11" fmla="*/ 2323939 w 3074577"/>
                <a:gd name="connsiteY11" fmla="*/ 1340901 h 4030101"/>
                <a:gd name="connsiteX12" fmla="*/ 3074577 w 3074577"/>
                <a:gd name="connsiteY12" fmla="*/ 4030101 h 4030101"/>
                <a:gd name="connsiteX13" fmla="*/ 3071242 w 3074577"/>
                <a:gd name="connsiteY13" fmla="*/ 4030101 h 4030101"/>
                <a:gd name="connsiteX14" fmla="*/ 3042271 w 3074577"/>
                <a:gd name="connsiteY14" fmla="*/ 3961674 h 4030101"/>
                <a:gd name="connsiteX15" fmla="*/ 1537289 w 3074577"/>
                <a:gd name="connsiteY15" fmla="*/ 3669628 h 4030101"/>
                <a:gd name="connsiteX16" fmla="*/ 32307 w 3074577"/>
                <a:gd name="connsiteY16" fmla="*/ 3961674 h 4030101"/>
                <a:gd name="connsiteX17" fmla="*/ 3335 w 3074577"/>
                <a:gd name="connsiteY17" fmla="*/ 4030101 h 4030101"/>
                <a:gd name="connsiteX18" fmla="*/ 0 w 3074577"/>
                <a:gd name="connsiteY18" fmla="*/ 4030101 h 4030101"/>
                <a:gd name="connsiteX19" fmla="*/ 118101 w 3074577"/>
                <a:gd name="connsiteY19" fmla="*/ 3739987 h 4030101"/>
                <a:gd name="connsiteX20" fmla="*/ 489046 w 3074577"/>
                <a:gd name="connsiteY20" fmla="*/ 2596060 h 4030101"/>
                <a:gd name="connsiteX21" fmla="*/ 463444 w 3074577"/>
                <a:gd name="connsiteY21" fmla="*/ 2685395 h 4030101"/>
                <a:gd name="connsiteX22" fmla="*/ 463821 w 3074577"/>
                <a:gd name="connsiteY22" fmla="*/ 2685395 h 4030101"/>
                <a:gd name="connsiteX23" fmla="*/ 484697 w 3074577"/>
                <a:gd name="connsiteY23" fmla="*/ 2622730 h 4030101"/>
                <a:gd name="connsiteX24" fmla="*/ 1537289 w 3074577"/>
                <a:gd name="connsiteY24" fmla="*/ 2363133 h 4030101"/>
                <a:gd name="connsiteX25" fmla="*/ 2589880 w 3074577"/>
                <a:gd name="connsiteY25" fmla="*/ 2622730 h 4030101"/>
                <a:gd name="connsiteX26" fmla="*/ 2610757 w 3074577"/>
                <a:gd name="connsiteY26" fmla="*/ 2685395 h 4030101"/>
                <a:gd name="connsiteX27" fmla="*/ 2611132 w 3074577"/>
                <a:gd name="connsiteY27" fmla="*/ 2685395 h 4030101"/>
                <a:gd name="connsiteX28" fmla="*/ 2585530 w 3074577"/>
                <a:gd name="connsiteY28" fmla="*/ 2596060 h 4030101"/>
                <a:gd name="connsiteX29" fmla="*/ 2956475 w 3074577"/>
                <a:gd name="connsiteY29" fmla="*/ 3739987 h 4030101"/>
                <a:gd name="connsiteX30" fmla="*/ 3074577 w 3074577"/>
                <a:gd name="connsiteY30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766881 w 3074577"/>
                <a:gd name="connsiteY4" fmla="*/ 1295986 h 4030101"/>
                <a:gd name="connsiteX5" fmla="*/ 848597 w 3074577"/>
                <a:gd name="connsiteY5" fmla="*/ 32855 h 4030101"/>
                <a:gd name="connsiteX6" fmla="*/ 847275 w 3074577"/>
                <a:gd name="connsiteY6" fmla="*/ 0 h 4030101"/>
                <a:gd name="connsiteX7" fmla="*/ 2227301 w 3074577"/>
                <a:gd name="connsiteY7" fmla="*/ 0 h 4030101"/>
                <a:gd name="connsiteX8" fmla="*/ 2225979 w 3074577"/>
                <a:gd name="connsiteY8" fmla="*/ 32855 h 4030101"/>
                <a:gd name="connsiteX9" fmla="*/ 2307269 w 3074577"/>
                <a:gd name="connsiteY9" fmla="*/ 1233030 h 4030101"/>
                <a:gd name="connsiteX10" fmla="*/ 2323939 w 3074577"/>
                <a:gd name="connsiteY10" fmla="*/ 1340901 h 4030101"/>
                <a:gd name="connsiteX11" fmla="*/ 3074577 w 3074577"/>
                <a:gd name="connsiteY11" fmla="*/ 4030101 h 4030101"/>
                <a:gd name="connsiteX12" fmla="*/ 3071242 w 3074577"/>
                <a:gd name="connsiteY12" fmla="*/ 4030101 h 4030101"/>
                <a:gd name="connsiteX13" fmla="*/ 3042271 w 3074577"/>
                <a:gd name="connsiteY13" fmla="*/ 3961674 h 4030101"/>
                <a:gd name="connsiteX14" fmla="*/ 1537289 w 3074577"/>
                <a:gd name="connsiteY14" fmla="*/ 3669628 h 4030101"/>
                <a:gd name="connsiteX15" fmla="*/ 32307 w 3074577"/>
                <a:gd name="connsiteY15" fmla="*/ 3961674 h 4030101"/>
                <a:gd name="connsiteX16" fmla="*/ 3335 w 3074577"/>
                <a:gd name="connsiteY16" fmla="*/ 4030101 h 4030101"/>
                <a:gd name="connsiteX17" fmla="*/ 0 w 3074577"/>
                <a:gd name="connsiteY17" fmla="*/ 4030101 h 4030101"/>
                <a:gd name="connsiteX18" fmla="*/ 118101 w 3074577"/>
                <a:gd name="connsiteY18" fmla="*/ 3739987 h 4030101"/>
                <a:gd name="connsiteX19" fmla="*/ 489046 w 3074577"/>
                <a:gd name="connsiteY19" fmla="*/ 2596060 h 4030101"/>
                <a:gd name="connsiteX20" fmla="*/ 463444 w 3074577"/>
                <a:gd name="connsiteY20" fmla="*/ 2685395 h 4030101"/>
                <a:gd name="connsiteX21" fmla="*/ 463821 w 3074577"/>
                <a:gd name="connsiteY21" fmla="*/ 2685395 h 4030101"/>
                <a:gd name="connsiteX22" fmla="*/ 484697 w 3074577"/>
                <a:gd name="connsiteY22" fmla="*/ 2622730 h 4030101"/>
                <a:gd name="connsiteX23" fmla="*/ 1537289 w 3074577"/>
                <a:gd name="connsiteY23" fmla="*/ 2363133 h 4030101"/>
                <a:gd name="connsiteX24" fmla="*/ 2589880 w 3074577"/>
                <a:gd name="connsiteY24" fmla="*/ 2622730 h 4030101"/>
                <a:gd name="connsiteX25" fmla="*/ 2610757 w 3074577"/>
                <a:gd name="connsiteY25" fmla="*/ 2685395 h 4030101"/>
                <a:gd name="connsiteX26" fmla="*/ 2611132 w 3074577"/>
                <a:gd name="connsiteY26" fmla="*/ 2685395 h 4030101"/>
                <a:gd name="connsiteX27" fmla="*/ 2585530 w 3074577"/>
                <a:gd name="connsiteY27" fmla="*/ 2596060 h 4030101"/>
                <a:gd name="connsiteX28" fmla="*/ 2956475 w 3074577"/>
                <a:gd name="connsiteY28" fmla="*/ 3739987 h 4030101"/>
                <a:gd name="connsiteX29" fmla="*/ 3074577 w 3074577"/>
                <a:gd name="connsiteY29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848597 w 3074577"/>
                <a:gd name="connsiteY4" fmla="*/ 32855 h 4030101"/>
                <a:gd name="connsiteX5" fmla="*/ 847275 w 3074577"/>
                <a:gd name="connsiteY5" fmla="*/ 0 h 4030101"/>
                <a:gd name="connsiteX6" fmla="*/ 2227301 w 3074577"/>
                <a:gd name="connsiteY6" fmla="*/ 0 h 4030101"/>
                <a:gd name="connsiteX7" fmla="*/ 2225979 w 3074577"/>
                <a:gd name="connsiteY7" fmla="*/ 32855 h 4030101"/>
                <a:gd name="connsiteX8" fmla="*/ 2307269 w 3074577"/>
                <a:gd name="connsiteY8" fmla="*/ 1233030 h 4030101"/>
                <a:gd name="connsiteX9" fmla="*/ 2323939 w 3074577"/>
                <a:gd name="connsiteY9" fmla="*/ 1340901 h 4030101"/>
                <a:gd name="connsiteX10" fmla="*/ 3074577 w 3074577"/>
                <a:gd name="connsiteY10" fmla="*/ 4030101 h 4030101"/>
                <a:gd name="connsiteX11" fmla="*/ 3071242 w 3074577"/>
                <a:gd name="connsiteY11" fmla="*/ 4030101 h 4030101"/>
                <a:gd name="connsiteX12" fmla="*/ 3042271 w 3074577"/>
                <a:gd name="connsiteY12" fmla="*/ 3961674 h 4030101"/>
                <a:gd name="connsiteX13" fmla="*/ 1537289 w 3074577"/>
                <a:gd name="connsiteY13" fmla="*/ 3669628 h 4030101"/>
                <a:gd name="connsiteX14" fmla="*/ 32307 w 3074577"/>
                <a:gd name="connsiteY14" fmla="*/ 3961674 h 4030101"/>
                <a:gd name="connsiteX15" fmla="*/ 3335 w 3074577"/>
                <a:gd name="connsiteY15" fmla="*/ 4030101 h 4030101"/>
                <a:gd name="connsiteX16" fmla="*/ 0 w 3074577"/>
                <a:gd name="connsiteY16" fmla="*/ 4030101 h 4030101"/>
                <a:gd name="connsiteX17" fmla="*/ 118101 w 3074577"/>
                <a:gd name="connsiteY17" fmla="*/ 3739987 h 4030101"/>
                <a:gd name="connsiteX18" fmla="*/ 489046 w 3074577"/>
                <a:gd name="connsiteY18" fmla="*/ 2596060 h 4030101"/>
                <a:gd name="connsiteX19" fmla="*/ 463444 w 3074577"/>
                <a:gd name="connsiteY19" fmla="*/ 2685395 h 4030101"/>
                <a:gd name="connsiteX20" fmla="*/ 463821 w 3074577"/>
                <a:gd name="connsiteY20" fmla="*/ 2685395 h 4030101"/>
                <a:gd name="connsiteX21" fmla="*/ 484697 w 3074577"/>
                <a:gd name="connsiteY21" fmla="*/ 2622730 h 4030101"/>
                <a:gd name="connsiteX22" fmla="*/ 1537289 w 3074577"/>
                <a:gd name="connsiteY22" fmla="*/ 2363133 h 4030101"/>
                <a:gd name="connsiteX23" fmla="*/ 2589880 w 3074577"/>
                <a:gd name="connsiteY23" fmla="*/ 2622730 h 4030101"/>
                <a:gd name="connsiteX24" fmla="*/ 2610757 w 3074577"/>
                <a:gd name="connsiteY24" fmla="*/ 2685395 h 4030101"/>
                <a:gd name="connsiteX25" fmla="*/ 2611132 w 3074577"/>
                <a:gd name="connsiteY25" fmla="*/ 2685395 h 4030101"/>
                <a:gd name="connsiteX26" fmla="*/ 2585530 w 3074577"/>
                <a:gd name="connsiteY26" fmla="*/ 2596060 h 4030101"/>
                <a:gd name="connsiteX27" fmla="*/ 2956475 w 3074577"/>
                <a:gd name="connsiteY27" fmla="*/ 3739987 h 4030101"/>
                <a:gd name="connsiteX28" fmla="*/ 3074577 w 3074577"/>
                <a:gd name="connsiteY28" fmla="*/ 4030101 h 4030101"/>
                <a:gd name="connsiteX0" fmla="*/ 2323939 w 3074577"/>
                <a:gd name="connsiteY0" fmla="*/ 1399107 h 4088307"/>
                <a:gd name="connsiteX1" fmla="*/ 2322299 w 3074577"/>
                <a:gd name="connsiteY1" fmla="*/ 1399107 h 4088307"/>
                <a:gd name="connsiteX2" fmla="*/ 2307696 w 3074577"/>
                <a:gd name="connsiteY2" fmla="*/ 1354192 h 4088307"/>
                <a:gd name="connsiteX3" fmla="*/ 1537289 w 3074577"/>
                <a:gd name="connsiteY3" fmla="*/ 1159494 h 4088307"/>
                <a:gd name="connsiteX4" fmla="*/ 848597 w 3074577"/>
                <a:gd name="connsiteY4" fmla="*/ 91061 h 4088307"/>
                <a:gd name="connsiteX5" fmla="*/ 2227301 w 3074577"/>
                <a:gd name="connsiteY5" fmla="*/ 58206 h 4088307"/>
                <a:gd name="connsiteX6" fmla="*/ 2225979 w 3074577"/>
                <a:gd name="connsiteY6" fmla="*/ 91061 h 4088307"/>
                <a:gd name="connsiteX7" fmla="*/ 2307269 w 3074577"/>
                <a:gd name="connsiteY7" fmla="*/ 1291236 h 4088307"/>
                <a:gd name="connsiteX8" fmla="*/ 2323939 w 3074577"/>
                <a:gd name="connsiteY8" fmla="*/ 1399107 h 4088307"/>
                <a:gd name="connsiteX9" fmla="*/ 3074577 w 3074577"/>
                <a:gd name="connsiteY9" fmla="*/ 4088307 h 4088307"/>
                <a:gd name="connsiteX10" fmla="*/ 3071242 w 3074577"/>
                <a:gd name="connsiteY10" fmla="*/ 4088307 h 4088307"/>
                <a:gd name="connsiteX11" fmla="*/ 3042271 w 3074577"/>
                <a:gd name="connsiteY11" fmla="*/ 4019880 h 4088307"/>
                <a:gd name="connsiteX12" fmla="*/ 1537289 w 3074577"/>
                <a:gd name="connsiteY12" fmla="*/ 3727834 h 4088307"/>
                <a:gd name="connsiteX13" fmla="*/ 32307 w 3074577"/>
                <a:gd name="connsiteY13" fmla="*/ 4019880 h 4088307"/>
                <a:gd name="connsiteX14" fmla="*/ 3335 w 3074577"/>
                <a:gd name="connsiteY14" fmla="*/ 4088307 h 4088307"/>
                <a:gd name="connsiteX15" fmla="*/ 0 w 3074577"/>
                <a:gd name="connsiteY15" fmla="*/ 4088307 h 4088307"/>
                <a:gd name="connsiteX16" fmla="*/ 118101 w 3074577"/>
                <a:gd name="connsiteY16" fmla="*/ 3798193 h 4088307"/>
                <a:gd name="connsiteX17" fmla="*/ 489046 w 3074577"/>
                <a:gd name="connsiteY17" fmla="*/ 2654266 h 4088307"/>
                <a:gd name="connsiteX18" fmla="*/ 463444 w 3074577"/>
                <a:gd name="connsiteY18" fmla="*/ 2743601 h 4088307"/>
                <a:gd name="connsiteX19" fmla="*/ 463821 w 3074577"/>
                <a:gd name="connsiteY19" fmla="*/ 2743601 h 4088307"/>
                <a:gd name="connsiteX20" fmla="*/ 484697 w 3074577"/>
                <a:gd name="connsiteY20" fmla="*/ 2680936 h 4088307"/>
                <a:gd name="connsiteX21" fmla="*/ 1537289 w 3074577"/>
                <a:gd name="connsiteY21" fmla="*/ 2421339 h 4088307"/>
                <a:gd name="connsiteX22" fmla="*/ 2589880 w 3074577"/>
                <a:gd name="connsiteY22" fmla="*/ 2680936 h 4088307"/>
                <a:gd name="connsiteX23" fmla="*/ 2610757 w 3074577"/>
                <a:gd name="connsiteY23" fmla="*/ 2743601 h 4088307"/>
                <a:gd name="connsiteX24" fmla="*/ 2611132 w 3074577"/>
                <a:gd name="connsiteY24" fmla="*/ 2743601 h 4088307"/>
                <a:gd name="connsiteX25" fmla="*/ 2585530 w 3074577"/>
                <a:gd name="connsiteY25" fmla="*/ 2654266 h 4088307"/>
                <a:gd name="connsiteX26" fmla="*/ 2956475 w 3074577"/>
                <a:gd name="connsiteY26" fmla="*/ 3798193 h 4088307"/>
                <a:gd name="connsiteX27" fmla="*/ 3074577 w 3074577"/>
                <a:gd name="connsiteY27" fmla="*/ 4088307 h 4088307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2227301 w 3074577"/>
                <a:gd name="connsiteY4" fmla="*/ 0 h 4030101"/>
                <a:gd name="connsiteX5" fmla="*/ 2225979 w 3074577"/>
                <a:gd name="connsiteY5" fmla="*/ 32855 h 4030101"/>
                <a:gd name="connsiteX6" fmla="*/ 2307269 w 3074577"/>
                <a:gd name="connsiteY6" fmla="*/ 1233030 h 4030101"/>
                <a:gd name="connsiteX7" fmla="*/ 2323939 w 3074577"/>
                <a:gd name="connsiteY7" fmla="*/ 1340901 h 4030101"/>
                <a:gd name="connsiteX8" fmla="*/ 3074577 w 3074577"/>
                <a:gd name="connsiteY8" fmla="*/ 4030101 h 4030101"/>
                <a:gd name="connsiteX9" fmla="*/ 3071242 w 3074577"/>
                <a:gd name="connsiteY9" fmla="*/ 4030101 h 4030101"/>
                <a:gd name="connsiteX10" fmla="*/ 3042271 w 3074577"/>
                <a:gd name="connsiteY10" fmla="*/ 3961674 h 4030101"/>
                <a:gd name="connsiteX11" fmla="*/ 1537289 w 3074577"/>
                <a:gd name="connsiteY11" fmla="*/ 3669628 h 4030101"/>
                <a:gd name="connsiteX12" fmla="*/ 32307 w 3074577"/>
                <a:gd name="connsiteY12" fmla="*/ 3961674 h 4030101"/>
                <a:gd name="connsiteX13" fmla="*/ 3335 w 3074577"/>
                <a:gd name="connsiteY13" fmla="*/ 4030101 h 4030101"/>
                <a:gd name="connsiteX14" fmla="*/ 0 w 3074577"/>
                <a:gd name="connsiteY14" fmla="*/ 4030101 h 4030101"/>
                <a:gd name="connsiteX15" fmla="*/ 118101 w 3074577"/>
                <a:gd name="connsiteY15" fmla="*/ 3739987 h 4030101"/>
                <a:gd name="connsiteX16" fmla="*/ 489046 w 3074577"/>
                <a:gd name="connsiteY16" fmla="*/ 2596060 h 4030101"/>
                <a:gd name="connsiteX17" fmla="*/ 463444 w 3074577"/>
                <a:gd name="connsiteY17" fmla="*/ 2685395 h 4030101"/>
                <a:gd name="connsiteX18" fmla="*/ 463821 w 3074577"/>
                <a:gd name="connsiteY18" fmla="*/ 2685395 h 4030101"/>
                <a:gd name="connsiteX19" fmla="*/ 484697 w 3074577"/>
                <a:gd name="connsiteY19" fmla="*/ 2622730 h 4030101"/>
                <a:gd name="connsiteX20" fmla="*/ 1537289 w 3074577"/>
                <a:gd name="connsiteY20" fmla="*/ 2363133 h 4030101"/>
                <a:gd name="connsiteX21" fmla="*/ 2589880 w 3074577"/>
                <a:gd name="connsiteY21" fmla="*/ 2622730 h 4030101"/>
                <a:gd name="connsiteX22" fmla="*/ 2610757 w 3074577"/>
                <a:gd name="connsiteY22" fmla="*/ 2685395 h 4030101"/>
                <a:gd name="connsiteX23" fmla="*/ 2611132 w 3074577"/>
                <a:gd name="connsiteY23" fmla="*/ 2685395 h 4030101"/>
                <a:gd name="connsiteX24" fmla="*/ 2585530 w 3074577"/>
                <a:gd name="connsiteY24" fmla="*/ 2596060 h 4030101"/>
                <a:gd name="connsiteX25" fmla="*/ 2956475 w 3074577"/>
                <a:gd name="connsiteY25" fmla="*/ 3739987 h 4030101"/>
                <a:gd name="connsiteX26" fmla="*/ 3074577 w 3074577"/>
                <a:gd name="connsiteY26" fmla="*/ 4030101 h 4030101"/>
                <a:gd name="connsiteX0" fmla="*/ 2323939 w 3074577"/>
                <a:gd name="connsiteY0" fmla="*/ 1340901 h 4030101"/>
                <a:gd name="connsiteX1" fmla="*/ 2322299 w 3074577"/>
                <a:gd name="connsiteY1" fmla="*/ 1340901 h 4030101"/>
                <a:gd name="connsiteX2" fmla="*/ 2307696 w 3074577"/>
                <a:gd name="connsiteY2" fmla="*/ 1295986 h 4030101"/>
                <a:gd name="connsiteX3" fmla="*/ 1537289 w 3074577"/>
                <a:gd name="connsiteY3" fmla="*/ 1101288 h 4030101"/>
                <a:gd name="connsiteX4" fmla="*/ 2227301 w 3074577"/>
                <a:gd name="connsiteY4" fmla="*/ 0 h 4030101"/>
                <a:gd name="connsiteX5" fmla="*/ 2307269 w 3074577"/>
                <a:gd name="connsiteY5" fmla="*/ 1233030 h 4030101"/>
                <a:gd name="connsiteX6" fmla="*/ 2323939 w 3074577"/>
                <a:gd name="connsiteY6" fmla="*/ 1340901 h 4030101"/>
                <a:gd name="connsiteX7" fmla="*/ 3074577 w 3074577"/>
                <a:gd name="connsiteY7" fmla="*/ 4030101 h 4030101"/>
                <a:gd name="connsiteX8" fmla="*/ 3071242 w 3074577"/>
                <a:gd name="connsiteY8" fmla="*/ 4030101 h 4030101"/>
                <a:gd name="connsiteX9" fmla="*/ 3042271 w 3074577"/>
                <a:gd name="connsiteY9" fmla="*/ 3961674 h 4030101"/>
                <a:gd name="connsiteX10" fmla="*/ 1537289 w 3074577"/>
                <a:gd name="connsiteY10" fmla="*/ 3669628 h 4030101"/>
                <a:gd name="connsiteX11" fmla="*/ 32307 w 3074577"/>
                <a:gd name="connsiteY11" fmla="*/ 3961674 h 4030101"/>
                <a:gd name="connsiteX12" fmla="*/ 3335 w 3074577"/>
                <a:gd name="connsiteY12" fmla="*/ 4030101 h 4030101"/>
                <a:gd name="connsiteX13" fmla="*/ 0 w 3074577"/>
                <a:gd name="connsiteY13" fmla="*/ 4030101 h 4030101"/>
                <a:gd name="connsiteX14" fmla="*/ 118101 w 3074577"/>
                <a:gd name="connsiteY14" fmla="*/ 3739987 h 4030101"/>
                <a:gd name="connsiteX15" fmla="*/ 489046 w 3074577"/>
                <a:gd name="connsiteY15" fmla="*/ 2596060 h 4030101"/>
                <a:gd name="connsiteX16" fmla="*/ 463444 w 3074577"/>
                <a:gd name="connsiteY16" fmla="*/ 2685395 h 4030101"/>
                <a:gd name="connsiteX17" fmla="*/ 463821 w 3074577"/>
                <a:gd name="connsiteY17" fmla="*/ 2685395 h 4030101"/>
                <a:gd name="connsiteX18" fmla="*/ 484697 w 3074577"/>
                <a:gd name="connsiteY18" fmla="*/ 2622730 h 4030101"/>
                <a:gd name="connsiteX19" fmla="*/ 1537289 w 3074577"/>
                <a:gd name="connsiteY19" fmla="*/ 2363133 h 4030101"/>
                <a:gd name="connsiteX20" fmla="*/ 2589880 w 3074577"/>
                <a:gd name="connsiteY20" fmla="*/ 2622730 h 4030101"/>
                <a:gd name="connsiteX21" fmla="*/ 2610757 w 3074577"/>
                <a:gd name="connsiteY21" fmla="*/ 2685395 h 4030101"/>
                <a:gd name="connsiteX22" fmla="*/ 2611132 w 3074577"/>
                <a:gd name="connsiteY22" fmla="*/ 2685395 h 4030101"/>
                <a:gd name="connsiteX23" fmla="*/ 2585530 w 3074577"/>
                <a:gd name="connsiteY23" fmla="*/ 2596060 h 4030101"/>
                <a:gd name="connsiteX24" fmla="*/ 2956475 w 3074577"/>
                <a:gd name="connsiteY24" fmla="*/ 3739987 h 4030101"/>
                <a:gd name="connsiteX25" fmla="*/ 3074577 w 3074577"/>
                <a:gd name="connsiteY25" fmla="*/ 4030101 h 4030101"/>
                <a:gd name="connsiteX0" fmla="*/ 2323939 w 3074577"/>
                <a:gd name="connsiteY0" fmla="*/ 240364 h 2929564"/>
                <a:gd name="connsiteX1" fmla="*/ 2322299 w 3074577"/>
                <a:gd name="connsiteY1" fmla="*/ 240364 h 2929564"/>
                <a:gd name="connsiteX2" fmla="*/ 2307696 w 3074577"/>
                <a:gd name="connsiteY2" fmla="*/ 195449 h 2929564"/>
                <a:gd name="connsiteX3" fmla="*/ 1537289 w 3074577"/>
                <a:gd name="connsiteY3" fmla="*/ 751 h 2929564"/>
                <a:gd name="connsiteX4" fmla="*/ 2307269 w 3074577"/>
                <a:gd name="connsiteY4" fmla="*/ 132493 h 2929564"/>
                <a:gd name="connsiteX5" fmla="*/ 2323939 w 3074577"/>
                <a:gd name="connsiteY5" fmla="*/ 240364 h 2929564"/>
                <a:gd name="connsiteX6" fmla="*/ 3074577 w 3074577"/>
                <a:gd name="connsiteY6" fmla="*/ 2929564 h 2929564"/>
                <a:gd name="connsiteX7" fmla="*/ 3071242 w 3074577"/>
                <a:gd name="connsiteY7" fmla="*/ 2929564 h 2929564"/>
                <a:gd name="connsiteX8" fmla="*/ 3042271 w 3074577"/>
                <a:gd name="connsiteY8" fmla="*/ 2861137 h 2929564"/>
                <a:gd name="connsiteX9" fmla="*/ 1537289 w 3074577"/>
                <a:gd name="connsiteY9" fmla="*/ 2569091 h 2929564"/>
                <a:gd name="connsiteX10" fmla="*/ 32307 w 3074577"/>
                <a:gd name="connsiteY10" fmla="*/ 2861137 h 2929564"/>
                <a:gd name="connsiteX11" fmla="*/ 3335 w 3074577"/>
                <a:gd name="connsiteY11" fmla="*/ 2929564 h 2929564"/>
                <a:gd name="connsiteX12" fmla="*/ 0 w 3074577"/>
                <a:gd name="connsiteY12" fmla="*/ 2929564 h 2929564"/>
                <a:gd name="connsiteX13" fmla="*/ 118101 w 3074577"/>
                <a:gd name="connsiteY13" fmla="*/ 2639450 h 2929564"/>
                <a:gd name="connsiteX14" fmla="*/ 489046 w 3074577"/>
                <a:gd name="connsiteY14" fmla="*/ 1495523 h 2929564"/>
                <a:gd name="connsiteX15" fmla="*/ 463444 w 3074577"/>
                <a:gd name="connsiteY15" fmla="*/ 1584858 h 2929564"/>
                <a:gd name="connsiteX16" fmla="*/ 463821 w 3074577"/>
                <a:gd name="connsiteY16" fmla="*/ 1584858 h 2929564"/>
                <a:gd name="connsiteX17" fmla="*/ 484697 w 3074577"/>
                <a:gd name="connsiteY17" fmla="*/ 1522193 h 2929564"/>
                <a:gd name="connsiteX18" fmla="*/ 1537289 w 3074577"/>
                <a:gd name="connsiteY18" fmla="*/ 1262596 h 2929564"/>
                <a:gd name="connsiteX19" fmla="*/ 2589880 w 3074577"/>
                <a:gd name="connsiteY19" fmla="*/ 1522193 h 2929564"/>
                <a:gd name="connsiteX20" fmla="*/ 2610757 w 3074577"/>
                <a:gd name="connsiteY20" fmla="*/ 1584858 h 2929564"/>
                <a:gd name="connsiteX21" fmla="*/ 2611132 w 3074577"/>
                <a:gd name="connsiteY21" fmla="*/ 1584858 h 2929564"/>
                <a:gd name="connsiteX22" fmla="*/ 2585530 w 3074577"/>
                <a:gd name="connsiteY22" fmla="*/ 1495523 h 2929564"/>
                <a:gd name="connsiteX23" fmla="*/ 2956475 w 3074577"/>
                <a:gd name="connsiteY23" fmla="*/ 2639450 h 2929564"/>
                <a:gd name="connsiteX24" fmla="*/ 3074577 w 3074577"/>
                <a:gd name="connsiteY24" fmla="*/ 2929564 h 2929564"/>
                <a:gd name="connsiteX0" fmla="*/ 2323939 w 3074577"/>
                <a:gd name="connsiteY0" fmla="*/ 108597 h 2797797"/>
                <a:gd name="connsiteX1" fmla="*/ 2322299 w 3074577"/>
                <a:gd name="connsiteY1" fmla="*/ 108597 h 2797797"/>
                <a:gd name="connsiteX2" fmla="*/ 2307696 w 3074577"/>
                <a:gd name="connsiteY2" fmla="*/ 63682 h 2797797"/>
                <a:gd name="connsiteX3" fmla="*/ 2307269 w 3074577"/>
                <a:gd name="connsiteY3" fmla="*/ 726 h 2797797"/>
                <a:gd name="connsiteX4" fmla="*/ 2323939 w 3074577"/>
                <a:gd name="connsiteY4" fmla="*/ 108597 h 2797797"/>
                <a:gd name="connsiteX5" fmla="*/ 3074577 w 3074577"/>
                <a:gd name="connsiteY5" fmla="*/ 2797797 h 2797797"/>
                <a:gd name="connsiteX6" fmla="*/ 3071242 w 3074577"/>
                <a:gd name="connsiteY6" fmla="*/ 2797797 h 2797797"/>
                <a:gd name="connsiteX7" fmla="*/ 3042271 w 3074577"/>
                <a:gd name="connsiteY7" fmla="*/ 2729370 h 2797797"/>
                <a:gd name="connsiteX8" fmla="*/ 1537289 w 3074577"/>
                <a:gd name="connsiteY8" fmla="*/ 2437324 h 2797797"/>
                <a:gd name="connsiteX9" fmla="*/ 32307 w 3074577"/>
                <a:gd name="connsiteY9" fmla="*/ 2729370 h 2797797"/>
                <a:gd name="connsiteX10" fmla="*/ 3335 w 3074577"/>
                <a:gd name="connsiteY10" fmla="*/ 2797797 h 2797797"/>
                <a:gd name="connsiteX11" fmla="*/ 0 w 3074577"/>
                <a:gd name="connsiteY11" fmla="*/ 2797797 h 2797797"/>
                <a:gd name="connsiteX12" fmla="*/ 118101 w 3074577"/>
                <a:gd name="connsiteY12" fmla="*/ 2507683 h 2797797"/>
                <a:gd name="connsiteX13" fmla="*/ 489046 w 3074577"/>
                <a:gd name="connsiteY13" fmla="*/ 1363756 h 2797797"/>
                <a:gd name="connsiteX14" fmla="*/ 463444 w 3074577"/>
                <a:gd name="connsiteY14" fmla="*/ 1453091 h 2797797"/>
                <a:gd name="connsiteX15" fmla="*/ 463821 w 3074577"/>
                <a:gd name="connsiteY15" fmla="*/ 1453091 h 2797797"/>
                <a:gd name="connsiteX16" fmla="*/ 484697 w 3074577"/>
                <a:gd name="connsiteY16" fmla="*/ 1390426 h 2797797"/>
                <a:gd name="connsiteX17" fmla="*/ 1537289 w 3074577"/>
                <a:gd name="connsiteY17" fmla="*/ 1130829 h 2797797"/>
                <a:gd name="connsiteX18" fmla="*/ 2589880 w 3074577"/>
                <a:gd name="connsiteY18" fmla="*/ 1390426 h 2797797"/>
                <a:gd name="connsiteX19" fmla="*/ 2610757 w 3074577"/>
                <a:gd name="connsiteY19" fmla="*/ 1453091 h 2797797"/>
                <a:gd name="connsiteX20" fmla="*/ 2611132 w 3074577"/>
                <a:gd name="connsiteY20" fmla="*/ 1453091 h 2797797"/>
                <a:gd name="connsiteX21" fmla="*/ 2585530 w 3074577"/>
                <a:gd name="connsiteY21" fmla="*/ 1363756 h 2797797"/>
                <a:gd name="connsiteX22" fmla="*/ 2956475 w 3074577"/>
                <a:gd name="connsiteY22" fmla="*/ 2507683 h 2797797"/>
                <a:gd name="connsiteX23" fmla="*/ 3074577 w 3074577"/>
                <a:gd name="connsiteY23" fmla="*/ 2797797 h 2797797"/>
                <a:gd name="connsiteX0" fmla="*/ 2307269 w 3074577"/>
                <a:gd name="connsiteY0" fmla="*/ 726 h 2797797"/>
                <a:gd name="connsiteX1" fmla="*/ 2322299 w 3074577"/>
                <a:gd name="connsiteY1" fmla="*/ 108597 h 2797797"/>
                <a:gd name="connsiteX2" fmla="*/ 2307696 w 3074577"/>
                <a:gd name="connsiteY2" fmla="*/ 63682 h 2797797"/>
                <a:gd name="connsiteX3" fmla="*/ 2307269 w 3074577"/>
                <a:gd name="connsiteY3" fmla="*/ 726 h 2797797"/>
                <a:gd name="connsiteX4" fmla="*/ 3074577 w 3074577"/>
                <a:gd name="connsiteY4" fmla="*/ 2797797 h 2797797"/>
                <a:gd name="connsiteX5" fmla="*/ 3071242 w 3074577"/>
                <a:gd name="connsiteY5" fmla="*/ 2797797 h 2797797"/>
                <a:gd name="connsiteX6" fmla="*/ 3042271 w 3074577"/>
                <a:gd name="connsiteY6" fmla="*/ 2729370 h 2797797"/>
                <a:gd name="connsiteX7" fmla="*/ 1537289 w 3074577"/>
                <a:gd name="connsiteY7" fmla="*/ 2437324 h 2797797"/>
                <a:gd name="connsiteX8" fmla="*/ 32307 w 3074577"/>
                <a:gd name="connsiteY8" fmla="*/ 2729370 h 2797797"/>
                <a:gd name="connsiteX9" fmla="*/ 3335 w 3074577"/>
                <a:gd name="connsiteY9" fmla="*/ 2797797 h 2797797"/>
                <a:gd name="connsiteX10" fmla="*/ 0 w 3074577"/>
                <a:gd name="connsiteY10" fmla="*/ 2797797 h 2797797"/>
                <a:gd name="connsiteX11" fmla="*/ 118101 w 3074577"/>
                <a:gd name="connsiteY11" fmla="*/ 2507683 h 2797797"/>
                <a:gd name="connsiteX12" fmla="*/ 489046 w 3074577"/>
                <a:gd name="connsiteY12" fmla="*/ 1363756 h 2797797"/>
                <a:gd name="connsiteX13" fmla="*/ 463444 w 3074577"/>
                <a:gd name="connsiteY13" fmla="*/ 1453091 h 2797797"/>
                <a:gd name="connsiteX14" fmla="*/ 463821 w 3074577"/>
                <a:gd name="connsiteY14" fmla="*/ 1453091 h 2797797"/>
                <a:gd name="connsiteX15" fmla="*/ 484697 w 3074577"/>
                <a:gd name="connsiteY15" fmla="*/ 1390426 h 2797797"/>
                <a:gd name="connsiteX16" fmla="*/ 1537289 w 3074577"/>
                <a:gd name="connsiteY16" fmla="*/ 1130829 h 2797797"/>
                <a:gd name="connsiteX17" fmla="*/ 2589880 w 3074577"/>
                <a:gd name="connsiteY17" fmla="*/ 1390426 h 2797797"/>
                <a:gd name="connsiteX18" fmla="*/ 2610757 w 3074577"/>
                <a:gd name="connsiteY18" fmla="*/ 1453091 h 2797797"/>
                <a:gd name="connsiteX19" fmla="*/ 2611132 w 3074577"/>
                <a:gd name="connsiteY19" fmla="*/ 1453091 h 2797797"/>
                <a:gd name="connsiteX20" fmla="*/ 2585530 w 3074577"/>
                <a:gd name="connsiteY20" fmla="*/ 1363756 h 2797797"/>
                <a:gd name="connsiteX21" fmla="*/ 2956475 w 3074577"/>
                <a:gd name="connsiteY21" fmla="*/ 2507683 h 2797797"/>
                <a:gd name="connsiteX22" fmla="*/ 3074577 w 3074577"/>
                <a:gd name="connsiteY22" fmla="*/ 2797797 h 2797797"/>
                <a:gd name="connsiteX0" fmla="*/ 2307269 w 3074577"/>
                <a:gd name="connsiteY0" fmla="*/ 0 h 2797071"/>
                <a:gd name="connsiteX1" fmla="*/ 2322299 w 3074577"/>
                <a:gd name="connsiteY1" fmla="*/ 107871 h 2797071"/>
                <a:gd name="connsiteX2" fmla="*/ 2307269 w 3074577"/>
                <a:gd name="connsiteY2" fmla="*/ 0 h 2797071"/>
                <a:gd name="connsiteX3" fmla="*/ 3074577 w 3074577"/>
                <a:gd name="connsiteY3" fmla="*/ 2797071 h 2797071"/>
                <a:gd name="connsiteX4" fmla="*/ 3071242 w 3074577"/>
                <a:gd name="connsiteY4" fmla="*/ 2797071 h 2797071"/>
                <a:gd name="connsiteX5" fmla="*/ 3042271 w 3074577"/>
                <a:gd name="connsiteY5" fmla="*/ 2728644 h 2797071"/>
                <a:gd name="connsiteX6" fmla="*/ 1537289 w 3074577"/>
                <a:gd name="connsiteY6" fmla="*/ 2436598 h 2797071"/>
                <a:gd name="connsiteX7" fmla="*/ 32307 w 3074577"/>
                <a:gd name="connsiteY7" fmla="*/ 2728644 h 2797071"/>
                <a:gd name="connsiteX8" fmla="*/ 3335 w 3074577"/>
                <a:gd name="connsiteY8" fmla="*/ 2797071 h 2797071"/>
                <a:gd name="connsiteX9" fmla="*/ 0 w 3074577"/>
                <a:gd name="connsiteY9" fmla="*/ 2797071 h 2797071"/>
                <a:gd name="connsiteX10" fmla="*/ 118101 w 3074577"/>
                <a:gd name="connsiteY10" fmla="*/ 2506957 h 2797071"/>
                <a:gd name="connsiteX11" fmla="*/ 489046 w 3074577"/>
                <a:gd name="connsiteY11" fmla="*/ 1363030 h 2797071"/>
                <a:gd name="connsiteX12" fmla="*/ 463444 w 3074577"/>
                <a:gd name="connsiteY12" fmla="*/ 1452365 h 2797071"/>
                <a:gd name="connsiteX13" fmla="*/ 463821 w 3074577"/>
                <a:gd name="connsiteY13" fmla="*/ 1452365 h 2797071"/>
                <a:gd name="connsiteX14" fmla="*/ 484697 w 3074577"/>
                <a:gd name="connsiteY14" fmla="*/ 1389700 h 2797071"/>
                <a:gd name="connsiteX15" fmla="*/ 1537289 w 3074577"/>
                <a:gd name="connsiteY15" fmla="*/ 1130103 h 2797071"/>
                <a:gd name="connsiteX16" fmla="*/ 2589880 w 3074577"/>
                <a:gd name="connsiteY16" fmla="*/ 1389700 h 2797071"/>
                <a:gd name="connsiteX17" fmla="*/ 2610757 w 3074577"/>
                <a:gd name="connsiteY17" fmla="*/ 1452365 h 2797071"/>
                <a:gd name="connsiteX18" fmla="*/ 2611132 w 3074577"/>
                <a:gd name="connsiteY18" fmla="*/ 1452365 h 2797071"/>
                <a:gd name="connsiteX19" fmla="*/ 2585530 w 3074577"/>
                <a:gd name="connsiteY19" fmla="*/ 1363030 h 2797071"/>
                <a:gd name="connsiteX20" fmla="*/ 2956475 w 3074577"/>
                <a:gd name="connsiteY20" fmla="*/ 2506957 h 2797071"/>
                <a:gd name="connsiteX21" fmla="*/ 3074577 w 3074577"/>
                <a:gd name="connsiteY21" fmla="*/ 2797071 h 2797071"/>
                <a:gd name="connsiteX0" fmla="*/ 3074577 w 3074577"/>
                <a:gd name="connsiteY0" fmla="*/ 1666968 h 1666968"/>
                <a:gd name="connsiteX1" fmla="*/ 3071242 w 3074577"/>
                <a:gd name="connsiteY1" fmla="*/ 1666968 h 1666968"/>
                <a:gd name="connsiteX2" fmla="*/ 3042271 w 3074577"/>
                <a:gd name="connsiteY2" fmla="*/ 1598541 h 1666968"/>
                <a:gd name="connsiteX3" fmla="*/ 1537289 w 3074577"/>
                <a:gd name="connsiteY3" fmla="*/ 1306495 h 1666968"/>
                <a:gd name="connsiteX4" fmla="*/ 32307 w 3074577"/>
                <a:gd name="connsiteY4" fmla="*/ 1598541 h 1666968"/>
                <a:gd name="connsiteX5" fmla="*/ 3335 w 3074577"/>
                <a:gd name="connsiteY5" fmla="*/ 1666968 h 1666968"/>
                <a:gd name="connsiteX6" fmla="*/ 0 w 3074577"/>
                <a:gd name="connsiteY6" fmla="*/ 1666968 h 1666968"/>
                <a:gd name="connsiteX7" fmla="*/ 118101 w 3074577"/>
                <a:gd name="connsiteY7" fmla="*/ 1376854 h 1666968"/>
                <a:gd name="connsiteX8" fmla="*/ 489046 w 3074577"/>
                <a:gd name="connsiteY8" fmla="*/ 232927 h 1666968"/>
                <a:gd name="connsiteX9" fmla="*/ 463444 w 3074577"/>
                <a:gd name="connsiteY9" fmla="*/ 322262 h 1666968"/>
                <a:gd name="connsiteX10" fmla="*/ 463821 w 3074577"/>
                <a:gd name="connsiteY10" fmla="*/ 322262 h 1666968"/>
                <a:gd name="connsiteX11" fmla="*/ 484697 w 3074577"/>
                <a:gd name="connsiteY11" fmla="*/ 259597 h 1666968"/>
                <a:gd name="connsiteX12" fmla="*/ 1537289 w 3074577"/>
                <a:gd name="connsiteY12" fmla="*/ 0 h 1666968"/>
                <a:gd name="connsiteX13" fmla="*/ 2589880 w 3074577"/>
                <a:gd name="connsiteY13" fmla="*/ 259597 h 1666968"/>
                <a:gd name="connsiteX14" fmla="*/ 2610757 w 3074577"/>
                <a:gd name="connsiteY14" fmla="*/ 322262 h 1666968"/>
                <a:gd name="connsiteX15" fmla="*/ 2611132 w 3074577"/>
                <a:gd name="connsiteY15" fmla="*/ 322262 h 1666968"/>
                <a:gd name="connsiteX16" fmla="*/ 2585530 w 3074577"/>
                <a:gd name="connsiteY16" fmla="*/ 232927 h 1666968"/>
                <a:gd name="connsiteX17" fmla="*/ 2956475 w 3074577"/>
                <a:gd name="connsiteY17" fmla="*/ 1376854 h 1666968"/>
                <a:gd name="connsiteX18" fmla="*/ 3074577 w 3074577"/>
                <a:gd name="connsiteY18" fmla="*/ 1666968 h 1666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74577" h="1666968">
                  <a:moveTo>
                    <a:pt x="3074577" y="1666968"/>
                  </a:moveTo>
                  <a:lnTo>
                    <a:pt x="3071242" y="1666968"/>
                  </a:lnTo>
                  <a:lnTo>
                    <a:pt x="3042271" y="1598541"/>
                  </a:lnTo>
                  <a:cubicBezTo>
                    <a:pt x="2899027" y="1431871"/>
                    <a:pt x="2279652" y="1306495"/>
                    <a:pt x="1537289" y="1306495"/>
                  </a:cubicBezTo>
                  <a:cubicBezTo>
                    <a:pt x="794926" y="1306495"/>
                    <a:pt x="175551" y="1431871"/>
                    <a:pt x="32307" y="1598541"/>
                  </a:cubicBezTo>
                  <a:lnTo>
                    <a:pt x="3335" y="1666968"/>
                  </a:lnTo>
                  <a:lnTo>
                    <a:pt x="0" y="1666968"/>
                  </a:lnTo>
                  <a:lnTo>
                    <a:pt x="118101" y="1376854"/>
                  </a:lnTo>
                  <a:cubicBezTo>
                    <a:pt x="255361" y="1020868"/>
                    <a:pt x="380805" y="636888"/>
                    <a:pt x="489046" y="232927"/>
                  </a:cubicBezTo>
                  <a:lnTo>
                    <a:pt x="463444" y="322262"/>
                  </a:lnTo>
                  <a:lnTo>
                    <a:pt x="463821" y="322262"/>
                  </a:lnTo>
                  <a:lnTo>
                    <a:pt x="484697" y="259597"/>
                  </a:lnTo>
                  <a:cubicBezTo>
                    <a:pt x="584883" y="111445"/>
                    <a:pt x="1018076" y="0"/>
                    <a:pt x="1537289" y="0"/>
                  </a:cubicBezTo>
                  <a:cubicBezTo>
                    <a:pt x="2056502" y="0"/>
                    <a:pt x="2489695" y="111445"/>
                    <a:pt x="2589880" y="259597"/>
                  </a:cubicBezTo>
                  <a:lnTo>
                    <a:pt x="2610757" y="322262"/>
                  </a:lnTo>
                  <a:lnTo>
                    <a:pt x="2611132" y="322262"/>
                  </a:lnTo>
                  <a:lnTo>
                    <a:pt x="2585530" y="232927"/>
                  </a:lnTo>
                  <a:cubicBezTo>
                    <a:pt x="2693771" y="636888"/>
                    <a:pt x="2819215" y="1020868"/>
                    <a:pt x="2956475" y="1376854"/>
                  </a:cubicBezTo>
                  <a:lnTo>
                    <a:pt x="3074577" y="1666968"/>
                  </a:lnTo>
                  <a:close/>
                </a:path>
              </a:pathLst>
            </a:custGeom>
            <a:solidFill>
              <a:srgbClr val="FA790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EA0EE8E-82AE-B4FA-D0AD-E58AED99572D}"/>
                </a:ext>
              </a:extLst>
            </p:cNvPr>
            <p:cNvSpPr/>
            <p:nvPr/>
          </p:nvSpPr>
          <p:spPr>
            <a:xfrm rot="10800000">
              <a:off x="3840802" y="4709129"/>
              <a:ext cx="1462397" cy="1153768"/>
            </a:xfrm>
            <a:custGeom>
              <a:avLst/>
              <a:gdLst>
                <a:gd name="connsiteX0" fmla="*/ 1573302 w 1573302"/>
                <a:gd name="connsiteY0" fmla="*/ 1544101 h 1544101"/>
                <a:gd name="connsiteX1" fmla="*/ 1571662 w 1573302"/>
                <a:gd name="connsiteY1" fmla="*/ 1544101 h 1544101"/>
                <a:gd name="connsiteX2" fmla="*/ 1557059 w 1573302"/>
                <a:gd name="connsiteY2" fmla="*/ 1499186 h 1544101"/>
                <a:gd name="connsiteX3" fmla="*/ 786652 w 1573302"/>
                <a:gd name="connsiteY3" fmla="*/ 1304488 h 1544101"/>
                <a:gd name="connsiteX4" fmla="*/ 16244 w 1573302"/>
                <a:gd name="connsiteY4" fmla="*/ 1499186 h 1544101"/>
                <a:gd name="connsiteX5" fmla="*/ 1642 w 1573302"/>
                <a:gd name="connsiteY5" fmla="*/ 1544101 h 1544101"/>
                <a:gd name="connsiteX6" fmla="*/ 0 w 1573302"/>
                <a:gd name="connsiteY6" fmla="*/ 1544101 h 1544101"/>
                <a:gd name="connsiteX7" fmla="*/ 16670 w 1573302"/>
                <a:gd name="connsiteY7" fmla="*/ 1436230 h 1544101"/>
                <a:gd name="connsiteX8" fmla="*/ 97960 w 1573302"/>
                <a:gd name="connsiteY8" fmla="*/ 236055 h 1544101"/>
                <a:gd name="connsiteX9" fmla="*/ 96686 w 1573302"/>
                <a:gd name="connsiteY9" fmla="*/ 204385 h 1544101"/>
                <a:gd name="connsiteX10" fmla="*/ 96280 w 1573302"/>
                <a:gd name="connsiteY10" fmla="*/ 203200 h 1544101"/>
                <a:gd name="connsiteX11" fmla="*/ 786652 w 1573302"/>
                <a:gd name="connsiteY11" fmla="*/ 0 h 1544101"/>
                <a:gd name="connsiteX12" fmla="*/ 1477024 w 1573302"/>
                <a:gd name="connsiteY12" fmla="*/ 203200 h 1544101"/>
                <a:gd name="connsiteX13" fmla="*/ 1476616 w 1573302"/>
                <a:gd name="connsiteY13" fmla="*/ 204391 h 1544101"/>
                <a:gd name="connsiteX14" fmla="*/ 1475342 w 1573302"/>
                <a:gd name="connsiteY14" fmla="*/ 236055 h 1544101"/>
                <a:gd name="connsiteX15" fmla="*/ 1556632 w 1573302"/>
                <a:gd name="connsiteY15" fmla="*/ 1436230 h 1544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73302" h="1544101">
                  <a:moveTo>
                    <a:pt x="1573302" y="1544101"/>
                  </a:moveTo>
                  <a:lnTo>
                    <a:pt x="1571662" y="1544101"/>
                  </a:lnTo>
                  <a:lnTo>
                    <a:pt x="1557059" y="1499186"/>
                  </a:lnTo>
                  <a:cubicBezTo>
                    <a:pt x="1483732" y="1388072"/>
                    <a:pt x="1166671" y="1304488"/>
                    <a:pt x="786652" y="1304488"/>
                  </a:cubicBezTo>
                  <a:cubicBezTo>
                    <a:pt x="406632" y="1304488"/>
                    <a:pt x="89572" y="1388072"/>
                    <a:pt x="16244" y="1499186"/>
                  </a:cubicBezTo>
                  <a:lnTo>
                    <a:pt x="1642" y="1544101"/>
                  </a:lnTo>
                  <a:lnTo>
                    <a:pt x="0" y="1544101"/>
                  </a:lnTo>
                  <a:lnTo>
                    <a:pt x="16670" y="1436230"/>
                  </a:lnTo>
                  <a:cubicBezTo>
                    <a:pt x="76246" y="1003929"/>
                    <a:pt x="102993" y="598771"/>
                    <a:pt x="97960" y="236055"/>
                  </a:cubicBezTo>
                  <a:lnTo>
                    <a:pt x="96686" y="204385"/>
                  </a:lnTo>
                  <a:lnTo>
                    <a:pt x="96280" y="203200"/>
                  </a:lnTo>
                  <a:cubicBezTo>
                    <a:pt x="96280" y="90976"/>
                    <a:pt x="405370" y="0"/>
                    <a:pt x="786652" y="0"/>
                  </a:cubicBezTo>
                  <a:cubicBezTo>
                    <a:pt x="1167934" y="0"/>
                    <a:pt x="1477024" y="90976"/>
                    <a:pt x="1477024" y="203200"/>
                  </a:cubicBezTo>
                  <a:lnTo>
                    <a:pt x="1476616" y="204391"/>
                  </a:lnTo>
                  <a:lnTo>
                    <a:pt x="1475342" y="236055"/>
                  </a:lnTo>
                  <a:cubicBezTo>
                    <a:pt x="1470309" y="598771"/>
                    <a:pt x="1497056" y="1003929"/>
                    <a:pt x="1556632" y="1436230"/>
                  </a:cubicBezTo>
                  <a:close/>
                </a:path>
              </a:pathLst>
            </a:custGeom>
            <a:solidFill>
              <a:srgbClr val="0B436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3E91DF8-CA98-D5C2-2D1F-933BA4965E4B}"/>
                </a:ext>
              </a:extLst>
            </p:cNvPr>
            <p:cNvSpPr/>
            <p:nvPr/>
          </p:nvSpPr>
          <p:spPr>
            <a:xfrm>
              <a:off x="2464142" y="1388916"/>
              <a:ext cx="4215715" cy="607332"/>
            </a:xfrm>
            <a:prstGeom prst="ellipse">
              <a:avLst/>
            </a:prstGeom>
            <a:solidFill>
              <a:srgbClr val="93192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 2">
              <a:extLst>
                <a:ext uri="{FF2B5EF4-FFF2-40B4-BE49-F238E27FC236}">
                  <a16:creationId xmlns:a16="http://schemas.microsoft.com/office/drawing/2014/main" id="{9A707179-26CF-33D3-0ACD-9D3DF53FD376}"/>
                </a:ext>
              </a:extLst>
            </p:cNvPr>
            <p:cNvSpPr/>
            <p:nvPr/>
          </p:nvSpPr>
          <p:spPr>
            <a:xfrm rot="10800000">
              <a:off x="2524166" y="1763418"/>
              <a:ext cx="4095668" cy="1205663"/>
            </a:xfrm>
            <a:custGeom>
              <a:avLst/>
              <a:gdLst>
                <a:gd name="connsiteX0" fmla="*/ 0 w 4406273"/>
                <a:gd name="connsiteY0" fmla="*/ 1613553 h 1613553"/>
                <a:gd name="connsiteX1" fmla="*/ 24143 w 4406273"/>
                <a:gd name="connsiteY1" fmla="*/ 1579909 h 1613553"/>
                <a:gd name="connsiteX2" fmla="*/ 642951 w 4406273"/>
                <a:gd name="connsiteY2" fmla="*/ 416717 h 1613553"/>
                <a:gd name="connsiteX3" fmla="*/ 665847 w 4406273"/>
                <a:gd name="connsiteY3" fmla="*/ 360473 h 1613553"/>
                <a:gd name="connsiteX4" fmla="*/ 669183 w 4406273"/>
                <a:gd name="connsiteY4" fmla="*/ 360473 h 1613553"/>
                <a:gd name="connsiteX5" fmla="*/ 698155 w 4406273"/>
                <a:gd name="connsiteY5" fmla="*/ 292046 h 1613553"/>
                <a:gd name="connsiteX6" fmla="*/ 2203137 w 4406273"/>
                <a:gd name="connsiteY6" fmla="*/ 0 h 1613553"/>
                <a:gd name="connsiteX7" fmla="*/ 3708119 w 4406273"/>
                <a:gd name="connsiteY7" fmla="*/ 292046 h 1613553"/>
                <a:gd name="connsiteX8" fmla="*/ 3737090 w 4406273"/>
                <a:gd name="connsiteY8" fmla="*/ 360473 h 1613553"/>
                <a:gd name="connsiteX9" fmla="*/ 3740425 w 4406273"/>
                <a:gd name="connsiteY9" fmla="*/ 360473 h 1613553"/>
                <a:gd name="connsiteX10" fmla="*/ 3763321 w 4406273"/>
                <a:gd name="connsiteY10" fmla="*/ 416717 h 1613553"/>
                <a:gd name="connsiteX11" fmla="*/ 4382130 w 4406273"/>
                <a:gd name="connsiteY11" fmla="*/ 1579909 h 1613553"/>
                <a:gd name="connsiteX12" fmla="*/ 4406273 w 4406273"/>
                <a:gd name="connsiteY12" fmla="*/ 1613552 h 1613553"/>
                <a:gd name="connsiteX13" fmla="*/ 4368897 w 4406273"/>
                <a:gd name="connsiteY13" fmla="*/ 1587502 h 1613553"/>
                <a:gd name="connsiteX14" fmla="*/ 2203137 w 4406273"/>
                <a:gd name="connsiteY14" fmla="*/ 1301953 h 1613553"/>
                <a:gd name="connsiteX15" fmla="*/ 37377 w 4406273"/>
                <a:gd name="connsiteY15" fmla="*/ 1587502 h 1613553"/>
                <a:gd name="connsiteX16" fmla="*/ 0 w 4406273"/>
                <a:gd name="connsiteY16" fmla="*/ 1613553 h 161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406273" h="1613553">
                  <a:moveTo>
                    <a:pt x="0" y="1613553"/>
                  </a:moveTo>
                  <a:lnTo>
                    <a:pt x="24143" y="1579909"/>
                  </a:lnTo>
                  <a:cubicBezTo>
                    <a:pt x="239708" y="1259357"/>
                    <a:pt x="450235" y="865295"/>
                    <a:pt x="642951" y="416717"/>
                  </a:cubicBezTo>
                  <a:lnTo>
                    <a:pt x="665847" y="360473"/>
                  </a:lnTo>
                  <a:lnTo>
                    <a:pt x="669183" y="360473"/>
                  </a:lnTo>
                  <a:lnTo>
                    <a:pt x="698155" y="292046"/>
                  </a:lnTo>
                  <a:cubicBezTo>
                    <a:pt x="841399" y="125376"/>
                    <a:pt x="1460774" y="0"/>
                    <a:pt x="2203137" y="0"/>
                  </a:cubicBezTo>
                  <a:cubicBezTo>
                    <a:pt x="2945500" y="0"/>
                    <a:pt x="3564875" y="125376"/>
                    <a:pt x="3708119" y="292046"/>
                  </a:cubicBezTo>
                  <a:lnTo>
                    <a:pt x="3737090" y="360473"/>
                  </a:lnTo>
                  <a:lnTo>
                    <a:pt x="3740425" y="360473"/>
                  </a:lnTo>
                  <a:lnTo>
                    <a:pt x="3763321" y="416717"/>
                  </a:lnTo>
                  <a:cubicBezTo>
                    <a:pt x="3956038" y="865295"/>
                    <a:pt x="4166565" y="1259357"/>
                    <a:pt x="4382130" y="1579909"/>
                  </a:cubicBezTo>
                  <a:lnTo>
                    <a:pt x="4406273" y="1613552"/>
                  </a:lnTo>
                  <a:lnTo>
                    <a:pt x="4368897" y="1587502"/>
                  </a:lnTo>
                  <a:cubicBezTo>
                    <a:pt x="4081779" y="1422069"/>
                    <a:pt x="3220731" y="1301953"/>
                    <a:pt x="2203137" y="1301953"/>
                  </a:cubicBezTo>
                  <a:cubicBezTo>
                    <a:pt x="1185543" y="1301953"/>
                    <a:pt x="324495" y="1422069"/>
                    <a:pt x="37377" y="1587502"/>
                  </a:cubicBezTo>
                  <a:lnTo>
                    <a:pt x="0" y="1613553"/>
                  </a:lnTo>
                  <a:close/>
                </a:path>
              </a:pathLst>
            </a:custGeom>
            <a:solidFill>
              <a:srgbClr val="CB233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9418A5D-EB3D-7D09-F0D1-AA1565BA898D}"/>
                </a:ext>
              </a:extLst>
            </p:cNvPr>
            <p:cNvSpPr/>
            <p:nvPr/>
          </p:nvSpPr>
          <p:spPr>
            <a:xfrm>
              <a:off x="3158525" y="1523999"/>
              <a:ext cx="2826947" cy="372110"/>
            </a:xfrm>
            <a:prstGeom prst="ellipse">
              <a:avLst/>
            </a:prstGeom>
            <a:solidFill>
              <a:sysClr val="windowText" lastClr="000000">
                <a:lumMod val="85000"/>
                <a:lumOff val="15000"/>
                <a:alpha val="79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 33">
              <a:extLst>
                <a:ext uri="{FF2B5EF4-FFF2-40B4-BE49-F238E27FC236}">
                  <a16:creationId xmlns:a16="http://schemas.microsoft.com/office/drawing/2014/main" id="{20B23F7B-5EAA-DC45-A86C-1BAD47BFC9CE}"/>
                </a:ext>
              </a:extLst>
            </p:cNvPr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342943"/>
                <a:gd name="connsiteY0" fmla="*/ 5283193 h 5283193"/>
                <a:gd name="connsiteX1" fmla="*/ 24939 w 1342943"/>
                <a:gd name="connsiteY1" fmla="*/ 5236257 h 5283193"/>
                <a:gd name="connsiteX2" fmla="*/ 886190 w 1342943"/>
                <a:gd name="connsiteY2" fmla="*/ 2701666 h 5283193"/>
                <a:gd name="connsiteX3" fmla="*/ 1203405 w 1342943"/>
                <a:gd name="connsiteY3" fmla="*/ 289738 h 5283193"/>
                <a:gd name="connsiteX4" fmla="*/ 1205061 w 1342943"/>
                <a:gd name="connsiteY4" fmla="*/ 39167 h 5283193"/>
                <a:gd name="connsiteX5" fmla="*/ 1254957 w 1342943"/>
                <a:gd name="connsiteY5" fmla="*/ 21367 h 5283193"/>
                <a:gd name="connsiteX6" fmla="*/ 1342943 w 1342943"/>
                <a:gd name="connsiteY6" fmla="*/ 0 h 5283193"/>
                <a:gd name="connsiteX7" fmla="*/ 1341690 w 1342943"/>
                <a:gd name="connsiteY7" fmla="*/ 289741 h 5283193"/>
                <a:gd name="connsiteX8" fmla="*/ 1134055 w 1342943"/>
                <a:gd name="connsiteY8" fmla="*/ 2701669 h 5283193"/>
                <a:gd name="connsiteX9" fmla="*/ 650486 w 1342943"/>
                <a:gd name="connsiteY9" fmla="*/ 4979190 h 5283193"/>
                <a:gd name="connsiteX10" fmla="*/ 583417 w 1342943"/>
                <a:gd name="connsiteY10" fmla="*/ 5194260 h 5283193"/>
                <a:gd name="connsiteX11" fmla="*/ 475225 w 1342943"/>
                <a:gd name="connsiteY11" fmla="*/ 5206040 h 5283193"/>
                <a:gd name="connsiteX12" fmla="*/ 139610 w 1342943"/>
                <a:gd name="connsiteY12" fmla="*/ 5255665 h 528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2943" h="5283193">
                  <a:moveTo>
                    <a:pt x="0" y="5283193"/>
                  </a:moveTo>
                  <a:lnTo>
                    <a:pt x="24939" y="5236257"/>
                  </a:lnTo>
                  <a:cubicBezTo>
                    <a:pt x="354655" y="4577982"/>
                    <a:pt x="661995" y="3697275"/>
                    <a:pt x="886190" y="2701666"/>
                  </a:cubicBezTo>
                  <a:cubicBezTo>
                    <a:pt x="1082361" y="1830509"/>
                    <a:pt x="1186437" y="997664"/>
                    <a:pt x="1203405" y="289738"/>
                  </a:cubicBezTo>
                  <a:lnTo>
                    <a:pt x="1205061" y="39167"/>
                  </a:lnTo>
                  <a:lnTo>
                    <a:pt x="1254957" y="21367"/>
                  </a:lnTo>
                  <a:lnTo>
                    <a:pt x="1342943" y="0"/>
                  </a:lnTo>
                  <a:lnTo>
                    <a:pt x="1341690" y="289741"/>
                  </a:lnTo>
                  <a:cubicBezTo>
                    <a:pt x="1330583" y="997667"/>
                    <a:pt x="1262460" y="1830512"/>
                    <a:pt x="1134055" y="2701669"/>
                  </a:cubicBezTo>
                  <a:cubicBezTo>
                    <a:pt x="1005651" y="3572827"/>
                    <a:pt x="835579" y="4356013"/>
                    <a:pt x="650486" y="4979190"/>
                  </a:cubicBezTo>
                  <a:lnTo>
                    <a:pt x="583417" y="5194260"/>
                  </a:lnTo>
                  <a:lnTo>
                    <a:pt x="475225" y="5206040"/>
                  </a:lnTo>
                  <a:cubicBezTo>
                    <a:pt x="354582" y="5220646"/>
                    <a:pt x="242203" y="5237279"/>
                    <a:pt x="139610" y="5255665"/>
                  </a:cubicBezTo>
                  <a:close/>
                </a:path>
              </a:pathLst>
            </a:custGeom>
            <a:solidFill>
              <a:sysClr val="window" lastClr="FFFFFF">
                <a:alpha val="28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61</Words>
  <Application>Microsoft Office PowerPoint</Application>
  <PresentationFormat>Widescreen</PresentationFormat>
  <Paragraphs>10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Funnel With 4 Options/Steps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level funnel diagram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2026-02-19T17:35:03Z</dcterms:modified>
  <cp:category>Charts &amp; Diagrams</cp:category>
</cp:coreProperties>
</file>