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B81AD226-EAE0-BC4C-5F2F-04D5F413B0D2}"/>
              </a:ext>
            </a:extLst>
          </p:cNvPr>
          <p:cNvSpPr/>
          <p:nvPr/>
        </p:nvSpPr>
        <p:spPr>
          <a:xfrm>
            <a:off x="1524010" y="2897083"/>
            <a:ext cx="9143990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3396769 w 9143990"/>
              <a:gd name="connsiteY4" fmla="*/ 953348 h 994295"/>
              <a:gd name="connsiteX5" fmla="*/ 3396770 w 9143990"/>
              <a:gd name="connsiteY5" fmla="*/ 953348 h 994295"/>
              <a:gd name="connsiteX6" fmla="*/ 3413888 w 9143990"/>
              <a:gd name="connsiteY6" fmla="*/ 994295 h 994295"/>
              <a:gd name="connsiteX7" fmla="*/ 3413887 w 9143990"/>
              <a:gd name="connsiteY7" fmla="*/ 994295 h 994295"/>
              <a:gd name="connsiteX8" fmla="*/ 2973940 w 9143990"/>
              <a:gd name="connsiteY8" fmla="*/ 28269 h 994295"/>
              <a:gd name="connsiteX9" fmla="*/ 3001198 w 9143990"/>
              <a:gd name="connsiteY9" fmla="*/ 41158 h 994295"/>
              <a:gd name="connsiteX10" fmla="*/ 2996194 w 9143990"/>
              <a:gd name="connsiteY10" fmla="*/ 39373 h 994295"/>
              <a:gd name="connsiteX11" fmla="*/ 2960081 w 9143990"/>
              <a:gd name="connsiteY11" fmla="*/ 21355 h 994295"/>
              <a:gd name="connsiteX12" fmla="*/ 2973940 w 9143990"/>
              <a:gd name="connsiteY12" fmla="*/ 28269 h 994295"/>
              <a:gd name="connsiteX13" fmla="*/ 2962103 w 9143990"/>
              <a:gd name="connsiteY13" fmla="*/ 22672 h 994295"/>
              <a:gd name="connsiteX14" fmla="*/ 6212282 w 9143990"/>
              <a:gd name="connsiteY14" fmla="*/ 0 h 994295"/>
              <a:gd name="connsiteX15" fmla="*/ 9143990 w 9143990"/>
              <a:gd name="connsiteY15" fmla="*/ 0 h 994295"/>
              <a:gd name="connsiteX16" fmla="*/ 9143990 w 9143990"/>
              <a:gd name="connsiteY16" fmla="*/ 994295 h 994295"/>
              <a:gd name="connsiteX17" fmla="*/ 5720918 w 9143990"/>
              <a:gd name="connsiteY17" fmla="*/ 994295 h 994295"/>
              <a:gd name="connsiteX18" fmla="*/ 5900076 w 9143990"/>
              <a:gd name="connsiteY18" fmla="*/ 579280 h 994295"/>
              <a:gd name="connsiteX19" fmla="*/ 6114096 w 9143990"/>
              <a:gd name="connsiteY19" fmla="*/ 165345 h 994295"/>
              <a:gd name="connsiteX20" fmla="*/ 2927296 w 9143990"/>
              <a:gd name="connsiteY20" fmla="*/ 0 h 994295"/>
              <a:gd name="connsiteX21" fmla="*/ 2927304 w 9143990"/>
              <a:gd name="connsiteY21" fmla="*/ 0 h 994295"/>
              <a:gd name="connsiteX22" fmla="*/ 2960081 w 9143990"/>
              <a:gd name="connsiteY22" fmla="*/ 21355 h 994295"/>
              <a:gd name="connsiteX23" fmla="*/ 2957051 w 9143990"/>
              <a:gd name="connsiteY23" fmla="*/ 19843 h 994295"/>
              <a:gd name="connsiteX24" fmla="*/ 0 w 9143990"/>
              <a:gd name="connsiteY24" fmla="*/ 0 h 994295"/>
              <a:gd name="connsiteX25" fmla="*/ 2922170 w 9143990"/>
              <a:gd name="connsiteY25" fmla="*/ 0 h 994295"/>
              <a:gd name="connsiteX26" fmla="*/ 3020356 w 9143990"/>
              <a:gd name="connsiteY26" fmla="*/ 165345 h 994295"/>
              <a:gd name="connsiteX27" fmla="*/ 3234376 w 9143990"/>
              <a:gd name="connsiteY27" fmla="*/ 579280 h 994295"/>
              <a:gd name="connsiteX28" fmla="*/ 3413535 w 9143990"/>
              <a:gd name="connsiteY28" fmla="*/ 994295 h 994295"/>
              <a:gd name="connsiteX29" fmla="*/ 0 w 9143990"/>
              <a:gd name="connsiteY29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994295">
                <a:moveTo>
                  <a:pt x="5737271" y="953348"/>
                </a:moveTo>
                <a:lnTo>
                  <a:pt x="5737272" y="953348"/>
                </a:lnTo>
                <a:lnTo>
                  <a:pt x="5717375" y="994295"/>
                </a:lnTo>
                <a:lnTo>
                  <a:pt x="5717374" y="994295"/>
                </a:lnTo>
                <a:close/>
                <a:moveTo>
                  <a:pt x="3396769" y="953348"/>
                </a:moveTo>
                <a:lnTo>
                  <a:pt x="3396770" y="953348"/>
                </a:lnTo>
                <a:lnTo>
                  <a:pt x="3413888" y="994295"/>
                </a:lnTo>
                <a:lnTo>
                  <a:pt x="3413887" y="994295"/>
                </a:lnTo>
                <a:close/>
                <a:moveTo>
                  <a:pt x="2973940" y="28269"/>
                </a:moveTo>
                <a:lnTo>
                  <a:pt x="3001198" y="41158"/>
                </a:lnTo>
                <a:lnTo>
                  <a:pt x="2996194" y="39373"/>
                </a:lnTo>
                <a:close/>
                <a:moveTo>
                  <a:pt x="2960081" y="21355"/>
                </a:moveTo>
                <a:lnTo>
                  <a:pt x="2973940" y="28269"/>
                </a:lnTo>
                <a:lnTo>
                  <a:pt x="2962103" y="22672"/>
                </a:lnTo>
                <a:close/>
                <a:moveTo>
                  <a:pt x="621228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720918" y="994295"/>
                </a:lnTo>
                <a:lnTo>
                  <a:pt x="5900076" y="579280"/>
                </a:lnTo>
                <a:cubicBezTo>
                  <a:pt x="5967706" y="436572"/>
                  <a:pt x="6039291" y="298343"/>
                  <a:pt x="6114096" y="165345"/>
                </a:cubicBezTo>
                <a:close/>
                <a:moveTo>
                  <a:pt x="2927296" y="0"/>
                </a:moveTo>
                <a:lnTo>
                  <a:pt x="2927304" y="0"/>
                </a:lnTo>
                <a:lnTo>
                  <a:pt x="2960081" y="21355"/>
                </a:lnTo>
                <a:lnTo>
                  <a:pt x="2957051" y="19843"/>
                </a:lnTo>
                <a:close/>
                <a:moveTo>
                  <a:pt x="0" y="0"/>
                </a:moveTo>
                <a:lnTo>
                  <a:pt x="2922170" y="0"/>
                </a:lnTo>
                <a:lnTo>
                  <a:pt x="3020356" y="165345"/>
                </a:lnTo>
                <a:cubicBezTo>
                  <a:pt x="3095161" y="298344"/>
                  <a:pt x="3166745" y="436571"/>
                  <a:pt x="3234376" y="579280"/>
                </a:cubicBezTo>
                <a:lnTo>
                  <a:pt x="3413535" y="994295"/>
                </a:lnTo>
                <a:lnTo>
                  <a:pt x="0" y="994295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16" name="Freeform 27">
            <a:extLst>
              <a:ext uri="{FF2B5EF4-FFF2-40B4-BE49-F238E27FC236}">
                <a16:creationId xmlns:a16="http://schemas.microsoft.com/office/drawing/2014/main" id="{0D12BD5E-A652-C019-2BD2-B035B70C13D9}"/>
              </a:ext>
            </a:extLst>
          </p:cNvPr>
          <p:cNvSpPr/>
          <p:nvPr/>
        </p:nvSpPr>
        <p:spPr>
          <a:xfrm>
            <a:off x="1524005" y="3891379"/>
            <a:ext cx="9143990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657086 w 9143990"/>
              <a:gd name="connsiteY11" fmla="*/ 45994 h 994295"/>
              <a:gd name="connsiteX12" fmla="*/ 5620887 w 9143990"/>
              <a:gd name="connsiteY12" fmla="*/ 61116 h 994295"/>
              <a:gd name="connsiteX13" fmla="*/ 5620887 w 9143990"/>
              <a:gd name="connsiteY13" fmla="*/ 61115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20887 w 9143990"/>
              <a:gd name="connsiteY13" fmla="*/ 61116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5717379 w 9143990"/>
              <a:gd name="connsiteY16" fmla="*/ 0 h 994295"/>
              <a:gd name="connsiteX17" fmla="*/ 0 w 9143990"/>
              <a:gd name="connsiteY17" fmla="*/ 0 h 994295"/>
              <a:gd name="connsiteX18" fmla="*/ 3413540 w 9143990"/>
              <a:gd name="connsiteY18" fmla="*/ 0 h 994295"/>
              <a:gd name="connsiteX19" fmla="*/ 3424679 w 9143990"/>
              <a:gd name="connsiteY19" fmla="*/ 25804 h 994295"/>
              <a:gd name="connsiteX20" fmla="*/ 3413892 w 9143990"/>
              <a:gd name="connsiteY20" fmla="*/ 0 h 994295"/>
              <a:gd name="connsiteX21" fmla="*/ 3413893 w 9143990"/>
              <a:gd name="connsiteY21" fmla="*/ 0 h 994295"/>
              <a:gd name="connsiteX22" fmla="*/ 3424680 w 9143990"/>
              <a:gd name="connsiteY22" fmla="*/ 25804 h 994295"/>
              <a:gd name="connsiteX23" fmla="*/ 3672547 w 9143990"/>
              <a:gd name="connsiteY23" fmla="*/ 798386 h 994295"/>
              <a:gd name="connsiteX24" fmla="*/ 3709806 w 9143990"/>
              <a:gd name="connsiteY24" fmla="*/ 963672 h 994295"/>
              <a:gd name="connsiteX25" fmla="*/ 3709808 w 9143990"/>
              <a:gd name="connsiteY25" fmla="*/ 963672 h 994295"/>
              <a:gd name="connsiteX26" fmla="*/ 3716711 w 9143990"/>
              <a:gd name="connsiteY26" fmla="*/ 994295 h 994295"/>
              <a:gd name="connsiteX27" fmla="*/ 0 w 9143990"/>
              <a:gd name="connsiteY27" fmla="*/ 994295 h 994295"/>
              <a:gd name="connsiteX28" fmla="*/ 0 w 9143990"/>
              <a:gd name="connsiteY28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57085 w 9143990"/>
              <a:gd name="connsiteY13" fmla="*/ 45993 h 994295"/>
              <a:gd name="connsiteX14" fmla="*/ 5714523 w 9143990"/>
              <a:gd name="connsiteY14" fmla="*/ 5876 h 994295"/>
              <a:gd name="connsiteX15" fmla="*/ 5717379 w 9143990"/>
              <a:gd name="connsiteY15" fmla="*/ 0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27" fmla="*/ 0 w 9143990"/>
              <a:gd name="connsiteY27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714523 w 9143990"/>
              <a:gd name="connsiteY13" fmla="*/ 5876 h 994295"/>
              <a:gd name="connsiteX14" fmla="*/ 5717379 w 9143990"/>
              <a:gd name="connsiteY14" fmla="*/ 0 h 994295"/>
              <a:gd name="connsiteX15" fmla="*/ 0 w 9143990"/>
              <a:gd name="connsiteY15" fmla="*/ 0 h 994295"/>
              <a:gd name="connsiteX16" fmla="*/ 3413540 w 9143990"/>
              <a:gd name="connsiteY16" fmla="*/ 0 h 994295"/>
              <a:gd name="connsiteX17" fmla="*/ 3424679 w 9143990"/>
              <a:gd name="connsiteY17" fmla="*/ 25804 h 994295"/>
              <a:gd name="connsiteX18" fmla="*/ 3413892 w 9143990"/>
              <a:gd name="connsiteY18" fmla="*/ 0 h 994295"/>
              <a:gd name="connsiteX19" fmla="*/ 3413893 w 9143990"/>
              <a:gd name="connsiteY19" fmla="*/ 0 h 994295"/>
              <a:gd name="connsiteX20" fmla="*/ 3424680 w 9143990"/>
              <a:gd name="connsiteY20" fmla="*/ 25804 h 994295"/>
              <a:gd name="connsiteX21" fmla="*/ 3672547 w 9143990"/>
              <a:gd name="connsiteY21" fmla="*/ 798386 h 994295"/>
              <a:gd name="connsiteX22" fmla="*/ 3709806 w 9143990"/>
              <a:gd name="connsiteY22" fmla="*/ 963672 h 994295"/>
              <a:gd name="connsiteX23" fmla="*/ 3709808 w 9143990"/>
              <a:gd name="connsiteY23" fmla="*/ 963672 h 994295"/>
              <a:gd name="connsiteX24" fmla="*/ 3716711 w 9143990"/>
              <a:gd name="connsiteY24" fmla="*/ 994295 h 994295"/>
              <a:gd name="connsiteX25" fmla="*/ 0 w 9143990"/>
              <a:gd name="connsiteY25" fmla="*/ 994295 h 994295"/>
              <a:gd name="connsiteX26" fmla="*/ 0 w 9143990"/>
              <a:gd name="connsiteY26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5717379 w 9143990"/>
              <a:gd name="connsiteY13" fmla="*/ 0 h 994295"/>
              <a:gd name="connsiteX14" fmla="*/ 0 w 9143990"/>
              <a:gd name="connsiteY14" fmla="*/ 0 h 994295"/>
              <a:gd name="connsiteX15" fmla="*/ 3413540 w 9143990"/>
              <a:gd name="connsiteY15" fmla="*/ 0 h 994295"/>
              <a:gd name="connsiteX16" fmla="*/ 3424679 w 9143990"/>
              <a:gd name="connsiteY16" fmla="*/ 25804 h 994295"/>
              <a:gd name="connsiteX17" fmla="*/ 3413892 w 9143990"/>
              <a:gd name="connsiteY17" fmla="*/ 0 h 994295"/>
              <a:gd name="connsiteX18" fmla="*/ 3413893 w 9143990"/>
              <a:gd name="connsiteY18" fmla="*/ 0 h 994295"/>
              <a:gd name="connsiteX19" fmla="*/ 3424680 w 9143990"/>
              <a:gd name="connsiteY19" fmla="*/ 25804 h 994295"/>
              <a:gd name="connsiteX20" fmla="*/ 3672547 w 9143990"/>
              <a:gd name="connsiteY20" fmla="*/ 798386 h 994295"/>
              <a:gd name="connsiteX21" fmla="*/ 3709806 w 9143990"/>
              <a:gd name="connsiteY21" fmla="*/ 963672 h 994295"/>
              <a:gd name="connsiteX22" fmla="*/ 3709808 w 9143990"/>
              <a:gd name="connsiteY22" fmla="*/ 963672 h 994295"/>
              <a:gd name="connsiteX23" fmla="*/ 3716711 w 9143990"/>
              <a:gd name="connsiteY23" fmla="*/ 994295 h 994295"/>
              <a:gd name="connsiteX24" fmla="*/ 0 w 9143990"/>
              <a:gd name="connsiteY24" fmla="*/ 994295 h 994295"/>
              <a:gd name="connsiteX25" fmla="*/ 0 w 9143990"/>
              <a:gd name="connsiteY2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3990" h="994295"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lnTo>
                  <a:pt x="5720922" y="0"/>
                </a:ln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lnTo>
                  <a:pt x="5717379" y="0"/>
                </a:ln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</a:p>
        </p:txBody>
      </p:sp>
      <p:sp>
        <p:nvSpPr>
          <p:cNvPr id="17" name="Freeform 29">
            <a:extLst>
              <a:ext uri="{FF2B5EF4-FFF2-40B4-BE49-F238E27FC236}">
                <a16:creationId xmlns:a16="http://schemas.microsoft.com/office/drawing/2014/main" id="{418BECFC-912B-25F5-5027-475E782BB138}"/>
              </a:ext>
            </a:extLst>
          </p:cNvPr>
          <p:cNvSpPr/>
          <p:nvPr/>
        </p:nvSpPr>
        <p:spPr>
          <a:xfrm>
            <a:off x="1524000" y="1902788"/>
            <a:ext cx="9143990" cy="994295"/>
          </a:xfrm>
          <a:custGeom>
            <a:avLst/>
            <a:gdLst>
              <a:gd name="connsiteX0" fmla="*/ 2926932 w 9143990"/>
              <a:gd name="connsiteY0" fmla="*/ 994046 h 994295"/>
              <a:gd name="connsiteX1" fmla="*/ 2927314 w 9143990"/>
              <a:gd name="connsiteY1" fmla="*/ 994295 h 994295"/>
              <a:gd name="connsiteX2" fmla="*/ 2927306 w 9143990"/>
              <a:gd name="connsiteY2" fmla="*/ 994295 h 994295"/>
              <a:gd name="connsiteX3" fmla="*/ 2895273 w 9143990"/>
              <a:gd name="connsiteY3" fmla="*/ 942864 h 994295"/>
              <a:gd name="connsiteX4" fmla="*/ 2895275 w 9143990"/>
              <a:gd name="connsiteY4" fmla="*/ 942864 h 994295"/>
              <a:gd name="connsiteX5" fmla="*/ 2926852 w 9143990"/>
              <a:gd name="connsiteY5" fmla="*/ 993993 h 994295"/>
              <a:gd name="connsiteX6" fmla="*/ 2926932 w 9143990"/>
              <a:gd name="connsiteY6" fmla="*/ 994046 h 994295"/>
              <a:gd name="connsiteX7" fmla="*/ 2926851 w 9143990"/>
              <a:gd name="connsiteY7" fmla="*/ 993993 h 994295"/>
              <a:gd name="connsiteX8" fmla="*/ 6927871 w 9143990"/>
              <a:gd name="connsiteY8" fmla="*/ 26005 h 994295"/>
              <a:gd name="connsiteX9" fmla="*/ 6927849 w 9143990"/>
              <a:gd name="connsiteY9" fmla="*/ 26016 h 994295"/>
              <a:gd name="connsiteX10" fmla="*/ 6927850 w 9143990"/>
              <a:gd name="connsiteY10" fmla="*/ 26015 h 994295"/>
              <a:gd name="connsiteX11" fmla="*/ 6927871 w 9143990"/>
              <a:gd name="connsiteY11" fmla="*/ 26005 h 994295"/>
              <a:gd name="connsiteX12" fmla="*/ 2206582 w 9143990"/>
              <a:gd name="connsiteY12" fmla="*/ 25996 h 994295"/>
              <a:gd name="connsiteX13" fmla="*/ 2206624 w 9143990"/>
              <a:gd name="connsiteY13" fmla="*/ 26015 h 994295"/>
              <a:gd name="connsiteX14" fmla="*/ 2206624 w 9143990"/>
              <a:gd name="connsiteY14" fmla="*/ 26016 h 994295"/>
              <a:gd name="connsiteX15" fmla="*/ 2206582 w 9143990"/>
              <a:gd name="connsiteY15" fmla="*/ 25996 h 994295"/>
              <a:gd name="connsiteX16" fmla="*/ 2165886 w 9143990"/>
              <a:gd name="connsiteY16" fmla="*/ 6551 h 994295"/>
              <a:gd name="connsiteX17" fmla="*/ 2206582 w 9143990"/>
              <a:gd name="connsiteY17" fmla="*/ 25996 h 994295"/>
              <a:gd name="connsiteX18" fmla="*/ 2167807 w 9143990"/>
              <a:gd name="connsiteY18" fmla="*/ 8387 h 994295"/>
              <a:gd name="connsiteX19" fmla="*/ 6968588 w 9143990"/>
              <a:gd name="connsiteY19" fmla="*/ 6550 h 994295"/>
              <a:gd name="connsiteX20" fmla="*/ 6966665 w 9143990"/>
              <a:gd name="connsiteY20" fmla="*/ 8388 h 994295"/>
              <a:gd name="connsiteX21" fmla="*/ 6927871 w 9143990"/>
              <a:gd name="connsiteY21" fmla="*/ 26005 h 994295"/>
              <a:gd name="connsiteX22" fmla="*/ 6981689 w 9143990"/>
              <a:gd name="connsiteY22" fmla="*/ 0 h 994295"/>
              <a:gd name="connsiteX23" fmla="*/ 9143990 w 9143990"/>
              <a:gd name="connsiteY23" fmla="*/ 0 h 994295"/>
              <a:gd name="connsiteX24" fmla="*/ 9143990 w 9143990"/>
              <a:gd name="connsiteY24" fmla="*/ 994295 h 994295"/>
              <a:gd name="connsiteX25" fmla="*/ 6212292 w 9143990"/>
              <a:gd name="connsiteY25" fmla="*/ 994295 h 994295"/>
              <a:gd name="connsiteX26" fmla="*/ 6242832 w 9143990"/>
              <a:gd name="connsiteY26" fmla="*/ 942864 h 994295"/>
              <a:gd name="connsiteX27" fmla="*/ 6242835 w 9143990"/>
              <a:gd name="connsiteY27" fmla="*/ 942864 h 994295"/>
              <a:gd name="connsiteX28" fmla="*/ 6267791 w 9143990"/>
              <a:gd name="connsiteY28" fmla="*/ 900838 h 994295"/>
              <a:gd name="connsiteX29" fmla="*/ 6942273 w 9143990"/>
              <a:gd name="connsiteY29" fmla="*/ 31689 h 994295"/>
              <a:gd name="connsiteX30" fmla="*/ 6966665 w 9143990"/>
              <a:gd name="connsiteY30" fmla="*/ 8388 h 994295"/>
              <a:gd name="connsiteX31" fmla="*/ 6975681 w 9143990"/>
              <a:gd name="connsiteY31" fmla="*/ 4293 h 994295"/>
              <a:gd name="connsiteX32" fmla="*/ 0 w 9143990"/>
              <a:gd name="connsiteY32" fmla="*/ 0 h 994295"/>
              <a:gd name="connsiteX33" fmla="*/ 2152786 w 9143990"/>
              <a:gd name="connsiteY33" fmla="*/ 0 h 994295"/>
              <a:gd name="connsiteX34" fmla="*/ 2158794 w 9143990"/>
              <a:gd name="connsiteY34" fmla="*/ 4293 h 994295"/>
              <a:gd name="connsiteX35" fmla="*/ 2167807 w 9143990"/>
              <a:gd name="connsiteY35" fmla="*/ 8387 h 994295"/>
              <a:gd name="connsiteX36" fmla="*/ 2192201 w 9143990"/>
              <a:gd name="connsiteY36" fmla="*/ 31689 h 994295"/>
              <a:gd name="connsiteX37" fmla="*/ 2866684 w 9143990"/>
              <a:gd name="connsiteY37" fmla="*/ 900838 h 994295"/>
              <a:gd name="connsiteX38" fmla="*/ 2891640 w 9143990"/>
              <a:gd name="connsiteY38" fmla="*/ 942864 h 994295"/>
              <a:gd name="connsiteX39" fmla="*/ 2891638 w 9143990"/>
              <a:gd name="connsiteY39" fmla="*/ 942864 h 994295"/>
              <a:gd name="connsiteX40" fmla="*/ 2922180 w 9143990"/>
              <a:gd name="connsiteY40" fmla="*/ 994295 h 994295"/>
              <a:gd name="connsiteX41" fmla="*/ 0 w 9143990"/>
              <a:gd name="connsiteY41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3990" h="994295">
                <a:moveTo>
                  <a:pt x="2926932" y="994046"/>
                </a:moveTo>
                <a:lnTo>
                  <a:pt x="2927314" y="994295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0" y="994295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24E8FCE6-8B63-CC04-58A8-D1832935BB79}"/>
              </a:ext>
            </a:extLst>
          </p:cNvPr>
          <p:cNvSpPr/>
          <p:nvPr/>
        </p:nvSpPr>
        <p:spPr>
          <a:xfrm>
            <a:off x="1524005" y="4885675"/>
            <a:ext cx="9143990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4747 w 9143990"/>
              <a:gd name="connsiteY14" fmla="*/ 971310 h 994295"/>
              <a:gd name="connsiteX15" fmla="*/ 3817139 w 9143990"/>
              <a:gd name="connsiteY15" fmla="*/ 976098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4747 w 9143990"/>
              <a:gd name="connsiteY15" fmla="*/ 971310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7139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7884 w 9143990"/>
              <a:gd name="connsiteY6" fmla="*/ 946761 h 994295"/>
              <a:gd name="connsiteX7" fmla="*/ 5406488 w 9143990"/>
              <a:gd name="connsiteY7" fmla="*/ 49977 h 994295"/>
              <a:gd name="connsiteX8" fmla="*/ 5417755 w 9143990"/>
              <a:gd name="connsiteY8" fmla="*/ 0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7139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5417755 w 9143990"/>
              <a:gd name="connsiteY7" fmla="*/ 0 h 994295"/>
              <a:gd name="connsiteX8" fmla="*/ 0 w 9143990"/>
              <a:gd name="connsiteY8" fmla="*/ 0 h 994295"/>
              <a:gd name="connsiteX9" fmla="*/ 3716712 w 9143990"/>
              <a:gd name="connsiteY9" fmla="*/ 0 h 994295"/>
              <a:gd name="connsiteX10" fmla="*/ 3727977 w 9143990"/>
              <a:gd name="connsiteY10" fmla="*/ 49977 h 994295"/>
              <a:gd name="connsiteX11" fmla="*/ 3816580 w 9143990"/>
              <a:gd name="connsiteY11" fmla="*/ 946761 h 994295"/>
              <a:gd name="connsiteX12" fmla="*/ 3815192 w 9143990"/>
              <a:gd name="connsiteY12" fmla="*/ 970420 h 994295"/>
              <a:gd name="connsiteX13" fmla="*/ 3817139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3990" h="994295">
                <a:moveTo>
                  <a:pt x="5417755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317326" y="994295"/>
                </a:lnTo>
                <a:lnTo>
                  <a:pt x="5317326" y="976094"/>
                </a:lnTo>
                <a:lnTo>
                  <a:pt x="5317884" y="946761"/>
                </a:lnTo>
                <a:cubicBezTo>
                  <a:pt x="5312399" y="675735"/>
                  <a:pt x="5341551" y="372997"/>
                  <a:pt x="5406488" y="49977"/>
                </a:cubicBezTo>
                <a:lnTo>
                  <a:pt x="5417755" y="0"/>
                </a:lnTo>
                <a:close/>
                <a:moveTo>
                  <a:pt x="0" y="0"/>
                </a:moveTo>
                <a:lnTo>
                  <a:pt x="3716712" y="0"/>
                </a:lnTo>
                <a:lnTo>
                  <a:pt x="3727977" y="49977"/>
                </a:lnTo>
                <a:cubicBezTo>
                  <a:pt x="3792913" y="372997"/>
                  <a:pt x="3822067" y="675735"/>
                  <a:pt x="3816580" y="946761"/>
                </a:cubicBezTo>
                <a:cubicBezTo>
                  <a:pt x="3816117" y="954647"/>
                  <a:pt x="3815655" y="962534"/>
                  <a:pt x="3815192" y="970420"/>
                </a:cubicBezTo>
                <a:lnTo>
                  <a:pt x="3817139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4D24E9-EB91-4826-7397-908B0FBDF8FB}"/>
              </a:ext>
            </a:extLst>
          </p:cNvPr>
          <p:cNvGrpSpPr/>
          <p:nvPr/>
        </p:nvGrpSpPr>
        <p:grpSpPr>
          <a:xfrm>
            <a:off x="3988142" y="1534836"/>
            <a:ext cx="4215715" cy="4473981"/>
            <a:chOff x="2464142" y="1388916"/>
            <a:chExt cx="4215715" cy="4473981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C2F3569B-765E-FFA4-1B91-44F6EA4CB7E6}"/>
                </a:ext>
              </a:extLst>
            </p:cNvPr>
            <p:cNvSpPr/>
            <p:nvPr/>
          </p:nvSpPr>
          <p:spPr>
            <a:xfrm>
              <a:off x="3573853" y="3704510"/>
              <a:ext cx="199629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F721D4D7-BF25-1120-A1CF-2CB5B7520742}"/>
                </a:ext>
              </a:extLst>
            </p:cNvPr>
            <p:cNvSpPr/>
            <p:nvPr/>
          </p:nvSpPr>
          <p:spPr>
            <a:xfrm rot="10800000">
              <a:off x="3143076" y="2699732"/>
              <a:ext cx="285784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370E9D5C-5F89-031E-CAFC-DC163C9DB924}"/>
                </a:ext>
              </a:extLst>
            </p:cNvPr>
            <p:cNvSpPr/>
            <p:nvPr/>
          </p:nvSpPr>
          <p:spPr>
            <a:xfrm rot="10800000">
              <a:off x="3840802" y="4709129"/>
              <a:ext cx="146239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ysClr val="windowText" lastClr="000000">
                <a:lumMod val="85000"/>
                <a:lumOff val="1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3690086-A8DC-C859-B566-F4A4FB6419E2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">
              <a:extLst>
                <a:ext uri="{FF2B5EF4-FFF2-40B4-BE49-F238E27FC236}">
                  <a16:creationId xmlns:a16="http://schemas.microsoft.com/office/drawing/2014/main" id="{25E5DBAF-A6A5-4306-2642-E78BFD085794}"/>
                </a:ext>
              </a:extLst>
            </p:cNvPr>
            <p:cNvSpPr/>
            <p:nvPr/>
          </p:nvSpPr>
          <p:spPr>
            <a:xfrm rot="10800000">
              <a:off x="2524166" y="1763418"/>
              <a:ext cx="4095668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A5374F9-DCF3-E157-6C50-2897B8CF3934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33">
              <a:extLst>
                <a:ext uri="{FF2B5EF4-FFF2-40B4-BE49-F238E27FC236}">
                  <a16:creationId xmlns:a16="http://schemas.microsoft.com/office/drawing/2014/main" id="{8EBC3BF7-5411-60A3-4166-3F9467705BB6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level gray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2026-02-19T17:46:17Z</dcterms:modified>
  <cp:category>Charts &amp; Diagrams</cp:category>
</cp:coreProperties>
</file>