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/>
          <p:cNvSpPr/>
          <p:nvPr/>
        </p:nvSpPr>
        <p:spPr>
          <a:xfrm>
            <a:off x="0" y="1756867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6" y="3082518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6" y="4408169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35" name="Freeform 34"/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75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11</Words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2015-01-25T05:47:22Z</dcterms:modified>
</cp:coreProperties>
</file>