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3 Options/Steps – Slide Template</a:t>
            </a:r>
          </a:p>
        </p:txBody>
      </p:sp>
      <p:sp>
        <p:nvSpPr>
          <p:cNvPr id="3" name="Freeform 44">
            <a:extLst>
              <a:ext uri="{FF2B5EF4-FFF2-40B4-BE49-F238E27FC236}">
                <a16:creationId xmlns:a16="http://schemas.microsoft.com/office/drawing/2014/main" id="{4727EE02-5AB1-7CCD-10CE-6F9B5AD6335A}"/>
              </a:ext>
            </a:extLst>
          </p:cNvPr>
          <p:cNvSpPr/>
          <p:nvPr/>
        </p:nvSpPr>
        <p:spPr>
          <a:xfrm>
            <a:off x="1524004" y="1707163"/>
            <a:ext cx="9143990" cy="1325880"/>
          </a:xfrm>
          <a:custGeom>
            <a:avLst/>
            <a:gdLst>
              <a:gd name="connsiteX0" fmla="*/ 2973950 w 9143990"/>
              <a:gd name="connsiteY0" fmla="*/ 1022564 h 1325880"/>
              <a:gd name="connsiteX1" fmla="*/ 3001208 w 9143990"/>
              <a:gd name="connsiteY1" fmla="*/ 1035453 h 1325880"/>
              <a:gd name="connsiteX2" fmla="*/ 2996204 w 9143990"/>
              <a:gd name="connsiteY2" fmla="*/ 1033668 h 1325880"/>
              <a:gd name="connsiteX3" fmla="*/ 2960091 w 9143990"/>
              <a:gd name="connsiteY3" fmla="*/ 1015650 h 1325880"/>
              <a:gd name="connsiteX4" fmla="*/ 2973950 w 9143990"/>
              <a:gd name="connsiteY4" fmla="*/ 1022564 h 1325880"/>
              <a:gd name="connsiteX5" fmla="*/ 2962113 w 9143990"/>
              <a:gd name="connsiteY5" fmla="*/ 1016967 h 1325880"/>
              <a:gd name="connsiteX6" fmla="*/ 2926932 w 9143990"/>
              <a:gd name="connsiteY6" fmla="*/ 994046 h 1325880"/>
              <a:gd name="connsiteX7" fmla="*/ 2927314 w 9143990"/>
              <a:gd name="connsiteY7" fmla="*/ 994295 h 1325880"/>
              <a:gd name="connsiteX8" fmla="*/ 2960091 w 9143990"/>
              <a:gd name="connsiteY8" fmla="*/ 1015650 h 1325880"/>
              <a:gd name="connsiteX9" fmla="*/ 2957061 w 9143990"/>
              <a:gd name="connsiteY9" fmla="*/ 1014138 h 1325880"/>
              <a:gd name="connsiteX10" fmla="*/ 2927306 w 9143990"/>
              <a:gd name="connsiteY10" fmla="*/ 994295 h 1325880"/>
              <a:gd name="connsiteX11" fmla="*/ 2895273 w 9143990"/>
              <a:gd name="connsiteY11" fmla="*/ 942864 h 1325880"/>
              <a:gd name="connsiteX12" fmla="*/ 2895275 w 9143990"/>
              <a:gd name="connsiteY12" fmla="*/ 942864 h 1325880"/>
              <a:gd name="connsiteX13" fmla="*/ 2926852 w 9143990"/>
              <a:gd name="connsiteY13" fmla="*/ 993993 h 1325880"/>
              <a:gd name="connsiteX14" fmla="*/ 2926932 w 9143990"/>
              <a:gd name="connsiteY14" fmla="*/ 994046 h 1325880"/>
              <a:gd name="connsiteX15" fmla="*/ 2926851 w 9143990"/>
              <a:gd name="connsiteY15" fmla="*/ 993993 h 1325880"/>
              <a:gd name="connsiteX16" fmla="*/ 6927871 w 9143990"/>
              <a:gd name="connsiteY16" fmla="*/ 26005 h 1325880"/>
              <a:gd name="connsiteX17" fmla="*/ 6927849 w 9143990"/>
              <a:gd name="connsiteY17" fmla="*/ 26016 h 1325880"/>
              <a:gd name="connsiteX18" fmla="*/ 6927850 w 9143990"/>
              <a:gd name="connsiteY18" fmla="*/ 26015 h 1325880"/>
              <a:gd name="connsiteX19" fmla="*/ 6927871 w 9143990"/>
              <a:gd name="connsiteY19" fmla="*/ 26005 h 1325880"/>
              <a:gd name="connsiteX20" fmla="*/ 2206582 w 9143990"/>
              <a:gd name="connsiteY20" fmla="*/ 25996 h 1325880"/>
              <a:gd name="connsiteX21" fmla="*/ 2206624 w 9143990"/>
              <a:gd name="connsiteY21" fmla="*/ 26015 h 1325880"/>
              <a:gd name="connsiteX22" fmla="*/ 2206624 w 9143990"/>
              <a:gd name="connsiteY22" fmla="*/ 26016 h 1325880"/>
              <a:gd name="connsiteX23" fmla="*/ 2206582 w 9143990"/>
              <a:gd name="connsiteY23" fmla="*/ 25996 h 1325880"/>
              <a:gd name="connsiteX24" fmla="*/ 2165886 w 9143990"/>
              <a:gd name="connsiteY24" fmla="*/ 6551 h 1325880"/>
              <a:gd name="connsiteX25" fmla="*/ 2206582 w 9143990"/>
              <a:gd name="connsiteY25" fmla="*/ 25996 h 1325880"/>
              <a:gd name="connsiteX26" fmla="*/ 2167807 w 9143990"/>
              <a:gd name="connsiteY26" fmla="*/ 8387 h 1325880"/>
              <a:gd name="connsiteX27" fmla="*/ 6968588 w 9143990"/>
              <a:gd name="connsiteY27" fmla="*/ 6550 h 1325880"/>
              <a:gd name="connsiteX28" fmla="*/ 6966665 w 9143990"/>
              <a:gd name="connsiteY28" fmla="*/ 8388 h 1325880"/>
              <a:gd name="connsiteX29" fmla="*/ 6927871 w 9143990"/>
              <a:gd name="connsiteY29" fmla="*/ 26005 h 1325880"/>
              <a:gd name="connsiteX30" fmla="*/ 6981689 w 9143990"/>
              <a:gd name="connsiteY30" fmla="*/ 0 h 1325880"/>
              <a:gd name="connsiteX31" fmla="*/ 9143990 w 9143990"/>
              <a:gd name="connsiteY31" fmla="*/ 0 h 1325880"/>
              <a:gd name="connsiteX32" fmla="*/ 9143990 w 9143990"/>
              <a:gd name="connsiteY32" fmla="*/ 994295 h 1325880"/>
              <a:gd name="connsiteX33" fmla="*/ 9143990 w 9143990"/>
              <a:gd name="connsiteY33" fmla="*/ 1325880 h 1325880"/>
              <a:gd name="connsiteX34" fmla="*/ 6024415 w 9143990"/>
              <a:gd name="connsiteY34" fmla="*/ 1325880 h 1325880"/>
              <a:gd name="connsiteX35" fmla="*/ 6114106 w 9143990"/>
              <a:gd name="connsiteY35" fmla="*/ 1159640 h 1325880"/>
              <a:gd name="connsiteX36" fmla="*/ 6212292 w 9143990"/>
              <a:gd name="connsiteY36" fmla="*/ 994295 h 1325880"/>
              <a:gd name="connsiteX37" fmla="*/ 6242832 w 9143990"/>
              <a:gd name="connsiteY37" fmla="*/ 942864 h 1325880"/>
              <a:gd name="connsiteX38" fmla="*/ 6242835 w 9143990"/>
              <a:gd name="connsiteY38" fmla="*/ 942864 h 1325880"/>
              <a:gd name="connsiteX39" fmla="*/ 6267791 w 9143990"/>
              <a:gd name="connsiteY39" fmla="*/ 900838 h 1325880"/>
              <a:gd name="connsiteX40" fmla="*/ 6942273 w 9143990"/>
              <a:gd name="connsiteY40" fmla="*/ 31689 h 1325880"/>
              <a:gd name="connsiteX41" fmla="*/ 6966665 w 9143990"/>
              <a:gd name="connsiteY41" fmla="*/ 8388 h 1325880"/>
              <a:gd name="connsiteX42" fmla="*/ 6975681 w 9143990"/>
              <a:gd name="connsiteY42" fmla="*/ 4293 h 1325880"/>
              <a:gd name="connsiteX43" fmla="*/ 0 w 9143990"/>
              <a:gd name="connsiteY43" fmla="*/ 0 h 1325880"/>
              <a:gd name="connsiteX44" fmla="*/ 2152786 w 9143990"/>
              <a:gd name="connsiteY44" fmla="*/ 0 h 1325880"/>
              <a:gd name="connsiteX45" fmla="*/ 2158794 w 9143990"/>
              <a:gd name="connsiteY45" fmla="*/ 4293 h 1325880"/>
              <a:gd name="connsiteX46" fmla="*/ 2167807 w 9143990"/>
              <a:gd name="connsiteY46" fmla="*/ 8387 h 1325880"/>
              <a:gd name="connsiteX47" fmla="*/ 2192201 w 9143990"/>
              <a:gd name="connsiteY47" fmla="*/ 31689 h 1325880"/>
              <a:gd name="connsiteX48" fmla="*/ 2866684 w 9143990"/>
              <a:gd name="connsiteY48" fmla="*/ 900838 h 1325880"/>
              <a:gd name="connsiteX49" fmla="*/ 2891640 w 9143990"/>
              <a:gd name="connsiteY49" fmla="*/ 942864 h 1325880"/>
              <a:gd name="connsiteX50" fmla="*/ 2891638 w 9143990"/>
              <a:gd name="connsiteY50" fmla="*/ 942864 h 1325880"/>
              <a:gd name="connsiteX51" fmla="*/ 2922180 w 9143990"/>
              <a:gd name="connsiteY51" fmla="*/ 994295 h 1325880"/>
              <a:gd name="connsiteX52" fmla="*/ 2922181 w 9143990"/>
              <a:gd name="connsiteY52" fmla="*/ 994295 h 1325880"/>
              <a:gd name="connsiteX53" fmla="*/ 3020367 w 9143990"/>
              <a:gd name="connsiteY53" fmla="*/ 1159640 h 1325880"/>
              <a:gd name="connsiteX54" fmla="*/ 3110058 w 9143990"/>
              <a:gd name="connsiteY54" fmla="*/ 1325880 h 1325880"/>
              <a:gd name="connsiteX55" fmla="*/ 10 w 9143990"/>
              <a:gd name="connsiteY55" fmla="*/ 1325880 h 1325880"/>
              <a:gd name="connsiteX56" fmla="*/ 10 w 9143990"/>
              <a:gd name="connsiteY56" fmla="*/ 994295 h 1325880"/>
              <a:gd name="connsiteX57" fmla="*/ 0 w 9143990"/>
              <a:gd name="connsiteY57" fmla="*/ 994295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9143990" h="1325880">
                <a:moveTo>
                  <a:pt x="2973950" y="1022564"/>
                </a:moveTo>
                <a:lnTo>
                  <a:pt x="3001208" y="1035453"/>
                </a:lnTo>
                <a:lnTo>
                  <a:pt x="2996204" y="1033668"/>
                </a:lnTo>
                <a:close/>
                <a:moveTo>
                  <a:pt x="2960091" y="1015650"/>
                </a:moveTo>
                <a:lnTo>
                  <a:pt x="2973950" y="1022564"/>
                </a:lnTo>
                <a:lnTo>
                  <a:pt x="2962113" y="1016967"/>
                </a:lnTo>
                <a:close/>
                <a:moveTo>
                  <a:pt x="2926932" y="994046"/>
                </a:moveTo>
                <a:lnTo>
                  <a:pt x="2927314" y="994295"/>
                </a:lnTo>
                <a:lnTo>
                  <a:pt x="2960091" y="1015650"/>
                </a:lnTo>
                <a:lnTo>
                  <a:pt x="2957061" y="1014138"/>
                </a:lnTo>
                <a:lnTo>
                  <a:pt x="2927306" y="994295"/>
                </a:lnTo>
                <a:close/>
                <a:moveTo>
                  <a:pt x="2895273" y="942864"/>
                </a:moveTo>
                <a:lnTo>
                  <a:pt x="2895275" y="942864"/>
                </a:lnTo>
                <a:lnTo>
                  <a:pt x="2926852" y="993993"/>
                </a:lnTo>
                <a:lnTo>
                  <a:pt x="2926932" y="994046"/>
                </a:lnTo>
                <a:cubicBezTo>
                  <a:pt x="2926905" y="994028"/>
                  <a:pt x="2926878" y="994011"/>
                  <a:pt x="2926851" y="993993"/>
                </a:cubicBezTo>
                <a:close/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9143990" y="1325880"/>
                </a:lnTo>
                <a:lnTo>
                  <a:pt x="6024415" y="1325880"/>
                </a:lnTo>
                <a:lnTo>
                  <a:pt x="6114106" y="1159640"/>
                </a:lnTo>
                <a:lnTo>
                  <a:pt x="6212292" y="994295"/>
                </a:lnTo>
                <a:lnTo>
                  <a:pt x="6242832" y="942864"/>
                </a:lnTo>
                <a:lnTo>
                  <a:pt x="6242835" y="942864"/>
                </a:lnTo>
                <a:lnTo>
                  <a:pt x="6267791" y="900838"/>
                </a:lnTo>
                <a:cubicBezTo>
                  <a:pt x="6477846" y="565656"/>
                  <a:pt x="6707313" y="27120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427160" y="271209"/>
                  <a:pt x="2656628" y="565656"/>
                  <a:pt x="2866684" y="900838"/>
                </a:cubicBezTo>
                <a:lnTo>
                  <a:pt x="2891640" y="942864"/>
                </a:lnTo>
                <a:lnTo>
                  <a:pt x="2891638" y="942864"/>
                </a:lnTo>
                <a:lnTo>
                  <a:pt x="2922180" y="994295"/>
                </a:lnTo>
                <a:lnTo>
                  <a:pt x="2922181" y="994295"/>
                </a:lnTo>
                <a:lnTo>
                  <a:pt x="3020367" y="1159640"/>
                </a:lnTo>
                <a:lnTo>
                  <a:pt x="3110058" y="1325880"/>
                </a:lnTo>
                <a:lnTo>
                  <a:pt x="10" y="1325880"/>
                </a:lnTo>
                <a:lnTo>
                  <a:pt x="10" y="994295"/>
                </a:lnTo>
                <a:lnTo>
                  <a:pt x="0" y="994295"/>
                </a:lnTo>
                <a:close/>
              </a:path>
            </a:pathLst>
          </a:custGeom>
          <a:solidFill>
            <a:srgbClr val="CB23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1</a:t>
            </a:r>
            <a:endParaRPr 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reeform 45">
            <a:extLst>
              <a:ext uri="{FF2B5EF4-FFF2-40B4-BE49-F238E27FC236}">
                <a16:creationId xmlns:a16="http://schemas.microsoft.com/office/drawing/2014/main" id="{6CC86FC3-4A46-EFC6-6934-E580383EFE70}"/>
              </a:ext>
            </a:extLst>
          </p:cNvPr>
          <p:cNvSpPr/>
          <p:nvPr/>
        </p:nvSpPr>
        <p:spPr>
          <a:xfrm>
            <a:off x="1524010" y="3032814"/>
            <a:ext cx="9143985" cy="1325880"/>
          </a:xfrm>
          <a:custGeom>
            <a:avLst/>
            <a:gdLst>
              <a:gd name="connsiteX0" fmla="*/ 5720922 w 9143985"/>
              <a:gd name="connsiteY0" fmla="*/ 662940 h 1325880"/>
              <a:gd name="connsiteX1" fmla="*/ 9143985 w 9143985"/>
              <a:gd name="connsiteY1" fmla="*/ 662940 h 1325880"/>
              <a:gd name="connsiteX2" fmla="*/ 9143985 w 9143985"/>
              <a:gd name="connsiteY2" fmla="*/ 1325880 h 1325880"/>
              <a:gd name="connsiteX3" fmla="*/ 5500528 w 9143985"/>
              <a:gd name="connsiteY3" fmla="*/ 1325880 h 1325880"/>
              <a:gd name="connsiteX4" fmla="*/ 5570454 w 9143985"/>
              <a:gd name="connsiteY4" fmla="*/ 1080577 h 1325880"/>
              <a:gd name="connsiteX5" fmla="*/ 5709784 w 9143985"/>
              <a:gd name="connsiteY5" fmla="*/ 688744 h 1325880"/>
              <a:gd name="connsiteX6" fmla="*/ 5709843 w 9143985"/>
              <a:gd name="connsiteY6" fmla="*/ 688604 h 1325880"/>
              <a:gd name="connsiteX7" fmla="*/ 5717379 w 9143985"/>
              <a:gd name="connsiteY7" fmla="*/ 662940 h 1325880"/>
              <a:gd name="connsiteX8" fmla="*/ 5717380 w 9143985"/>
              <a:gd name="connsiteY8" fmla="*/ 662940 h 1325880"/>
              <a:gd name="connsiteX9" fmla="*/ 5714524 w 9143985"/>
              <a:gd name="connsiteY9" fmla="*/ 668816 h 1325880"/>
              <a:gd name="connsiteX10" fmla="*/ 5714523 w 9143985"/>
              <a:gd name="connsiteY10" fmla="*/ 668816 h 1325880"/>
              <a:gd name="connsiteX11" fmla="*/ 0 w 9143985"/>
              <a:gd name="connsiteY11" fmla="*/ 662940 h 1325880"/>
              <a:gd name="connsiteX12" fmla="*/ 3413540 w 9143985"/>
              <a:gd name="connsiteY12" fmla="*/ 662940 h 1325880"/>
              <a:gd name="connsiteX13" fmla="*/ 3424679 w 9143985"/>
              <a:gd name="connsiteY13" fmla="*/ 688744 h 1325880"/>
              <a:gd name="connsiteX14" fmla="*/ 3413892 w 9143985"/>
              <a:gd name="connsiteY14" fmla="*/ 662940 h 1325880"/>
              <a:gd name="connsiteX15" fmla="*/ 3413894 w 9143985"/>
              <a:gd name="connsiteY15" fmla="*/ 662940 h 1325880"/>
              <a:gd name="connsiteX16" fmla="*/ 3424681 w 9143985"/>
              <a:gd name="connsiteY16" fmla="*/ 688744 h 1325880"/>
              <a:gd name="connsiteX17" fmla="*/ 3564012 w 9143985"/>
              <a:gd name="connsiteY17" fmla="*/ 1080577 h 1325880"/>
              <a:gd name="connsiteX18" fmla="*/ 3633938 w 9143985"/>
              <a:gd name="connsiteY18" fmla="*/ 1325880 h 1325880"/>
              <a:gd name="connsiteX19" fmla="*/ 0 w 9143985"/>
              <a:gd name="connsiteY19" fmla="*/ 1325880 h 1325880"/>
              <a:gd name="connsiteX20" fmla="*/ 5737276 w 9143985"/>
              <a:gd name="connsiteY20" fmla="*/ 621992 h 1325880"/>
              <a:gd name="connsiteX21" fmla="*/ 5737277 w 9143985"/>
              <a:gd name="connsiteY21" fmla="*/ 621992 h 1325880"/>
              <a:gd name="connsiteX22" fmla="*/ 5717380 w 9143985"/>
              <a:gd name="connsiteY22" fmla="*/ 662939 h 1325880"/>
              <a:gd name="connsiteX23" fmla="*/ 5717379 w 9143985"/>
              <a:gd name="connsiteY23" fmla="*/ 662939 h 1325880"/>
              <a:gd name="connsiteX24" fmla="*/ 3396774 w 9143985"/>
              <a:gd name="connsiteY24" fmla="*/ 621992 h 1325880"/>
              <a:gd name="connsiteX25" fmla="*/ 3396776 w 9143985"/>
              <a:gd name="connsiteY25" fmla="*/ 621992 h 1325880"/>
              <a:gd name="connsiteX26" fmla="*/ 3413894 w 9143985"/>
              <a:gd name="connsiteY26" fmla="*/ 662939 h 1325880"/>
              <a:gd name="connsiteX27" fmla="*/ 3413892 w 9143985"/>
              <a:gd name="connsiteY27" fmla="*/ 662939 h 1325880"/>
              <a:gd name="connsiteX28" fmla="*/ 6024533 w 9143985"/>
              <a:gd name="connsiteY28" fmla="*/ 0 h 1325880"/>
              <a:gd name="connsiteX29" fmla="*/ 9143985 w 9143985"/>
              <a:gd name="connsiteY29" fmla="*/ 0 h 1325880"/>
              <a:gd name="connsiteX30" fmla="*/ 9143985 w 9143985"/>
              <a:gd name="connsiteY30" fmla="*/ 662939 h 1325880"/>
              <a:gd name="connsiteX31" fmla="*/ 5720923 w 9143985"/>
              <a:gd name="connsiteY31" fmla="*/ 662939 h 1325880"/>
              <a:gd name="connsiteX32" fmla="*/ 5900081 w 9143985"/>
              <a:gd name="connsiteY32" fmla="*/ 247924 h 1325880"/>
              <a:gd name="connsiteX33" fmla="*/ 6004401 w 9143985"/>
              <a:gd name="connsiteY33" fmla="*/ 37315 h 1325880"/>
              <a:gd name="connsiteX34" fmla="*/ 5 w 9143985"/>
              <a:gd name="connsiteY34" fmla="*/ 0 h 1325880"/>
              <a:gd name="connsiteX35" fmla="*/ 3109930 w 9143985"/>
              <a:gd name="connsiteY35" fmla="*/ 0 h 1325880"/>
              <a:gd name="connsiteX36" fmla="*/ 3130062 w 9143985"/>
              <a:gd name="connsiteY36" fmla="*/ 37315 h 1325880"/>
              <a:gd name="connsiteX37" fmla="*/ 3234381 w 9143985"/>
              <a:gd name="connsiteY37" fmla="*/ 247924 h 1325880"/>
              <a:gd name="connsiteX38" fmla="*/ 3413540 w 9143985"/>
              <a:gd name="connsiteY38" fmla="*/ 662939 h 1325880"/>
              <a:gd name="connsiteX39" fmla="*/ 5 w 9143985"/>
              <a:gd name="connsiteY39" fmla="*/ 662939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3985" h="1325880">
                <a:moveTo>
                  <a:pt x="5720922" y="662940"/>
                </a:moveTo>
                <a:lnTo>
                  <a:pt x="9143985" y="662940"/>
                </a:lnTo>
                <a:lnTo>
                  <a:pt x="9143985" y="1325880"/>
                </a:lnTo>
                <a:lnTo>
                  <a:pt x="5500528" y="1325880"/>
                </a:lnTo>
                <a:lnTo>
                  <a:pt x="5570454" y="1080577"/>
                </a:lnTo>
                <a:cubicBezTo>
                  <a:pt x="5611745" y="951613"/>
                  <a:pt x="5658168" y="820801"/>
                  <a:pt x="5709784" y="688744"/>
                </a:cubicBezTo>
                <a:cubicBezTo>
                  <a:pt x="5709804" y="688697"/>
                  <a:pt x="5709823" y="688651"/>
                  <a:pt x="5709843" y="688604"/>
                </a:cubicBezTo>
                <a:close/>
                <a:moveTo>
                  <a:pt x="5717379" y="662940"/>
                </a:moveTo>
                <a:lnTo>
                  <a:pt x="5717380" y="662940"/>
                </a:lnTo>
                <a:lnTo>
                  <a:pt x="5714524" y="668816"/>
                </a:lnTo>
                <a:cubicBezTo>
                  <a:pt x="5714048" y="669795"/>
                  <a:pt x="5714047" y="669795"/>
                  <a:pt x="5714523" y="668816"/>
                </a:cubicBezTo>
                <a:close/>
                <a:moveTo>
                  <a:pt x="0" y="662940"/>
                </a:moveTo>
                <a:lnTo>
                  <a:pt x="3413540" y="662940"/>
                </a:lnTo>
                <a:lnTo>
                  <a:pt x="3424679" y="688744"/>
                </a:lnTo>
                <a:lnTo>
                  <a:pt x="3413892" y="662940"/>
                </a:lnTo>
                <a:lnTo>
                  <a:pt x="3413894" y="662940"/>
                </a:lnTo>
                <a:lnTo>
                  <a:pt x="3424681" y="688744"/>
                </a:lnTo>
                <a:cubicBezTo>
                  <a:pt x="3476298" y="820801"/>
                  <a:pt x="3522721" y="951613"/>
                  <a:pt x="3564012" y="1080577"/>
                </a:cubicBezTo>
                <a:lnTo>
                  <a:pt x="3633938" y="1325880"/>
                </a:lnTo>
                <a:lnTo>
                  <a:pt x="0" y="1325880"/>
                </a:lnTo>
                <a:close/>
                <a:moveTo>
                  <a:pt x="5737276" y="621992"/>
                </a:moveTo>
                <a:lnTo>
                  <a:pt x="5737277" y="621992"/>
                </a:lnTo>
                <a:lnTo>
                  <a:pt x="5717380" y="662939"/>
                </a:lnTo>
                <a:lnTo>
                  <a:pt x="5717379" y="662939"/>
                </a:lnTo>
                <a:close/>
                <a:moveTo>
                  <a:pt x="3396774" y="621992"/>
                </a:moveTo>
                <a:lnTo>
                  <a:pt x="3396776" y="621992"/>
                </a:lnTo>
                <a:lnTo>
                  <a:pt x="3413894" y="662939"/>
                </a:lnTo>
                <a:lnTo>
                  <a:pt x="3413892" y="662939"/>
                </a:lnTo>
                <a:close/>
                <a:moveTo>
                  <a:pt x="6024533" y="0"/>
                </a:moveTo>
                <a:lnTo>
                  <a:pt x="9143985" y="0"/>
                </a:lnTo>
                <a:lnTo>
                  <a:pt x="9143985" y="662939"/>
                </a:lnTo>
                <a:lnTo>
                  <a:pt x="5720923" y="662939"/>
                </a:lnTo>
                <a:lnTo>
                  <a:pt x="5900081" y="247924"/>
                </a:lnTo>
                <a:cubicBezTo>
                  <a:pt x="5933896" y="176570"/>
                  <a:pt x="5968700" y="106336"/>
                  <a:pt x="6004401" y="37315"/>
                </a:cubicBezTo>
                <a:close/>
                <a:moveTo>
                  <a:pt x="5" y="0"/>
                </a:moveTo>
                <a:lnTo>
                  <a:pt x="3109930" y="0"/>
                </a:lnTo>
                <a:lnTo>
                  <a:pt x="3130062" y="37315"/>
                </a:lnTo>
                <a:cubicBezTo>
                  <a:pt x="3165763" y="106336"/>
                  <a:pt x="3200566" y="176570"/>
                  <a:pt x="3234381" y="247924"/>
                </a:cubicBezTo>
                <a:lnTo>
                  <a:pt x="3413540" y="662939"/>
                </a:lnTo>
                <a:lnTo>
                  <a:pt x="5" y="662939"/>
                </a:lnTo>
                <a:close/>
              </a:path>
            </a:pathLst>
          </a:custGeom>
          <a:solidFill>
            <a:srgbClr val="FA7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2</a:t>
            </a:r>
          </a:p>
        </p:txBody>
      </p:sp>
      <p:sp>
        <p:nvSpPr>
          <p:cNvPr id="5" name="Freeform 46">
            <a:extLst>
              <a:ext uri="{FF2B5EF4-FFF2-40B4-BE49-F238E27FC236}">
                <a16:creationId xmlns:a16="http://schemas.microsoft.com/office/drawing/2014/main" id="{541F616D-EA80-BF85-3225-451A2285CEAE}"/>
              </a:ext>
            </a:extLst>
          </p:cNvPr>
          <p:cNvSpPr/>
          <p:nvPr/>
        </p:nvSpPr>
        <p:spPr>
          <a:xfrm>
            <a:off x="1524010" y="4358465"/>
            <a:ext cx="9143985" cy="1325880"/>
          </a:xfrm>
          <a:custGeom>
            <a:avLst/>
            <a:gdLst>
              <a:gd name="connsiteX0" fmla="*/ 5417755 w 9143985"/>
              <a:gd name="connsiteY0" fmla="*/ 331585 h 1325880"/>
              <a:gd name="connsiteX1" fmla="*/ 9143985 w 9143985"/>
              <a:gd name="connsiteY1" fmla="*/ 331585 h 1325880"/>
              <a:gd name="connsiteX2" fmla="*/ 9143985 w 9143985"/>
              <a:gd name="connsiteY2" fmla="*/ 1325880 h 1325880"/>
              <a:gd name="connsiteX3" fmla="*/ 5317326 w 9143985"/>
              <a:gd name="connsiteY3" fmla="*/ 1325880 h 1325880"/>
              <a:gd name="connsiteX4" fmla="*/ 5317326 w 9143985"/>
              <a:gd name="connsiteY4" fmla="*/ 1307679 h 1325880"/>
              <a:gd name="connsiteX5" fmla="*/ 5317884 w 9143985"/>
              <a:gd name="connsiteY5" fmla="*/ 1278346 h 1325880"/>
              <a:gd name="connsiteX6" fmla="*/ 5406488 w 9143985"/>
              <a:gd name="connsiteY6" fmla="*/ 381562 h 1325880"/>
              <a:gd name="connsiteX7" fmla="*/ 0 w 9143985"/>
              <a:gd name="connsiteY7" fmla="*/ 331585 h 1325880"/>
              <a:gd name="connsiteX8" fmla="*/ 3716713 w 9143985"/>
              <a:gd name="connsiteY8" fmla="*/ 331585 h 1325880"/>
              <a:gd name="connsiteX9" fmla="*/ 3727978 w 9143985"/>
              <a:gd name="connsiteY9" fmla="*/ 381562 h 1325880"/>
              <a:gd name="connsiteX10" fmla="*/ 3816581 w 9143985"/>
              <a:gd name="connsiteY10" fmla="*/ 1278346 h 1325880"/>
              <a:gd name="connsiteX11" fmla="*/ 3815193 w 9143985"/>
              <a:gd name="connsiteY11" fmla="*/ 1302005 h 1325880"/>
              <a:gd name="connsiteX12" fmla="*/ 3817140 w 9143985"/>
              <a:gd name="connsiteY12" fmla="*/ 1325880 h 1325880"/>
              <a:gd name="connsiteX13" fmla="*/ 0 w 9143985"/>
              <a:gd name="connsiteY13" fmla="*/ 1325880 h 1325880"/>
              <a:gd name="connsiteX14" fmla="*/ 5500593 w 9143985"/>
              <a:gd name="connsiteY14" fmla="*/ 0 h 1325880"/>
              <a:gd name="connsiteX15" fmla="*/ 9143985 w 9143985"/>
              <a:gd name="connsiteY15" fmla="*/ 0 h 1325880"/>
              <a:gd name="connsiteX16" fmla="*/ 9143985 w 9143985"/>
              <a:gd name="connsiteY16" fmla="*/ 331584 h 1325880"/>
              <a:gd name="connsiteX17" fmla="*/ 5417755 w 9143985"/>
              <a:gd name="connsiteY17" fmla="*/ 331584 h 1325880"/>
              <a:gd name="connsiteX18" fmla="*/ 5424658 w 9143985"/>
              <a:gd name="connsiteY18" fmla="*/ 300961 h 1325880"/>
              <a:gd name="connsiteX19" fmla="*/ 5461917 w 9143985"/>
              <a:gd name="connsiteY19" fmla="*/ 135675 h 1325880"/>
              <a:gd name="connsiteX20" fmla="*/ 0 w 9143985"/>
              <a:gd name="connsiteY20" fmla="*/ 0 h 1325880"/>
              <a:gd name="connsiteX21" fmla="*/ 3633873 w 9143985"/>
              <a:gd name="connsiteY21" fmla="*/ 0 h 1325880"/>
              <a:gd name="connsiteX22" fmla="*/ 3672548 w 9143985"/>
              <a:gd name="connsiteY22" fmla="*/ 135675 h 1325880"/>
              <a:gd name="connsiteX23" fmla="*/ 3709807 w 9143985"/>
              <a:gd name="connsiteY23" fmla="*/ 300961 h 1325880"/>
              <a:gd name="connsiteX24" fmla="*/ 3709809 w 9143985"/>
              <a:gd name="connsiteY24" fmla="*/ 300961 h 1325880"/>
              <a:gd name="connsiteX25" fmla="*/ 3716712 w 9143985"/>
              <a:gd name="connsiteY25" fmla="*/ 331584 h 1325880"/>
              <a:gd name="connsiteX26" fmla="*/ 0 w 9143985"/>
              <a:gd name="connsiteY26" fmla="*/ 331584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143985" h="1325880">
                <a:moveTo>
                  <a:pt x="5417755" y="331585"/>
                </a:moveTo>
                <a:lnTo>
                  <a:pt x="9143985" y="331585"/>
                </a:lnTo>
                <a:lnTo>
                  <a:pt x="9143985" y="1325880"/>
                </a:lnTo>
                <a:lnTo>
                  <a:pt x="5317326" y="1325880"/>
                </a:lnTo>
                <a:lnTo>
                  <a:pt x="5317326" y="1307679"/>
                </a:lnTo>
                <a:lnTo>
                  <a:pt x="5317884" y="1278346"/>
                </a:lnTo>
                <a:cubicBezTo>
                  <a:pt x="5312399" y="1007320"/>
                  <a:pt x="5341551" y="704582"/>
                  <a:pt x="5406488" y="381562"/>
                </a:cubicBezTo>
                <a:close/>
                <a:moveTo>
                  <a:pt x="0" y="331585"/>
                </a:moveTo>
                <a:lnTo>
                  <a:pt x="3716713" y="331585"/>
                </a:lnTo>
                <a:lnTo>
                  <a:pt x="3727978" y="381562"/>
                </a:lnTo>
                <a:cubicBezTo>
                  <a:pt x="3792914" y="704582"/>
                  <a:pt x="3822067" y="1007320"/>
                  <a:pt x="3816581" y="1278346"/>
                </a:cubicBezTo>
                <a:cubicBezTo>
                  <a:pt x="3816118" y="1286232"/>
                  <a:pt x="3815656" y="1294119"/>
                  <a:pt x="3815193" y="1302005"/>
                </a:cubicBezTo>
                <a:lnTo>
                  <a:pt x="3817140" y="1325880"/>
                </a:lnTo>
                <a:lnTo>
                  <a:pt x="0" y="1325880"/>
                </a:lnTo>
                <a:close/>
                <a:moveTo>
                  <a:pt x="5500593" y="0"/>
                </a:moveTo>
                <a:lnTo>
                  <a:pt x="9143985" y="0"/>
                </a:lnTo>
                <a:lnTo>
                  <a:pt x="9143985" y="331584"/>
                </a:lnTo>
                <a:lnTo>
                  <a:pt x="5417755" y="331584"/>
                </a:lnTo>
                <a:lnTo>
                  <a:pt x="5424658" y="300961"/>
                </a:lnTo>
                <a:lnTo>
                  <a:pt x="5461917" y="135675"/>
                </a:lnTo>
                <a:close/>
                <a:moveTo>
                  <a:pt x="0" y="0"/>
                </a:moveTo>
                <a:lnTo>
                  <a:pt x="3633873" y="0"/>
                </a:lnTo>
                <a:lnTo>
                  <a:pt x="3672548" y="135675"/>
                </a:lnTo>
                <a:lnTo>
                  <a:pt x="3709807" y="300961"/>
                </a:lnTo>
                <a:lnTo>
                  <a:pt x="3709809" y="300961"/>
                </a:lnTo>
                <a:lnTo>
                  <a:pt x="3716712" y="331584"/>
                </a:lnTo>
                <a:lnTo>
                  <a:pt x="0" y="331584"/>
                </a:lnTo>
                <a:close/>
              </a:path>
            </a:pathLst>
          </a:custGeom>
          <a:solidFill>
            <a:srgbClr val="049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3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7573E7-1563-AA2B-1D27-36170FCFB717}"/>
              </a:ext>
            </a:extLst>
          </p:cNvPr>
          <p:cNvGrpSpPr/>
          <p:nvPr/>
        </p:nvGrpSpPr>
        <p:grpSpPr>
          <a:xfrm>
            <a:off x="3988146" y="1339212"/>
            <a:ext cx="4215715" cy="4471416"/>
            <a:chOff x="2464142" y="1388916"/>
            <a:chExt cx="4215715" cy="4471416"/>
          </a:xfrm>
        </p:grpSpPr>
        <p:sp>
          <p:nvSpPr>
            <p:cNvPr id="7" name="Freeform 34">
              <a:extLst>
                <a:ext uri="{FF2B5EF4-FFF2-40B4-BE49-F238E27FC236}">
                  <a16:creationId xmlns:a16="http://schemas.microsoft.com/office/drawing/2014/main" id="{34648611-D8EA-0E38-4FE6-33F670AE641D}"/>
                </a:ext>
              </a:extLst>
            </p:cNvPr>
            <p:cNvSpPr/>
            <p:nvPr/>
          </p:nvSpPr>
          <p:spPr>
            <a:xfrm rot="10800000">
              <a:off x="3303829" y="3027343"/>
              <a:ext cx="2536675" cy="1539976"/>
            </a:xfrm>
            <a:custGeom>
              <a:avLst/>
              <a:gdLst>
                <a:gd name="connsiteX0" fmla="*/ 675787 w 2729264"/>
                <a:gd name="connsiteY0" fmla="*/ 27848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641136 w 2729264"/>
                <a:gd name="connsiteY9" fmla="*/ 820262 h 3589212"/>
                <a:gd name="connsiteX10" fmla="*/ 651656 w 2729264"/>
                <a:gd name="connsiteY10" fmla="*/ 697494 h 3589212"/>
                <a:gd name="connsiteX11" fmla="*/ 647879 w 2729264"/>
                <a:gd name="connsiteY11" fmla="*/ 757765 h 3589212"/>
                <a:gd name="connsiteX12" fmla="*/ 2088129 w 2729264"/>
                <a:gd name="connsiteY12" fmla="*/ 820270 h 3589212"/>
                <a:gd name="connsiteX13" fmla="*/ 2081385 w 2729264"/>
                <a:gd name="connsiteY13" fmla="*/ 757765 h 3589212"/>
                <a:gd name="connsiteX14" fmla="*/ 2077608 w 2729264"/>
                <a:gd name="connsiteY14" fmla="*/ 697489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500147 w 2729264"/>
                <a:gd name="connsiteY21" fmla="*/ 1794014 h 3589212"/>
                <a:gd name="connsiteX22" fmla="*/ 500147 w 2729264"/>
                <a:gd name="connsiteY22" fmla="*/ 1794014 h 3589212"/>
                <a:gd name="connsiteX23" fmla="*/ 500587 w 2729264"/>
                <a:gd name="connsiteY23" fmla="*/ 1791664 h 3589212"/>
                <a:gd name="connsiteX24" fmla="*/ 500587 w 2729264"/>
                <a:gd name="connsiteY24" fmla="*/ 1791665 h 3589212"/>
                <a:gd name="connsiteX25" fmla="*/ 18617 w 2729264"/>
                <a:gd name="connsiteY25" fmla="*/ 3538163 h 3589212"/>
                <a:gd name="connsiteX26" fmla="*/ 78567 w 2729264"/>
                <a:gd name="connsiteY26" fmla="*/ 3373781 h 3589212"/>
                <a:gd name="connsiteX27" fmla="*/ 316390 w 2729264"/>
                <a:gd name="connsiteY27" fmla="*/ 2594875 h 3589212"/>
                <a:gd name="connsiteX28" fmla="*/ 480535 w 2729264"/>
                <a:gd name="connsiteY28" fmla="*/ 1898740 h 3589212"/>
                <a:gd name="connsiteX29" fmla="*/ 500147 w 2729264"/>
                <a:gd name="connsiteY29" fmla="*/ 1794014 h 3589212"/>
                <a:gd name="connsiteX30" fmla="*/ 501361 w 2729264"/>
                <a:gd name="connsiteY30" fmla="*/ 1794014 h 3589212"/>
                <a:gd name="connsiteX31" fmla="*/ 500587 w 2729264"/>
                <a:gd name="connsiteY31" fmla="*/ 1791665 h 3589212"/>
                <a:gd name="connsiteX32" fmla="*/ 500751 w 2729264"/>
                <a:gd name="connsiteY32" fmla="*/ 1790790 h 3589212"/>
                <a:gd name="connsiteX33" fmla="*/ 518081 w 2729264"/>
                <a:gd name="connsiteY33" fmla="*/ 1738187 h 3589212"/>
                <a:gd name="connsiteX34" fmla="*/ 1364633 w 2729264"/>
                <a:gd name="connsiteY34" fmla="*/ 1527062 h 3589212"/>
                <a:gd name="connsiteX35" fmla="*/ 2211185 w 2729264"/>
                <a:gd name="connsiteY35" fmla="*/ 1738187 h 3589212"/>
                <a:gd name="connsiteX36" fmla="*/ 2228511 w 2729264"/>
                <a:gd name="connsiteY36" fmla="*/ 1790777 h 3589212"/>
                <a:gd name="connsiteX37" fmla="*/ 2185466 w 2729264"/>
                <a:gd name="connsiteY37" fmla="*/ 1560921 h 3589212"/>
                <a:gd name="connsiteX38" fmla="*/ 2185440 w 2729264"/>
                <a:gd name="connsiteY38" fmla="*/ 1560748 h 3589212"/>
                <a:gd name="connsiteX39" fmla="*/ 2185467 w 2729264"/>
                <a:gd name="connsiteY39" fmla="*/ 1560920 h 3589212"/>
                <a:gd name="connsiteX40" fmla="*/ 2228678 w 2729264"/>
                <a:gd name="connsiteY40" fmla="*/ 1791667 h 3589212"/>
                <a:gd name="connsiteX41" fmla="*/ 2227904 w 2729264"/>
                <a:gd name="connsiteY41" fmla="*/ 1794014 h 3589212"/>
                <a:gd name="connsiteX42" fmla="*/ 2229117 w 2729264"/>
                <a:gd name="connsiteY42" fmla="*/ 1794014 h 3589212"/>
                <a:gd name="connsiteX43" fmla="*/ 2228777 w 2729264"/>
                <a:gd name="connsiteY43" fmla="*/ 1792197 h 3589212"/>
                <a:gd name="connsiteX44" fmla="*/ 2248729 w 2729264"/>
                <a:gd name="connsiteY44" fmla="*/ 1898740 h 3589212"/>
                <a:gd name="connsiteX45" fmla="*/ 2412874 w 2729264"/>
                <a:gd name="connsiteY45" fmla="*/ 2594875 h 3589212"/>
                <a:gd name="connsiteX46" fmla="*/ 2650697 w 2729264"/>
                <a:gd name="connsiteY46" fmla="*/ 3373781 h 3589212"/>
                <a:gd name="connsiteX47" fmla="*/ 2710643 w 2729264"/>
                <a:gd name="connsiteY47" fmla="*/ 3538154 h 3589212"/>
                <a:gd name="connsiteX48" fmla="*/ 2694930 w 2729264"/>
                <a:gd name="connsiteY48" fmla="*/ 3510421 h 3589212"/>
                <a:gd name="connsiteX49" fmla="*/ 1364633 w 2729264"/>
                <a:gd name="connsiteY49" fmla="*/ 3218374 h 3589212"/>
                <a:gd name="connsiteX50" fmla="*/ 34336 w 2729264"/>
                <a:gd name="connsiteY50" fmla="*/ 3510421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666652 w 2729264"/>
                <a:gd name="connsiteY6" fmla="*/ 458134 h 3589212"/>
                <a:gd name="connsiteX7" fmla="*/ 2062612 w 2729264"/>
                <a:gd name="connsiteY7" fmla="*/ 458136 h 3589212"/>
                <a:gd name="connsiteX8" fmla="*/ 2057947 w 2729264"/>
                <a:gd name="connsiteY8" fmla="*/ 383685 h 3589212"/>
                <a:gd name="connsiteX9" fmla="*/ 2057549 w 2729264"/>
                <a:gd name="connsiteY9" fmla="*/ 353342 h 3589212"/>
                <a:gd name="connsiteX10" fmla="*/ 2062612 w 2729264"/>
                <a:gd name="connsiteY10" fmla="*/ 458136 h 3589212"/>
                <a:gd name="connsiteX11" fmla="*/ 641136 w 2729264"/>
                <a:gd name="connsiteY11" fmla="*/ 820262 h 3589212"/>
                <a:gd name="connsiteX12" fmla="*/ 651656 w 2729264"/>
                <a:gd name="connsiteY12" fmla="*/ 697494 h 3589212"/>
                <a:gd name="connsiteX13" fmla="*/ 647879 w 2729264"/>
                <a:gd name="connsiteY13" fmla="*/ 757765 h 3589212"/>
                <a:gd name="connsiteX14" fmla="*/ 641136 w 2729264"/>
                <a:gd name="connsiteY14" fmla="*/ 820262 h 3589212"/>
                <a:gd name="connsiteX15" fmla="*/ 2088129 w 2729264"/>
                <a:gd name="connsiteY15" fmla="*/ 820270 h 3589212"/>
                <a:gd name="connsiteX16" fmla="*/ 2081385 w 2729264"/>
                <a:gd name="connsiteY16" fmla="*/ 757765 h 3589212"/>
                <a:gd name="connsiteX17" fmla="*/ 2077608 w 2729264"/>
                <a:gd name="connsiteY17" fmla="*/ 697489 h 3589212"/>
                <a:gd name="connsiteX18" fmla="*/ 2088129 w 2729264"/>
                <a:gd name="connsiteY18" fmla="*/ 820270 h 3589212"/>
                <a:gd name="connsiteX19" fmla="*/ 600203 w 2729264"/>
                <a:gd name="connsiteY19" fmla="*/ 1185907 h 3589212"/>
                <a:gd name="connsiteX20" fmla="*/ 613996 w 2729264"/>
                <a:gd name="connsiteY20" fmla="*/ 1071790 h 3589212"/>
                <a:gd name="connsiteX21" fmla="*/ 605437 w 2729264"/>
                <a:gd name="connsiteY21" fmla="*/ 1151111 h 3589212"/>
                <a:gd name="connsiteX22" fmla="*/ 600203 w 2729264"/>
                <a:gd name="connsiteY22" fmla="*/ 1185907 h 3589212"/>
                <a:gd name="connsiteX23" fmla="*/ 2129063 w 2729264"/>
                <a:gd name="connsiteY23" fmla="*/ 1185922 h 3589212"/>
                <a:gd name="connsiteX24" fmla="*/ 2123827 w 2729264"/>
                <a:gd name="connsiteY24" fmla="*/ 1151111 h 3589212"/>
                <a:gd name="connsiteX25" fmla="*/ 2115265 w 2729264"/>
                <a:gd name="connsiteY25" fmla="*/ 1071764 h 3589212"/>
                <a:gd name="connsiteX26" fmla="*/ 2129063 w 2729264"/>
                <a:gd name="connsiteY26" fmla="*/ 1185922 h 3589212"/>
                <a:gd name="connsiteX27" fmla="*/ 500147 w 2729264"/>
                <a:gd name="connsiteY27" fmla="*/ 1794014 h 3589212"/>
                <a:gd name="connsiteX28" fmla="*/ 500147 w 2729264"/>
                <a:gd name="connsiteY28" fmla="*/ 1794014 h 3589212"/>
                <a:gd name="connsiteX29" fmla="*/ 500587 w 2729264"/>
                <a:gd name="connsiteY29" fmla="*/ 1791664 h 3589212"/>
                <a:gd name="connsiteX30" fmla="*/ 500587 w 2729264"/>
                <a:gd name="connsiteY30" fmla="*/ 1791665 h 3589212"/>
                <a:gd name="connsiteX31" fmla="*/ 500147 w 2729264"/>
                <a:gd name="connsiteY31" fmla="*/ 1794014 h 3589212"/>
                <a:gd name="connsiteX32" fmla="*/ 18617 w 2729264"/>
                <a:gd name="connsiteY32" fmla="*/ 3538163 h 3589212"/>
                <a:gd name="connsiteX33" fmla="*/ 78567 w 2729264"/>
                <a:gd name="connsiteY33" fmla="*/ 3373781 h 3589212"/>
                <a:gd name="connsiteX34" fmla="*/ 316390 w 2729264"/>
                <a:gd name="connsiteY34" fmla="*/ 2594875 h 3589212"/>
                <a:gd name="connsiteX35" fmla="*/ 480535 w 2729264"/>
                <a:gd name="connsiteY35" fmla="*/ 1898740 h 3589212"/>
                <a:gd name="connsiteX36" fmla="*/ 500147 w 2729264"/>
                <a:gd name="connsiteY36" fmla="*/ 1794014 h 3589212"/>
                <a:gd name="connsiteX37" fmla="*/ 501361 w 2729264"/>
                <a:gd name="connsiteY37" fmla="*/ 1794014 h 3589212"/>
                <a:gd name="connsiteX38" fmla="*/ 500587 w 2729264"/>
                <a:gd name="connsiteY38" fmla="*/ 1791665 h 3589212"/>
                <a:gd name="connsiteX39" fmla="*/ 500751 w 2729264"/>
                <a:gd name="connsiteY39" fmla="*/ 1790790 h 3589212"/>
                <a:gd name="connsiteX40" fmla="*/ 518081 w 2729264"/>
                <a:gd name="connsiteY40" fmla="*/ 1738187 h 3589212"/>
                <a:gd name="connsiteX41" fmla="*/ 1364633 w 2729264"/>
                <a:gd name="connsiteY41" fmla="*/ 1527062 h 3589212"/>
                <a:gd name="connsiteX42" fmla="*/ 2211185 w 2729264"/>
                <a:gd name="connsiteY42" fmla="*/ 1738187 h 3589212"/>
                <a:gd name="connsiteX43" fmla="*/ 2228511 w 2729264"/>
                <a:gd name="connsiteY43" fmla="*/ 1790777 h 3589212"/>
                <a:gd name="connsiteX44" fmla="*/ 2185466 w 2729264"/>
                <a:gd name="connsiteY44" fmla="*/ 1560921 h 3589212"/>
                <a:gd name="connsiteX45" fmla="*/ 2185440 w 2729264"/>
                <a:gd name="connsiteY45" fmla="*/ 1560748 h 3589212"/>
                <a:gd name="connsiteX46" fmla="*/ 2185467 w 2729264"/>
                <a:gd name="connsiteY46" fmla="*/ 1560920 h 3589212"/>
                <a:gd name="connsiteX47" fmla="*/ 2228678 w 2729264"/>
                <a:gd name="connsiteY47" fmla="*/ 1791667 h 3589212"/>
                <a:gd name="connsiteX48" fmla="*/ 2227904 w 2729264"/>
                <a:gd name="connsiteY48" fmla="*/ 1794014 h 3589212"/>
                <a:gd name="connsiteX49" fmla="*/ 2229117 w 2729264"/>
                <a:gd name="connsiteY49" fmla="*/ 1794014 h 3589212"/>
                <a:gd name="connsiteX50" fmla="*/ 2228777 w 2729264"/>
                <a:gd name="connsiteY50" fmla="*/ 1792197 h 3589212"/>
                <a:gd name="connsiteX51" fmla="*/ 2248729 w 2729264"/>
                <a:gd name="connsiteY51" fmla="*/ 1898740 h 3589212"/>
                <a:gd name="connsiteX52" fmla="*/ 2412874 w 2729264"/>
                <a:gd name="connsiteY52" fmla="*/ 2594875 h 3589212"/>
                <a:gd name="connsiteX53" fmla="*/ 2650697 w 2729264"/>
                <a:gd name="connsiteY53" fmla="*/ 3373781 h 3589212"/>
                <a:gd name="connsiteX54" fmla="*/ 2710643 w 2729264"/>
                <a:gd name="connsiteY54" fmla="*/ 3538154 h 3589212"/>
                <a:gd name="connsiteX55" fmla="*/ 2694930 w 2729264"/>
                <a:gd name="connsiteY55" fmla="*/ 3510421 h 3589212"/>
                <a:gd name="connsiteX56" fmla="*/ 1364633 w 2729264"/>
                <a:gd name="connsiteY56" fmla="*/ 3218374 h 3589212"/>
                <a:gd name="connsiteX57" fmla="*/ 34336 w 2729264"/>
                <a:gd name="connsiteY57" fmla="*/ 3510421 h 3589212"/>
                <a:gd name="connsiteX58" fmla="*/ 18617 w 2729264"/>
                <a:gd name="connsiteY58" fmla="*/ 3538163 h 3589212"/>
                <a:gd name="connsiteX59" fmla="*/ 8649 w 2729264"/>
                <a:gd name="connsiteY59" fmla="*/ 3589212 h 3589212"/>
                <a:gd name="connsiteX60" fmla="*/ 0 w 2729264"/>
                <a:gd name="connsiteY60" fmla="*/ 3589212 h 3589212"/>
                <a:gd name="connsiteX61" fmla="*/ 11929 w 2729264"/>
                <a:gd name="connsiteY61" fmla="*/ 3556504 h 3589212"/>
                <a:gd name="connsiteX62" fmla="*/ 6749 w 2729264"/>
                <a:gd name="connsiteY62" fmla="*/ 3584134 h 3589212"/>
                <a:gd name="connsiteX63" fmla="*/ 8649 w 2729264"/>
                <a:gd name="connsiteY63" fmla="*/ 3589212 h 3589212"/>
                <a:gd name="connsiteX64" fmla="*/ 2729264 w 2729264"/>
                <a:gd name="connsiteY64" fmla="*/ 3589212 h 3589212"/>
                <a:gd name="connsiteX65" fmla="*/ 2720616 w 2729264"/>
                <a:gd name="connsiteY65" fmla="*/ 3589212 h 3589212"/>
                <a:gd name="connsiteX66" fmla="*/ 2722517 w 2729264"/>
                <a:gd name="connsiteY66" fmla="*/ 3584134 h 3589212"/>
                <a:gd name="connsiteX67" fmla="*/ 2717339 w 2729264"/>
                <a:gd name="connsiteY67" fmla="*/ 3556515 h 3589212"/>
                <a:gd name="connsiteX68" fmla="*/ 2729264 w 2729264"/>
                <a:gd name="connsiteY6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317 w 2729264"/>
                <a:gd name="connsiteY4" fmla="*/ 383685 h 3589212"/>
                <a:gd name="connsiteX5" fmla="*/ 666652 w 2729264"/>
                <a:gd name="connsiteY5" fmla="*/ 458134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2062612 w 2729264"/>
                <a:gd name="connsiteY9" fmla="*/ 458136 h 3589212"/>
                <a:gd name="connsiteX10" fmla="*/ 641136 w 2729264"/>
                <a:gd name="connsiteY10" fmla="*/ 820262 h 3589212"/>
                <a:gd name="connsiteX11" fmla="*/ 651656 w 2729264"/>
                <a:gd name="connsiteY11" fmla="*/ 697494 h 3589212"/>
                <a:gd name="connsiteX12" fmla="*/ 647879 w 2729264"/>
                <a:gd name="connsiteY12" fmla="*/ 757765 h 3589212"/>
                <a:gd name="connsiteX13" fmla="*/ 641136 w 2729264"/>
                <a:gd name="connsiteY13" fmla="*/ 820262 h 3589212"/>
                <a:gd name="connsiteX14" fmla="*/ 2088129 w 2729264"/>
                <a:gd name="connsiteY14" fmla="*/ 820270 h 3589212"/>
                <a:gd name="connsiteX15" fmla="*/ 2081385 w 2729264"/>
                <a:gd name="connsiteY15" fmla="*/ 757765 h 3589212"/>
                <a:gd name="connsiteX16" fmla="*/ 2077608 w 2729264"/>
                <a:gd name="connsiteY16" fmla="*/ 697489 h 3589212"/>
                <a:gd name="connsiteX17" fmla="*/ 2088129 w 2729264"/>
                <a:gd name="connsiteY17" fmla="*/ 820270 h 3589212"/>
                <a:gd name="connsiteX18" fmla="*/ 600203 w 2729264"/>
                <a:gd name="connsiteY18" fmla="*/ 1185907 h 3589212"/>
                <a:gd name="connsiteX19" fmla="*/ 613996 w 2729264"/>
                <a:gd name="connsiteY19" fmla="*/ 1071790 h 3589212"/>
                <a:gd name="connsiteX20" fmla="*/ 605437 w 2729264"/>
                <a:gd name="connsiteY20" fmla="*/ 1151111 h 3589212"/>
                <a:gd name="connsiteX21" fmla="*/ 600203 w 2729264"/>
                <a:gd name="connsiteY21" fmla="*/ 1185907 h 3589212"/>
                <a:gd name="connsiteX22" fmla="*/ 2129063 w 2729264"/>
                <a:gd name="connsiteY22" fmla="*/ 1185922 h 3589212"/>
                <a:gd name="connsiteX23" fmla="*/ 2123827 w 2729264"/>
                <a:gd name="connsiteY23" fmla="*/ 1151111 h 3589212"/>
                <a:gd name="connsiteX24" fmla="*/ 2115265 w 2729264"/>
                <a:gd name="connsiteY24" fmla="*/ 1071764 h 3589212"/>
                <a:gd name="connsiteX25" fmla="*/ 2129063 w 2729264"/>
                <a:gd name="connsiteY25" fmla="*/ 1185922 h 3589212"/>
                <a:gd name="connsiteX26" fmla="*/ 500147 w 2729264"/>
                <a:gd name="connsiteY26" fmla="*/ 1794014 h 3589212"/>
                <a:gd name="connsiteX27" fmla="*/ 500147 w 2729264"/>
                <a:gd name="connsiteY27" fmla="*/ 1794014 h 3589212"/>
                <a:gd name="connsiteX28" fmla="*/ 500587 w 2729264"/>
                <a:gd name="connsiteY28" fmla="*/ 1791664 h 3589212"/>
                <a:gd name="connsiteX29" fmla="*/ 500587 w 2729264"/>
                <a:gd name="connsiteY29" fmla="*/ 1791665 h 3589212"/>
                <a:gd name="connsiteX30" fmla="*/ 500147 w 2729264"/>
                <a:gd name="connsiteY30" fmla="*/ 1794014 h 3589212"/>
                <a:gd name="connsiteX31" fmla="*/ 18617 w 2729264"/>
                <a:gd name="connsiteY31" fmla="*/ 3538163 h 3589212"/>
                <a:gd name="connsiteX32" fmla="*/ 78567 w 2729264"/>
                <a:gd name="connsiteY32" fmla="*/ 3373781 h 3589212"/>
                <a:gd name="connsiteX33" fmla="*/ 316390 w 2729264"/>
                <a:gd name="connsiteY33" fmla="*/ 2594875 h 3589212"/>
                <a:gd name="connsiteX34" fmla="*/ 480535 w 2729264"/>
                <a:gd name="connsiteY34" fmla="*/ 1898740 h 3589212"/>
                <a:gd name="connsiteX35" fmla="*/ 500147 w 2729264"/>
                <a:gd name="connsiteY35" fmla="*/ 1794014 h 3589212"/>
                <a:gd name="connsiteX36" fmla="*/ 501361 w 2729264"/>
                <a:gd name="connsiteY36" fmla="*/ 1794014 h 3589212"/>
                <a:gd name="connsiteX37" fmla="*/ 500587 w 2729264"/>
                <a:gd name="connsiteY37" fmla="*/ 1791665 h 3589212"/>
                <a:gd name="connsiteX38" fmla="*/ 500751 w 2729264"/>
                <a:gd name="connsiteY38" fmla="*/ 1790790 h 3589212"/>
                <a:gd name="connsiteX39" fmla="*/ 518081 w 2729264"/>
                <a:gd name="connsiteY39" fmla="*/ 1738187 h 3589212"/>
                <a:gd name="connsiteX40" fmla="*/ 1364633 w 2729264"/>
                <a:gd name="connsiteY40" fmla="*/ 1527062 h 3589212"/>
                <a:gd name="connsiteX41" fmla="*/ 2211185 w 2729264"/>
                <a:gd name="connsiteY41" fmla="*/ 1738187 h 3589212"/>
                <a:gd name="connsiteX42" fmla="*/ 2228511 w 2729264"/>
                <a:gd name="connsiteY42" fmla="*/ 1790777 h 3589212"/>
                <a:gd name="connsiteX43" fmla="*/ 2185466 w 2729264"/>
                <a:gd name="connsiteY43" fmla="*/ 1560921 h 3589212"/>
                <a:gd name="connsiteX44" fmla="*/ 2185440 w 2729264"/>
                <a:gd name="connsiteY44" fmla="*/ 1560748 h 3589212"/>
                <a:gd name="connsiteX45" fmla="*/ 2185467 w 2729264"/>
                <a:gd name="connsiteY45" fmla="*/ 1560920 h 3589212"/>
                <a:gd name="connsiteX46" fmla="*/ 2228678 w 2729264"/>
                <a:gd name="connsiteY46" fmla="*/ 1791667 h 3589212"/>
                <a:gd name="connsiteX47" fmla="*/ 2227904 w 2729264"/>
                <a:gd name="connsiteY47" fmla="*/ 1794014 h 3589212"/>
                <a:gd name="connsiteX48" fmla="*/ 2229117 w 2729264"/>
                <a:gd name="connsiteY48" fmla="*/ 1794014 h 3589212"/>
                <a:gd name="connsiteX49" fmla="*/ 2228777 w 2729264"/>
                <a:gd name="connsiteY49" fmla="*/ 1792197 h 3589212"/>
                <a:gd name="connsiteX50" fmla="*/ 2248729 w 2729264"/>
                <a:gd name="connsiteY50" fmla="*/ 1898740 h 3589212"/>
                <a:gd name="connsiteX51" fmla="*/ 2412874 w 2729264"/>
                <a:gd name="connsiteY51" fmla="*/ 2594875 h 3589212"/>
                <a:gd name="connsiteX52" fmla="*/ 2650697 w 2729264"/>
                <a:gd name="connsiteY52" fmla="*/ 3373781 h 3589212"/>
                <a:gd name="connsiteX53" fmla="*/ 2710643 w 2729264"/>
                <a:gd name="connsiteY53" fmla="*/ 3538154 h 3589212"/>
                <a:gd name="connsiteX54" fmla="*/ 2694930 w 2729264"/>
                <a:gd name="connsiteY54" fmla="*/ 3510421 h 3589212"/>
                <a:gd name="connsiteX55" fmla="*/ 1364633 w 2729264"/>
                <a:gd name="connsiteY55" fmla="*/ 3218374 h 3589212"/>
                <a:gd name="connsiteX56" fmla="*/ 34336 w 2729264"/>
                <a:gd name="connsiteY56" fmla="*/ 3510421 h 3589212"/>
                <a:gd name="connsiteX57" fmla="*/ 18617 w 2729264"/>
                <a:gd name="connsiteY57" fmla="*/ 3538163 h 3589212"/>
                <a:gd name="connsiteX58" fmla="*/ 8649 w 2729264"/>
                <a:gd name="connsiteY58" fmla="*/ 3589212 h 3589212"/>
                <a:gd name="connsiteX59" fmla="*/ 0 w 2729264"/>
                <a:gd name="connsiteY59" fmla="*/ 3589212 h 3589212"/>
                <a:gd name="connsiteX60" fmla="*/ 11929 w 2729264"/>
                <a:gd name="connsiteY60" fmla="*/ 3556504 h 3589212"/>
                <a:gd name="connsiteX61" fmla="*/ 6749 w 2729264"/>
                <a:gd name="connsiteY61" fmla="*/ 3584134 h 3589212"/>
                <a:gd name="connsiteX62" fmla="*/ 8649 w 2729264"/>
                <a:gd name="connsiteY62" fmla="*/ 3589212 h 3589212"/>
                <a:gd name="connsiteX63" fmla="*/ 2729264 w 2729264"/>
                <a:gd name="connsiteY63" fmla="*/ 3589212 h 3589212"/>
                <a:gd name="connsiteX64" fmla="*/ 2720616 w 2729264"/>
                <a:gd name="connsiteY64" fmla="*/ 3589212 h 3589212"/>
                <a:gd name="connsiteX65" fmla="*/ 2722517 w 2729264"/>
                <a:gd name="connsiteY65" fmla="*/ 3584134 h 3589212"/>
                <a:gd name="connsiteX66" fmla="*/ 2717339 w 2729264"/>
                <a:gd name="connsiteY66" fmla="*/ 3556515 h 3589212"/>
                <a:gd name="connsiteX67" fmla="*/ 2729264 w 2729264"/>
                <a:gd name="connsiteY6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51656 w 2729264"/>
                <a:gd name="connsiteY8" fmla="*/ 697494 h 3589212"/>
                <a:gd name="connsiteX9" fmla="*/ 647879 w 2729264"/>
                <a:gd name="connsiteY9" fmla="*/ 757765 h 3589212"/>
                <a:gd name="connsiteX10" fmla="*/ 641136 w 2729264"/>
                <a:gd name="connsiteY10" fmla="*/ 820262 h 3589212"/>
                <a:gd name="connsiteX11" fmla="*/ 2088129 w 2729264"/>
                <a:gd name="connsiteY11" fmla="*/ 820270 h 3589212"/>
                <a:gd name="connsiteX12" fmla="*/ 2081385 w 2729264"/>
                <a:gd name="connsiteY12" fmla="*/ 757765 h 3589212"/>
                <a:gd name="connsiteX13" fmla="*/ 2077608 w 2729264"/>
                <a:gd name="connsiteY13" fmla="*/ 697489 h 3589212"/>
                <a:gd name="connsiteX14" fmla="*/ 2088129 w 2729264"/>
                <a:gd name="connsiteY14" fmla="*/ 820270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600203 w 2729264"/>
                <a:gd name="connsiteY18" fmla="*/ 1185907 h 3589212"/>
                <a:gd name="connsiteX19" fmla="*/ 2129063 w 2729264"/>
                <a:gd name="connsiteY19" fmla="*/ 1185922 h 3589212"/>
                <a:gd name="connsiteX20" fmla="*/ 2123827 w 2729264"/>
                <a:gd name="connsiteY20" fmla="*/ 1151111 h 3589212"/>
                <a:gd name="connsiteX21" fmla="*/ 2115265 w 2729264"/>
                <a:gd name="connsiteY21" fmla="*/ 1071764 h 3589212"/>
                <a:gd name="connsiteX22" fmla="*/ 2129063 w 2729264"/>
                <a:gd name="connsiteY22" fmla="*/ 1185922 h 3589212"/>
                <a:gd name="connsiteX23" fmla="*/ 500147 w 2729264"/>
                <a:gd name="connsiteY23" fmla="*/ 1794014 h 3589212"/>
                <a:gd name="connsiteX24" fmla="*/ 500147 w 2729264"/>
                <a:gd name="connsiteY24" fmla="*/ 1794014 h 3589212"/>
                <a:gd name="connsiteX25" fmla="*/ 500587 w 2729264"/>
                <a:gd name="connsiteY25" fmla="*/ 1791664 h 3589212"/>
                <a:gd name="connsiteX26" fmla="*/ 500587 w 2729264"/>
                <a:gd name="connsiteY26" fmla="*/ 1791665 h 3589212"/>
                <a:gd name="connsiteX27" fmla="*/ 500147 w 2729264"/>
                <a:gd name="connsiteY27" fmla="*/ 1794014 h 3589212"/>
                <a:gd name="connsiteX28" fmla="*/ 18617 w 2729264"/>
                <a:gd name="connsiteY28" fmla="*/ 3538163 h 3589212"/>
                <a:gd name="connsiteX29" fmla="*/ 78567 w 2729264"/>
                <a:gd name="connsiteY29" fmla="*/ 3373781 h 3589212"/>
                <a:gd name="connsiteX30" fmla="*/ 316390 w 2729264"/>
                <a:gd name="connsiteY30" fmla="*/ 2594875 h 3589212"/>
                <a:gd name="connsiteX31" fmla="*/ 480535 w 2729264"/>
                <a:gd name="connsiteY31" fmla="*/ 1898740 h 3589212"/>
                <a:gd name="connsiteX32" fmla="*/ 500147 w 2729264"/>
                <a:gd name="connsiteY32" fmla="*/ 1794014 h 3589212"/>
                <a:gd name="connsiteX33" fmla="*/ 501361 w 2729264"/>
                <a:gd name="connsiteY33" fmla="*/ 1794014 h 3589212"/>
                <a:gd name="connsiteX34" fmla="*/ 500587 w 2729264"/>
                <a:gd name="connsiteY34" fmla="*/ 1791665 h 3589212"/>
                <a:gd name="connsiteX35" fmla="*/ 500751 w 2729264"/>
                <a:gd name="connsiteY35" fmla="*/ 1790790 h 3589212"/>
                <a:gd name="connsiteX36" fmla="*/ 518081 w 2729264"/>
                <a:gd name="connsiteY36" fmla="*/ 1738187 h 3589212"/>
                <a:gd name="connsiteX37" fmla="*/ 1364633 w 2729264"/>
                <a:gd name="connsiteY37" fmla="*/ 1527062 h 3589212"/>
                <a:gd name="connsiteX38" fmla="*/ 2211185 w 2729264"/>
                <a:gd name="connsiteY38" fmla="*/ 1738187 h 3589212"/>
                <a:gd name="connsiteX39" fmla="*/ 2228511 w 2729264"/>
                <a:gd name="connsiteY39" fmla="*/ 1790777 h 3589212"/>
                <a:gd name="connsiteX40" fmla="*/ 2185466 w 2729264"/>
                <a:gd name="connsiteY40" fmla="*/ 1560921 h 3589212"/>
                <a:gd name="connsiteX41" fmla="*/ 2185440 w 2729264"/>
                <a:gd name="connsiteY41" fmla="*/ 1560748 h 3589212"/>
                <a:gd name="connsiteX42" fmla="*/ 2185467 w 2729264"/>
                <a:gd name="connsiteY42" fmla="*/ 1560920 h 3589212"/>
                <a:gd name="connsiteX43" fmla="*/ 2228678 w 2729264"/>
                <a:gd name="connsiteY43" fmla="*/ 1791667 h 3589212"/>
                <a:gd name="connsiteX44" fmla="*/ 2227904 w 2729264"/>
                <a:gd name="connsiteY44" fmla="*/ 1794014 h 3589212"/>
                <a:gd name="connsiteX45" fmla="*/ 2229117 w 2729264"/>
                <a:gd name="connsiteY45" fmla="*/ 1794014 h 3589212"/>
                <a:gd name="connsiteX46" fmla="*/ 2228777 w 2729264"/>
                <a:gd name="connsiteY46" fmla="*/ 1792197 h 3589212"/>
                <a:gd name="connsiteX47" fmla="*/ 2248729 w 2729264"/>
                <a:gd name="connsiteY47" fmla="*/ 1898740 h 3589212"/>
                <a:gd name="connsiteX48" fmla="*/ 2412874 w 2729264"/>
                <a:gd name="connsiteY48" fmla="*/ 2594875 h 3589212"/>
                <a:gd name="connsiteX49" fmla="*/ 2650697 w 2729264"/>
                <a:gd name="connsiteY49" fmla="*/ 3373781 h 3589212"/>
                <a:gd name="connsiteX50" fmla="*/ 2710643 w 2729264"/>
                <a:gd name="connsiteY50" fmla="*/ 3538154 h 3589212"/>
                <a:gd name="connsiteX51" fmla="*/ 2694930 w 2729264"/>
                <a:gd name="connsiteY51" fmla="*/ 3510421 h 3589212"/>
                <a:gd name="connsiteX52" fmla="*/ 1364633 w 2729264"/>
                <a:gd name="connsiteY52" fmla="*/ 3218374 h 3589212"/>
                <a:gd name="connsiteX53" fmla="*/ 34336 w 2729264"/>
                <a:gd name="connsiteY53" fmla="*/ 3510421 h 3589212"/>
                <a:gd name="connsiteX54" fmla="*/ 18617 w 2729264"/>
                <a:gd name="connsiteY54" fmla="*/ 3538163 h 3589212"/>
                <a:gd name="connsiteX55" fmla="*/ 8649 w 2729264"/>
                <a:gd name="connsiteY55" fmla="*/ 3589212 h 3589212"/>
                <a:gd name="connsiteX56" fmla="*/ 0 w 2729264"/>
                <a:gd name="connsiteY56" fmla="*/ 3589212 h 3589212"/>
                <a:gd name="connsiteX57" fmla="*/ 11929 w 2729264"/>
                <a:gd name="connsiteY57" fmla="*/ 3556504 h 3589212"/>
                <a:gd name="connsiteX58" fmla="*/ 6749 w 2729264"/>
                <a:gd name="connsiteY58" fmla="*/ 3584134 h 3589212"/>
                <a:gd name="connsiteX59" fmla="*/ 8649 w 2729264"/>
                <a:gd name="connsiteY59" fmla="*/ 3589212 h 3589212"/>
                <a:gd name="connsiteX60" fmla="*/ 2729264 w 2729264"/>
                <a:gd name="connsiteY60" fmla="*/ 3589212 h 3589212"/>
                <a:gd name="connsiteX61" fmla="*/ 2720616 w 2729264"/>
                <a:gd name="connsiteY61" fmla="*/ 3589212 h 3589212"/>
                <a:gd name="connsiteX62" fmla="*/ 2722517 w 2729264"/>
                <a:gd name="connsiteY62" fmla="*/ 3584134 h 3589212"/>
                <a:gd name="connsiteX63" fmla="*/ 2717339 w 2729264"/>
                <a:gd name="connsiteY63" fmla="*/ 3556515 h 3589212"/>
                <a:gd name="connsiteX64" fmla="*/ 2729264 w 2729264"/>
                <a:gd name="connsiteY64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47879 w 2729264"/>
                <a:gd name="connsiteY8" fmla="*/ 757765 h 3589212"/>
                <a:gd name="connsiteX9" fmla="*/ 641136 w 2729264"/>
                <a:gd name="connsiteY9" fmla="*/ 820262 h 3589212"/>
                <a:gd name="connsiteX10" fmla="*/ 2088129 w 2729264"/>
                <a:gd name="connsiteY10" fmla="*/ 820270 h 3589212"/>
                <a:gd name="connsiteX11" fmla="*/ 2081385 w 2729264"/>
                <a:gd name="connsiteY11" fmla="*/ 757765 h 3589212"/>
                <a:gd name="connsiteX12" fmla="*/ 2077608 w 2729264"/>
                <a:gd name="connsiteY12" fmla="*/ 697489 h 3589212"/>
                <a:gd name="connsiteX13" fmla="*/ 2088129 w 2729264"/>
                <a:gd name="connsiteY13" fmla="*/ 820270 h 3589212"/>
                <a:gd name="connsiteX14" fmla="*/ 600203 w 2729264"/>
                <a:gd name="connsiteY14" fmla="*/ 1185907 h 3589212"/>
                <a:gd name="connsiteX15" fmla="*/ 613996 w 2729264"/>
                <a:gd name="connsiteY15" fmla="*/ 1071790 h 3589212"/>
                <a:gd name="connsiteX16" fmla="*/ 605437 w 2729264"/>
                <a:gd name="connsiteY16" fmla="*/ 1151111 h 3589212"/>
                <a:gd name="connsiteX17" fmla="*/ 600203 w 2729264"/>
                <a:gd name="connsiteY17" fmla="*/ 1185907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2129063 w 2729264"/>
                <a:gd name="connsiteY21" fmla="*/ 1185922 h 3589212"/>
                <a:gd name="connsiteX22" fmla="*/ 500147 w 2729264"/>
                <a:gd name="connsiteY22" fmla="*/ 1794014 h 3589212"/>
                <a:gd name="connsiteX23" fmla="*/ 500147 w 2729264"/>
                <a:gd name="connsiteY23" fmla="*/ 1794014 h 3589212"/>
                <a:gd name="connsiteX24" fmla="*/ 500587 w 2729264"/>
                <a:gd name="connsiteY24" fmla="*/ 1791664 h 3589212"/>
                <a:gd name="connsiteX25" fmla="*/ 500587 w 2729264"/>
                <a:gd name="connsiteY25" fmla="*/ 1791665 h 3589212"/>
                <a:gd name="connsiteX26" fmla="*/ 500147 w 2729264"/>
                <a:gd name="connsiteY26" fmla="*/ 1794014 h 3589212"/>
                <a:gd name="connsiteX27" fmla="*/ 18617 w 2729264"/>
                <a:gd name="connsiteY27" fmla="*/ 3538163 h 3589212"/>
                <a:gd name="connsiteX28" fmla="*/ 78567 w 2729264"/>
                <a:gd name="connsiteY28" fmla="*/ 3373781 h 3589212"/>
                <a:gd name="connsiteX29" fmla="*/ 316390 w 2729264"/>
                <a:gd name="connsiteY29" fmla="*/ 2594875 h 3589212"/>
                <a:gd name="connsiteX30" fmla="*/ 480535 w 2729264"/>
                <a:gd name="connsiteY30" fmla="*/ 1898740 h 3589212"/>
                <a:gd name="connsiteX31" fmla="*/ 500147 w 2729264"/>
                <a:gd name="connsiteY31" fmla="*/ 1794014 h 3589212"/>
                <a:gd name="connsiteX32" fmla="*/ 501361 w 2729264"/>
                <a:gd name="connsiteY32" fmla="*/ 1794014 h 3589212"/>
                <a:gd name="connsiteX33" fmla="*/ 500587 w 2729264"/>
                <a:gd name="connsiteY33" fmla="*/ 1791665 h 3589212"/>
                <a:gd name="connsiteX34" fmla="*/ 500751 w 2729264"/>
                <a:gd name="connsiteY34" fmla="*/ 1790790 h 3589212"/>
                <a:gd name="connsiteX35" fmla="*/ 518081 w 2729264"/>
                <a:gd name="connsiteY35" fmla="*/ 1738187 h 3589212"/>
                <a:gd name="connsiteX36" fmla="*/ 1364633 w 2729264"/>
                <a:gd name="connsiteY36" fmla="*/ 1527062 h 3589212"/>
                <a:gd name="connsiteX37" fmla="*/ 2211185 w 2729264"/>
                <a:gd name="connsiteY37" fmla="*/ 1738187 h 3589212"/>
                <a:gd name="connsiteX38" fmla="*/ 2228511 w 2729264"/>
                <a:gd name="connsiteY38" fmla="*/ 1790777 h 3589212"/>
                <a:gd name="connsiteX39" fmla="*/ 2185466 w 2729264"/>
                <a:gd name="connsiteY39" fmla="*/ 1560921 h 3589212"/>
                <a:gd name="connsiteX40" fmla="*/ 2185440 w 2729264"/>
                <a:gd name="connsiteY40" fmla="*/ 1560748 h 3589212"/>
                <a:gd name="connsiteX41" fmla="*/ 2185467 w 2729264"/>
                <a:gd name="connsiteY41" fmla="*/ 1560920 h 3589212"/>
                <a:gd name="connsiteX42" fmla="*/ 2228678 w 2729264"/>
                <a:gd name="connsiteY42" fmla="*/ 1791667 h 3589212"/>
                <a:gd name="connsiteX43" fmla="*/ 2227904 w 2729264"/>
                <a:gd name="connsiteY43" fmla="*/ 1794014 h 3589212"/>
                <a:gd name="connsiteX44" fmla="*/ 2229117 w 2729264"/>
                <a:gd name="connsiteY44" fmla="*/ 1794014 h 3589212"/>
                <a:gd name="connsiteX45" fmla="*/ 2228777 w 2729264"/>
                <a:gd name="connsiteY45" fmla="*/ 1792197 h 3589212"/>
                <a:gd name="connsiteX46" fmla="*/ 2248729 w 2729264"/>
                <a:gd name="connsiteY46" fmla="*/ 1898740 h 3589212"/>
                <a:gd name="connsiteX47" fmla="*/ 2412874 w 2729264"/>
                <a:gd name="connsiteY47" fmla="*/ 2594875 h 3589212"/>
                <a:gd name="connsiteX48" fmla="*/ 2650697 w 2729264"/>
                <a:gd name="connsiteY48" fmla="*/ 3373781 h 3589212"/>
                <a:gd name="connsiteX49" fmla="*/ 2710643 w 2729264"/>
                <a:gd name="connsiteY49" fmla="*/ 3538154 h 3589212"/>
                <a:gd name="connsiteX50" fmla="*/ 2694930 w 2729264"/>
                <a:gd name="connsiteY50" fmla="*/ 3510421 h 3589212"/>
                <a:gd name="connsiteX51" fmla="*/ 1364633 w 2729264"/>
                <a:gd name="connsiteY51" fmla="*/ 3218374 h 3589212"/>
                <a:gd name="connsiteX52" fmla="*/ 34336 w 2729264"/>
                <a:gd name="connsiteY52" fmla="*/ 3510421 h 3589212"/>
                <a:gd name="connsiteX53" fmla="*/ 18617 w 2729264"/>
                <a:gd name="connsiteY53" fmla="*/ 3538163 h 3589212"/>
                <a:gd name="connsiteX54" fmla="*/ 8649 w 2729264"/>
                <a:gd name="connsiteY54" fmla="*/ 3589212 h 3589212"/>
                <a:gd name="connsiteX55" fmla="*/ 0 w 2729264"/>
                <a:gd name="connsiteY55" fmla="*/ 3589212 h 3589212"/>
                <a:gd name="connsiteX56" fmla="*/ 11929 w 2729264"/>
                <a:gd name="connsiteY56" fmla="*/ 3556504 h 3589212"/>
                <a:gd name="connsiteX57" fmla="*/ 6749 w 2729264"/>
                <a:gd name="connsiteY57" fmla="*/ 3584134 h 3589212"/>
                <a:gd name="connsiteX58" fmla="*/ 8649 w 2729264"/>
                <a:gd name="connsiteY58" fmla="*/ 3589212 h 3589212"/>
                <a:gd name="connsiteX59" fmla="*/ 2729264 w 2729264"/>
                <a:gd name="connsiteY59" fmla="*/ 3589212 h 3589212"/>
                <a:gd name="connsiteX60" fmla="*/ 2720616 w 2729264"/>
                <a:gd name="connsiteY60" fmla="*/ 3589212 h 3589212"/>
                <a:gd name="connsiteX61" fmla="*/ 2722517 w 2729264"/>
                <a:gd name="connsiteY61" fmla="*/ 3584134 h 3589212"/>
                <a:gd name="connsiteX62" fmla="*/ 2717339 w 2729264"/>
                <a:gd name="connsiteY62" fmla="*/ 3556515 h 3589212"/>
                <a:gd name="connsiteX63" fmla="*/ 2729264 w 2729264"/>
                <a:gd name="connsiteY63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13996 w 2729264"/>
                <a:gd name="connsiteY12" fmla="*/ 1071790 h 3589212"/>
                <a:gd name="connsiteX13" fmla="*/ 605437 w 2729264"/>
                <a:gd name="connsiteY13" fmla="*/ 1151111 h 3589212"/>
                <a:gd name="connsiteX14" fmla="*/ 600203 w 2729264"/>
                <a:gd name="connsiteY14" fmla="*/ 1185907 h 3589212"/>
                <a:gd name="connsiteX15" fmla="*/ 2129063 w 2729264"/>
                <a:gd name="connsiteY15" fmla="*/ 1185922 h 3589212"/>
                <a:gd name="connsiteX16" fmla="*/ 2123827 w 2729264"/>
                <a:gd name="connsiteY16" fmla="*/ 1151111 h 3589212"/>
                <a:gd name="connsiteX17" fmla="*/ 2115265 w 2729264"/>
                <a:gd name="connsiteY17" fmla="*/ 1071764 h 3589212"/>
                <a:gd name="connsiteX18" fmla="*/ 2129063 w 2729264"/>
                <a:gd name="connsiteY18" fmla="*/ 1185922 h 3589212"/>
                <a:gd name="connsiteX19" fmla="*/ 500147 w 2729264"/>
                <a:gd name="connsiteY19" fmla="*/ 1794014 h 3589212"/>
                <a:gd name="connsiteX20" fmla="*/ 500147 w 2729264"/>
                <a:gd name="connsiteY20" fmla="*/ 1794014 h 3589212"/>
                <a:gd name="connsiteX21" fmla="*/ 500587 w 2729264"/>
                <a:gd name="connsiteY21" fmla="*/ 1791664 h 3589212"/>
                <a:gd name="connsiteX22" fmla="*/ 500587 w 2729264"/>
                <a:gd name="connsiteY22" fmla="*/ 1791665 h 3589212"/>
                <a:gd name="connsiteX23" fmla="*/ 500147 w 2729264"/>
                <a:gd name="connsiteY23" fmla="*/ 1794014 h 3589212"/>
                <a:gd name="connsiteX24" fmla="*/ 18617 w 2729264"/>
                <a:gd name="connsiteY24" fmla="*/ 3538163 h 3589212"/>
                <a:gd name="connsiteX25" fmla="*/ 78567 w 2729264"/>
                <a:gd name="connsiteY25" fmla="*/ 3373781 h 3589212"/>
                <a:gd name="connsiteX26" fmla="*/ 316390 w 2729264"/>
                <a:gd name="connsiteY26" fmla="*/ 2594875 h 3589212"/>
                <a:gd name="connsiteX27" fmla="*/ 480535 w 2729264"/>
                <a:gd name="connsiteY27" fmla="*/ 1898740 h 3589212"/>
                <a:gd name="connsiteX28" fmla="*/ 500147 w 2729264"/>
                <a:gd name="connsiteY28" fmla="*/ 1794014 h 3589212"/>
                <a:gd name="connsiteX29" fmla="*/ 501361 w 2729264"/>
                <a:gd name="connsiteY29" fmla="*/ 1794014 h 3589212"/>
                <a:gd name="connsiteX30" fmla="*/ 500587 w 2729264"/>
                <a:gd name="connsiteY30" fmla="*/ 1791665 h 3589212"/>
                <a:gd name="connsiteX31" fmla="*/ 500751 w 2729264"/>
                <a:gd name="connsiteY31" fmla="*/ 1790790 h 3589212"/>
                <a:gd name="connsiteX32" fmla="*/ 518081 w 2729264"/>
                <a:gd name="connsiteY32" fmla="*/ 1738187 h 3589212"/>
                <a:gd name="connsiteX33" fmla="*/ 1364633 w 2729264"/>
                <a:gd name="connsiteY33" fmla="*/ 1527062 h 3589212"/>
                <a:gd name="connsiteX34" fmla="*/ 2211185 w 2729264"/>
                <a:gd name="connsiteY34" fmla="*/ 1738187 h 3589212"/>
                <a:gd name="connsiteX35" fmla="*/ 2228511 w 2729264"/>
                <a:gd name="connsiteY35" fmla="*/ 1790777 h 3589212"/>
                <a:gd name="connsiteX36" fmla="*/ 2185466 w 2729264"/>
                <a:gd name="connsiteY36" fmla="*/ 1560921 h 3589212"/>
                <a:gd name="connsiteX37" fmla="*/ 2185440 w 2729264"/>
                <a:gd name="connsiteY37" fmla="*/ 1560748 h 3589212"/>
                <a:gd name="connsiteX38" fmla="*/ 2185467 w 2729264"/>
                <a:gd name="connsiteY38" fmla="*/ 1560920 h 3589212"/>
                <a:gd name="connsiteX39" fmla="*/ 2228678 w 2729264"/>
                <a:gd name="connsiteY39" fmla="*/ 1791667 h 3589212"/>
                <a:gd name="connsiteX40" fmla="*/ 2227904 w 2729264"/>
                <a:gd name="connsiteY40" fmla="*/ 1794014 h 3589212"/>
                <a:gd name="connsiteX41" fmla="*/ 2229117 w 2729264"/>
                <a:gd name="connsiteY41" fmla="*/ 1794014 h 3589212"/>
                <a:gd name="connsiteX42" fmla="*/ 2228777 w 2729264"/>
                <a:gd name="connsiteY42" fmla="*/ 1792197 h 3589212"/>
                <a:gd name="connsiteX43" fmla="*/ 2248729 w 2729264"/>
                <a:gd name="connsiteY43" fmla="*/ 1898740 h 3589212"/>
                <a:gd name="connsiteX44" fmla="*/ 2412874 w 2729264"/>
                <a:gd name="connsiteY44" fmla="*/ 2594875 h 3589212"/>
                <a:gd name="connsiteX45" fmla="*/ 2650697 w 2729264"/>
                <a:gd name="connsiteY45" fmla="*/ 3373781 h 3589212"/>
                <a:gd name="connsiteX46" fmla="*/ 2710643 w 2729264"/>
                <a:gd name="connsiteY46" fmla="*/ 3538154 h 3589212"/>
                <a:gd name="connsiteX47" fmla="*/ 2694930 w 2729264"/>
                <a:gd name="connsiteY47" fmla="*/ 3510421 h 3589212"/>
                <a:gd name="connsiteX48" fmla="*/ 1364633 w 2729264"/>
                <a:gd name="connsiteY48" fmla="*/ 3218374 h 3589212"/>
                <a:gd name="connsiteX49" fmla="*/ 34336 w 2729264"/>
                <a:gd name="connsiteY49" fmla="*/ 3510421 h 3589212"/>
                <a:gd name="connsiteX50" fmla="*/ 18617 w 2729264"/>
                <a:gd name="connsiteY50" fmla="*/ 3538163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8649 w 2729264"/>
                <a:gd name="connsiteY55" fmla="*/ 3589212 h 3589212"/>
                <a:gd name="connsiteX56" fmla="*/ 2729264 w 2729264"/>
                <a:gd name="connsiteY56" fmla="*/ 3589212 h 3589212"/>
                <a:gd name="connsiteX57" fmla="*/ 2720616 w 2729264"/>
                <a:gd name="connsiteY57" fmla="*/ 3589212 h 3589212"/>
                <a:gd name="connsiteX58" fmla="*/ 2722517 w 2729264"/>
                <a:gd name="connsiteY58" fmla="*/ 3584134 h 3589212"/>
                <a:gd name="connsiteX59" fmla="*/ 2717339 w 2729264"/>
                <a:gd name="connsiteY59" fmla="*/ 3556515 h 3589212"/>
                <a:gd name="connsiteX60" fmla="*/ 2729264 w 2729264"/>
                <a:gd name="connsiteY60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05437 w 2729264"/>
                <a:gd name="connsiteY12" fmla="*/ 1151111 h 3589212"/>
                <a:gd name="connsiteX13" fmla="*/ 600203 w 2729264"/>
                <a:gd name="connsiteY13" fmla="*/ 1185907 h 3589212"/>
                <a:gd name="connsiteX14" fmla="*/ 2129063 w 2729264"/>
                <a:gd name="connsiteY14" fmla="*/ 1185922 h 3589212"/>
                <a:gd name="connsiteX15" fmla="*/ 2123827 w 2729264"/>
                <a:gd name="connsiteY15" fmla="*/ 1151111 h 3589212"/>
                <a:gd name="connsiteX16" fmla="*/ 2115265 w 2729264"/>
                <a:gd name="connsiteY16" fmla="*/ 1071764 h 3589212"/>
                <a:gd name="connsiteX17" fmla="*/ 2129063 w 2729264"/>
                <a:gd name="connsiteY17" fmla="*/ 1185922 h 3589212"/>
                <a:gd name="connsiteX18" fmla="*/ 500147 w 2729264"/>
                <a:gd name="connsiteY18" fmla="*/ 1794014 h 3589212"/>
                <a:gd name="connsiteX19" fmla="*/ 500147 w 2729264"/>
                <a:gd name="connsiteY19" fmla="*/ 1794014 h 3589212"/>
                <a:gd name="connsiteX20" fmla="*/ 500587 w 2729264"/>
                <a:gd name="connsiteY20" fmla="*/ 1791664 h 3589212"/>
                <a:gd name="connsiteX21" fmla="*/ 500587 w 2729264"/>
                <a:gd name="connsiteY21" fmla="*/ 1791665 h 3589212"/>
                <a:gd name="connsiteX22" fmla="*/ 500147 w 2729264"/>
                <a:gd name="connsiteY22" fmla="*/ 1794014 h 3589212"/>
                <a:gd name="connsiteX23" fmla="*/ 18617 w 2729264"/>
                <a:gd name="connsiteY23" fmla="*/ 3538163 h 3589212"/>
                <a:gd name="connsiteX24" fmla="*/ 78567 w 2729264"/>
                <a:gd name="connsiteY24" fmla="*/ 3373781 h 3589212"/>
                <a:gd name="connsiteX25" fmla="*/ 316390 w 2729264"/>
                <a:gd name="connsiteY25" fmla="*/ 2594875 h 3589212"/>
                <a:gd name="connsiteX26" fmla="*/ 480535 w 2729264"/>
                <a:gd name="connsiteY26" fmla="*/ 1898740 h 3589212"/>
                <a:gd name="connsiteX27" fmla="*/ 500147 w 2729264"/>
                <a:gd name="connsiteY27" fmla="*/ 1794014 h 3589212"/>
                <a:gd name="connsiteX28" fmla="*/ 501361 w 2729264"/>
                <a:gd name="connsiteY28" fmla="*/ 1794014 h 3589212"/>
                <a:gd name="connsiteX29" fmla="*/ 500587 w 2729264"/>
                <a:gd name="connsiteY29" fmla="*/ 1791665 h 3589212"/>
                <a:gd name="connsiteX30" fmla="*/ 500751 w 2729264"/>
                <a:gd name="connsiteY30" fmla="*/ 1790790 h 3589212"/>
                <a:gd name="connsiteX31" fmla="*/ 518081 w 2729264"/>
                <a:gd name="connsiteY31" fmla="*/ 1738187 h 3589212"/>
                <a:gd name="connsiteX32" fmla="*/ 1364633 w 2729264"/>
                <a:gd name="connsiteY32" fmla="*/ 1527062 h 3589212"/>
                <a:gd name="connsiteX33" fmla="*/ 2211185 w 2729264"/>
                <a:gd name="connsiteY33" fmla="*/ 1738187 h 3589212"/>
                <a:gd name="connsiteX34" fmla="*/ 2228511 w 2729264"/>
                <a:gd name="connsiteY34" fmla="*/ 1790777 h 3589212"/>
                <a:gd name="connsiteX35" fmla="*/ 2185466 w 2729264"/>
                <a:gd name="connsiteY35" fmla="*/ 1560921 h 3589212"/>
                <a:gd name="connsiteX36" fmla="*/ 2185440 w 2729264"/>
                <a:gd name="connsiteY36" fmla="*/ 1560748 h 3589212"/>
                <a:gd name="connsiteX37" fmla="*/ 2185467 w 2729264"/>
                <a:gd name="connsiteY37" fmla="*/ 1560920 h 3589212"/>
                <a:gd name="connsiteX38" fmla="*/ 2228678 w 2729264"/>
                <a:gd name="connsiteY38" fmla="*/ 1791667 h 3589212"/>
                <a:gd name="connsiteX39" fmla="*/ 2227904 w 2729264"/>
                <a:gd name="connsiteY39" fmla="*/ 1794014 h 3589212"/>
                <a:gd name="connsiteX40" fmla="*/ 2229117 w 2729264"/>
                <a:gd name="connsiteY40" fmla="*/ 1794014 h 3589212"/>
                <a:gd name="connsiteX41" fmla="*/ 2228777 w 2729264"/>
                <a:gd name="connsiteY41" fmla="*/ 1792197 h 3589212"/>
                <a:gd name="connsiteX42" fmla="*/ 2248729 w 2729264"/>
                <a:gd name="connsiteY42" fmla="*/ 1898740 h 3589212"/>
                <a:gd name="connsiteX43" fmla="*/ 2412874 w 2729264"/>
                <a:gd name="connsiteY43" fmla="*/ 2594875 h 3589212"/>
                <a:gd name="connsiteX44" fmla="*/ 2650697 w 2729264"/>
                <a:gd name="connsiteY44" fmla="*/ 3373781 h 3589212"/>
                <a:gd name="connsiteX45" fmla="*/ 2710643 w 2729264"/>
                <a:gd name="connsiteY45" fmla="*/ 3538154 h 3589212"/>
                <a:gd name="connsiteX46" fmla="*/ 2694930 w 2729264"/>
                <a:gd name="connsiteY46" fmla="*/ 3510421 h 3589212"/>
                <a:gd name="connsiteX47" fmla="*/ 1364633 w 2729264"/>
                <a:gd name="connsiteY47" fmla="*/ 3218374 h 3589212"/>
                <a:gd name="connsiteX48" fmla="*/ 34336 w 2729264"/>
                <a:gd name="connsiteY48" fmla="*/ 3510421 h 3589212"/>
                <a:gd name="connsiteX49" fmla="*/ 18617 w 2729264"/>
                <a:gd name="connsiteY49" fmla="*/ 3538163 h 3589212"/>
                <a:gd name="connsiteX50" fmla="*/ 8649 w 2729264"/>
                <a:gd name="connsiteY50" fmla="*/ 3589212 h 3589212"/>
                <a:gd name="connsiteX51" fmla="*/ 0 w 2729264"/>
                <a:gd name="connsiteY51" fmla="*/ 3589212 h 3589212"/>
                <a:gd name="connsiteX52" fmla="*/ 11929 w 2729264"/>
                <a:gd name="connsiteY52" fmla="*/ 3556504 h 3589212"/>
                <a:gd name="connsiteX53" fmla="*/ 6749 w 2729264"/>
                <a:gd name="connsiteY53" fmla="*/ 3584134 h 3589212"/>
                <a:gd name="connsiteX54" fmla="*/ 8649 w 2729264"/>
                <a:gd name="connsiteY54" fmla="*/ 3589212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59" fmla="*/ 2729264 w 2729264"/>
                <a:gd name="connsiteY59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15265 w 2729264"/>
                <a:gd name="connsiteY13" fmla="*/ 1071764 h 3589212"/>
                <a:gd name="connsiteX14" fmla="*/ 2129063 w 2729264"/>
                <a:gd name="connsiteY14" fmla="*/ 1185922 h 3589212"/>
                <a:gd name="connsiteX15" fmla="*/ 500147 w 2729264"/>
                <a:gd name="connsiteY15" fmla="*/ 1794014 h 3589212"/>
                <a:gd name="connsiteX16" fmla="*/ 500147 w 2729264"/>
                <a:gd name="connsiteY16" fmla="*/ 1794014 h 3589212"/>
                <a:gd name="connsiteX17" fmla="*/ 500587 w 2729264"/>
                <a:gd name="connsiteY17" fmla="*/ 1791664 h 3589212"/>
                <a:gd name="connsiteX18" fmla="*/ 500587 w 2729264"/>
                <a:gd name="connsiteY18" fmla="*/ 1791665 h 3589212"/>
                <a:gd name="connsiteX19" fmla="*/ 500147 w 2729264"/>
                <a:gd name="connsiteY19" fmla="*/ 1794014 h 3589212"/>
                <a:gd name="connsiteX20" fmla="*/ 18617 w 2729264"/>
                <a:gd name="connsiteY20" fmla="*/ 3538163 h 3589212"/>
                <a:gd name="connsiteX21" fmla="*/ 78567 w 2729264"/>
                <a:gd name="connsiteY21" fmla="*/ 3373781 h 3589212"/>
                <a:gd name="connsiteX22" fmla="*/ 316390 w 2729264"/>
                <a:gd name="connsiteY22" fmla="*/ 2594875 h 3589212"/>
                <a:gd name="connsiteX23" fmla="*/ 480535 w 2729264"/>
                <a:gd name="connsiteY23" fmla="*/ 1898740 h 3589212"/>
                <a:gd name="connsiteX24" fmla="*/ 500147 w 2729264"/>
                <a:gd name="connsiteY24" fmla="*/ 1794014 h 3589212"/>
                <a:gd name="connsiteX25" fmla="*/ 501361 w 2729264"/>
                <a:gd name="connsiteY25" fmla="*/ 1794014 h 3589212"/>
                <a:gd name="connsiteX26" fmla="*/ 500587 w 2729264"/>
                <a:gd name="connsiteY26" fmla="*/ 1791665 h 3589212"/>
                <a:gd name="connsiteX27" fmla="*/ 500751 w 2729264"/>
                <a:gd name="connsiteY27" fmla="*/ 1790790 h 3589212"/>
                <a:gd name="connsiteX28" fmla="*/ 518081 w 2729264"/>
                <a:gd name="connsiteY28" fmla="*/ 1738187 h 3589212"/>
                <a:gd name="connsiteX29" fmla="*/ 1364633 w 2729264"/>
                <a:gd name="connsiteY29" fmla="*/ 1527062 h 3589212"/>
                <a:gd name="connsiteX30" fmla="*/ 2211185 w 2729264"/>
                <a:gd name="connsiteY30" fmla="*/ 1738187 h 3589212"/>
                <a:gd name="connsiteX31" fmla="*/ 2228511 w 2729264"/>
                <a:gd name="connsiteY31" fmla="*/ 1790777 h 3589212"/>
                <a:gd name="connsiteX32" fmla="*/ 2185466 w 2729264"/>
                <a:gd name="connsiteY32" fmla="*/ 1560921 h 3589212"/>
                <a:gd name="connsiteX33" fmla="*/ 2185440 w 2729264"/>
                <a:gd name="connsiteY33" fmla="*/ 1560748 h 3589212"/>
                <a:gd name="connsiteX34" fmla="*/ 2185467 w 2729264"/>
                <a:gd name="connsiteY34" fmla="*/ 1560920 h 3589212"/>
                <a:gd name="connsiteX35" fmla="*/ 2228678 w 2729264"/>
                <a:gd name="connsiteY35" fmla="*/ 1791667 h 3589212"/>
                <a:gd name="connsiteX36" fmla="*/ 2227904 w 2729264"/>
                <a:gd name="connsiteY36" fmla="*/ 1794014 h 3589212"/>
                <a:gd name="connsiteX37" fmla="*/ 2229117 w 2729264"/>
                <a:gd name="connsiteY37" fmla="*/ 1794014 h 3589212"/>
                <a:gd name="connsiteX38" fmla="*/ 2228777 w 2729264"/>
                <a:gd name="connsiteY38" fmla="*/ 1792197 h 3589212"/>
                <a:gd name="connsiteX39" fmla="*/ 2248729 w 2729264"/>
                <a:gd name="connsiteY39" fmla="*/ 1898740 h 3589212"/>
                <a:gd name="connsiteX40" fmla="*/ 2412874 w 2729264"/>
                <a:gd name="connsiteY40" fmla="*/ 2594875 h 3589212"/>
                <a:gd name="connsiteX41" fmla="*/ 2650697 w 2729264"/>
                <a:gd name="connsiteY41" fmla="*/ 3373781 h 3589212"/>
                <a:gd name="connsiteX42" fmla="*/ 2710643 w 2729264"/>
                <a:gd name="connsiteY42" fmla="*/ 3538154 h 3589212"/>
                <a:gd name="connsiteX43" fmla="*/ 2694930 w 2729264"/>
                <a:gd name="connsiteY43" fmla="*/ 3510421 h 3589212"/>
                <a:gd name="connsiteX44" fmla="*/ 1364633 w 2729264"/>
                <a:gd name="connsiteY44" fmla="*/ 3218374 h 3589212"/>
                <a:gd name="connsiteX45" fmla="*/ 34336 w 2729264"/>
                <a:gd name="connsiteY45" fmla="*/ 3510421 h 3589212"/>
                <a:gd name="connsiteX46" fmla="*/ 18617 w 2729264"/>
                <a:gd name="connsiteY46" fmla="*/ 3538163 h 3589212"/>
                <a:gd name="connsiteX47" fmla="*/ 8649 w 2729264"/>
                <a:gd name="connsiteY47" fmla="*/ 3589212 h 3589212"/>
                <a:gd name="connsiteX48" fmla="*/ 0 w 2729264"/>
                <a:gd name="connsiteY48" fmla="*/ 3589212 h 3589212"/>
                <a:gd name="connsiteX49" fmla="*/ 11929 w 2729264"/>
                <a:gd name="connsiteY49" fmla="*/ 3556504 h 3589212"/>
                <a:gd name="connsiteX50" fmla="*/ 6749 w 2729264"/>
                <a:gd name="connsiteY50" fmla="*/ 3584134 h 3589212"/>
                <a:gd name="connsiteX51" fmla="*/ 8649 w 2729264"/>
                <a:gd name="connsiteY51" fmla="*/ 3589212 h 3589212"/>
                <a:gd name="connsiteX52" fmla="*/ 2729264 w 2729264"/>
                <a:gd name="connsiteY52" fmla="*/ 3589212 h 3589212"/>
                <a:gd name="connsiteX53" fmla="*/ 2720616 w 2729264"/>
                <a:gd name="connsiteY53" fmla="*/ 3589212 h 3589212"/>
                <a:gd name="connsiteX54" fmla="*/ 2722517 w 2729264"/>
                <a:gd name="connsiteY54" fmla="*/ 3584134 h 3589212"/>
                <a:gd name="connsiteX55" fmla="*/ 2717339 w 2729264"/>
                <a:gd name="connsiteY55" fmla="*/ 3556515 h 3589212"/>
                <a:gd name="connsiteX56" fmla="*/ 2729264 w 2729264"/>
                <a:gd name="connsiteY56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29063 w 2729264"/>
                <a:gd name="connsiteY13" fmla="*/ 1185922 h 3589212"/>
                <a:gd name="connsiteX14" fmla="*/ 500147 w 2729264"/>
                <a:gd name="connsiteY14" fmla="*/ 1794014 h 3589212"/>
                <a:gd name="connsiteX15" fmla="*/ 500147 w 2729264"/>
                <a:gd name="connsiteY15" fmla="*/ 1794014 h 3589212"/>
                <a:gd name="connsiteX16" fmla="*/ 500587 w 2729264"/>
                <a:gd name="connsiteY16" fmla="*/ 1791664 h 3589212"/>
                <a:gd name="connsiteX17" fmla="*/ 500587 w 2729264"/>
                <a:gd name="connsiteY17" fmla="*/ 1791665 h 3589212"/>
                <a:gd name="connsiteX18" fmla="*/ 500147 w 2729264"/>
                <a:gd name="connsiteY18" fmla="*/ 1794014 h 3589212"/>
                <a:gd name="connsiteX19" fmla="*/ 18617 w 2729264"/>
                <a:gd name="connsiteY19" fmla="*/ 3538163 h 3589212"/>
                <a:gd name="connsiteX20" fmla="*/ 78567 w 2729264"/>
                <a:gd name="connsiteY20" fmla="*/ 3373781 h 3589212"/>
                <a:gd name="connsiteX21" fmla="*/ 316390 w 2729264"/>
                <a:gd name="connsiteY21" fmla="*/ 2594875 h 3589212"/>
                <a:gd name="connsiteX22" fmla="*/ 480535 w 2729264"/>
                <a:gd name="connsiteY22" fmla="*/ 1898740 h 3589212"/>
                <a:gd name="connsiteX23" fmla="*/ 500147 w 2729264"/>
                <a:gd name="connsiteY23" fmla="*/ 1794014 h 3589212"/>
                <a:gd name="connsiteX24" fmla="*/ 501361 w 2729264"/>
                <a:gd name="connsiteY24" fmla="*/ 1794014 h 3589212"/>
                <a:gd name="connsiteX25" fmla="*/ 500587 w 2729264"/>
                <a:gd name="connsiteY25" fmla="*/ 1791665 h 3589212"/>
                <a:gd name="connsiteX26" fmla="*/ 500751 w 2729264"/>
                <a:gd name="connsiteY26" fmla="*/ 1790790 h 3589212"/>
                <a:gd name="connsiteX27" fmla="*/ 518081 w 2729264"/>
                <a:gd name="connsiteY27" fmla="*/ 1738187 h 3589212"/>
                <a:gd name="connsiteX28" fmla="*/ 1364633 w 2729264"/>
                <a:gd name="connsiteY28" fmla="*/ 1527062 h 3589212"/>
                <a:gd name="connsiteX29" fmla="*/ 2211185 w 2729264"/>
                <a:gd name="connsiteY29" fmla="*/ 1738187 h 3589212"/>
                <a:gd name="connsiteX30" fmla="*/ 2228511 w 2729264"/>
                <a:gd name="connsiteY30" fmla="*/ 1790777 h 3589212"/>
                <a:gd name="connsiteX31" fmla="*/ 2185466 w 2729264"/>
                <a:gd name="connsiteY31" fmla="*/ 1560921 h 3589212"/>
                <a:gd name="connsiteX32" fmla="*/ 2185440 w 2729264"/>
                <a:gd name="connsiteY32" fmla="*/ 1560748 h 3589212"/>
                <a:gd name="connsiteX33" fmla="*/ 2185467 w 2729264"/>
                <a:gd name="connsiteY33" fmla="*/ 1560920 h 3589212"/>
                <a:gd name="connsiteX34" fmla="*/ 2228678 w 2729264"/>
                <a:gd name="connsiteY34" fmla="*/ 1791667 h 3589212"/>
                <a:gd name="connsiteX35" fmla="*/ 2227904 w 2729264"/>
                <a:gd name="connsiteY35" fmla="*/ 1794014 h 3589212"/>
                <a:gd name="connsiteX36" fmla="*/ 2229117 w 2729264"/>
                <a:gd name="connsiteY36" fmla="*/ 1794014 h 3589212"/>
                <a:gd name="connsiteX37" fmla="*/ 2228777 w 2729264"/>
                <a:gd name="connsiteY37" fmla="*/ 1792197 h 3589212"/>
                <a:gd name="connsiteX38" fmla="*/ 2248729 w 2729264"/>
                <a:gd name="connsiteY38" fmla="*/ 1898740 h 3589212"/>
                <a:gd name="connsiteX39" fmla="*/ 2412874 w 2729264"/>
                <a:gd name="connsiteY39" fmla="*/ 2594875 h 3589212"/>
                <a:gd name="connsiteX40" fmla="*/ 2650697 w 2729264"/>
                <a:gd name="connsiteY40" fmla="*/ 3373781 h 3589212"/>
                <a:gd name="connsiteX41" fmla="*/ 2710643 w 2729264"/>
                <a:gd name="connsiteY41" fmla="*/ 3538154 h 3589212"/>
                <a:gd name="connsiteX42" fmla="*/ 2694930 w 2729264"/>
                <a:gd name="connsiteY42" fmla="*/ 3510421 h 3589212"/>
                <a:gd name="connsiteX43" fmla="*/ 1364633 w 2729264"/>
                <a:gd name="connsiteY43" fmla="*/ 3218374 h 3589212"/>
                <a:gd name="connsiteX44" fmla="*/ 34336 w 2729264"/>
                <a:gd name="connsiteY44" fmla="*/ 3510421 h 3589212"/>
                <a:gd name="connsiteX45" fmla="*/ 18617 w 2729264"/>
                <a:gd name="connsiteY45" fmla="*/ 3538163 h 3589212"/>
                <a:gd name="connsiteX46" fmla="*/ 8649 w 2729264"/>
                <a:gd name="connsiteY46" fmla="*/ 3589212 h 3589212"/>
                <a:gd name="connsiteX47" fmla="*/ 0 w 2729264"/>
                <a:gd name="connsiteY47" fmla="*/ 3589212 h 3589212"/>
                <a:gd name="connsiteX48" fmla="*/ 11929 w 2729264"/>
                <a:gd name="connsiteY48" fmla="*/ 3556504 h 3589212"/>
                <a:gd name="connsiteX49" fmla="*/ 6749 w 2729264"/>
                <a:gd name="connsiteY49" fmla="*/ 3584134 h 3589212"/>
                <a:gd name="connsiteX50" fmla="*/ 8649 w 2729264"/>
                <a:gd name="connsiteY50" fmla="*/ 3589212 h 3589212"/>
                <a:gd name="connsiteX51" fmla="*/ 2729264 w 2729264"/>
                <a:gd name="connsiteY51" fmla="*/ 3589212 h 3589212"/>
                <a:gd name="connsiteX52" fmla="*/ 2720616 w 2729264"/>
                <a:gd name="connsiteY52" fmla="*/ 3589212 h 3589212"/>
                <a:gd name="connsiteX53" fmla="*/ 2722517 w 2729264"/>
                <a:gd name="connsiteY53" fmla="*/ 3584134 h 3589212"/>
                <a:gd name="connsiteX54" fmla="*/ 2717339 w 2729264"/>
                <a:gd name="connsiteY54" fmla="*/ 3556515 h 3589212"/>
                <a:gd name="connsiteX55" fmla="*/ 2729264 w 2729264"/>
                <a:gd name="connsiteY55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500147 w 2729264"/>
                <a:gd name="connsiteY11" fmla="*/ 1794014 h 3589212"/>
                <a:gd name="connsiteX12" fmla="*/ 500147 w 2729264"/>
                <a:gd name="connsiteY12" fmla="*/ 1794014 h 3589212"/>
                <a:gd name="connsiteX13" fmla="*/ 500587 w 2729264"/>
                <a:gd name="connsiteY13" fmla="*/ 1791664 h 3589212"/>
                <a:gd name="connsiteX14" fmla="*/ 500587 w 2729264"/>
                <a:gd name="connsiteY14" fmla="*/ 1791665 h 3589212"/>
                <a:gd name="connsiteX15" fmla="*/ 500147 w 2729264"/>
                <a:gd name="connsiteY15" fmla="*/ 1794014 h 3589212"/>
                <a:gd name="connsiteX16" fmla="*/ 18617 w 2729264"/>
                <a:gd name="connsiteY16" fmla="*/ 3538163 h 3589212"/>
                <a:gd name="connsiteX17" fmla="*/ 78567 w 2729264"/>
                <a:gd name="connsiteY17" fmla="*/ 3373781 h 3589212"/>
                <a:gd name="connsiteX18" fmla="*/ 316390 w 2729264"/>
                <a:gd name="connsiteY18" fmla="*/ 2594875 h 3589212"/>
                <a:gd name="connsiteX19" fmla="*/ 480535 w 2729264"/>
                <a:gd name="connsiteY19" fmla="*/ 1898740 h 3589212"/>
                <a:gd name="connsiteX20" fmla="*/ 500147 w 2729264"/>
                <a:gd name="connsiteY20" fmla="*/ 1794014 h 3589212"/>
                <a:gd name="connsiteX21" fmla="*/ 501361 w 2729264"/>
                <a:gd name="connsiteY21" fmla="*/ 1794014 h 3589212"/>
                <a:gd name="connsiteX22" fmla="*/ 500587 w 2729264"/>
                <a:gd name="connsiteY22" fmla="*/ 1791665 h 3589212"/>
                <a:gd name="connsiteX23" fmla="*/ 500751 w 2729264"/>
                <a:gd name="connsiteY23" fmla="*/ 1790790 h 3589212"/>
                <a:gd name="connsiteX24" fmla="*/ 518081 w 2729264"/>
                <a:gd name="connsiteY24" fmla="*/ 1738187 h 3589212"/>
                <a:gd name="connsiteX25" fmla="*/ 1364633 w 2729264"/>
                <a:gd name="connsiteY25" fmla="*/ 1527062 h 3589212"/>
                <a:gd name="connsiteX26" fmla="*/ 2211185 w 2729264"/>
                <a:gd name="connsiteY26" fmla="*/ 1738187 h 3589212"/>
                <a:gd name="connsiteX27" fmla="*/ 2228511 w 2729264"/>
                <a:gd name="connsiteY27" fmla="*/ 1790777 h 3589212"/>
                <a:gd name="connsiteX28" fmla="*/ 2185466 w 2729264"/>
                <a:gd name="connsiteY28" fmla="*/ 1560921 h 3589212"/>
                <a:gd name="connsiteX29" fmla="*/ 2185440 w 2729264"/>
                <a:gd name="connsiteY29" fmla="*/ 1560748 h 3589212"/>
                <a:gd name="connsiteX30" fmla="*/ 2185467 w 2729264"/>
                <a:gd name="connsiteY30" fmla="*/ 1560920 h 3589212"/>
                <a:gd name="connsiteX31" fmla="*/ 2228678 w 2729264"/>
                <a:gd name="connsiteY31" fmla="*/ 1791667 h 3589212"/>
                <a:gd name="connsiteX32" fmla="*/ 2227904 w 2729264"/>
                <a:gd name="connsiteY32" fmla="*/ 1794014 h 3589212"/>
                <a:gd name="connsiteX33" fmla="*/ 2229117 w 2729264"/>
                <a:gd name="connsiteY33" fmla="*/ 1794014 h 3589212"/>
                <a:gd name="connsiteX34" fmla="*/ 2228777 w 2729264"/>
                <a:gd name="connsiteY34" fmla="*/ 1792197 h 3589212"/>
                <a:gd name="connsiteX35" fmla="*/ 2248729 w 2729264"/>
                <a:gd name="connsiteY35" fmla="*/ 1898740 h 3589212"/>
                <a:gd name="connsiteX36" fmla="*/ 2412874 w 2729264"/>
                <a:gd name="connsiteY36" fmla="*/ 2594875 h 3589212"/>
                <a:gd name="connsiteX37" fmla="*/ 2650697 w 2729264"/>
                <a:gd name="connsiteY37" fmla="*/ 3373781 h 3589212"/>
                <a:gd name="connsiteX38" fmla="*/ 2710643 w 2729264"/>
                <a:gd name="connsiteY38" fmla="*/ 3538154 h 3589212"/>
                <a:gd name="connsiteX39" fmla="*/ 2694930 w 2729264"/>
                <a:gd name="connsiteY39" fmla="*/ 3510421 h 3589212"/>
                <a:gd name="connsiteX40" fmla="*/ 1364633 w 2729264"/>
                <a:gd name="connsiteY40" fmla="*/ 3218374 h 3589212"/>
                <a:gd name="connsiteX41" fmla="*/ 34336 w 2729264"/>
                <a:gd name="connsiteY41" fmla="*/ 3510421 h 3589212"/>
                <a:gd name="connsiteX42" fmla="*/ 18617 w 2729264"/>
                <a:gd name="connsiteY42" fmla="*/ 3538163 h 3589212"/>
                <a:gd name="connsiteX43" fmla="*/ 8649 w 2729264"/>
                <a:gd name="connsiteY43" fmla="*/ 3589212 h 3589212"/>
                <a:gd name="connsiteX44" fmla="*/ 0 w 2729264"/>
                <a:gd name="connsiteY44" fmla="*/ 3589212 h 3589212"/>
                <a:gd name="connsiteX45" fmla="*/ 11929 w 2729264"/>
                <a:gd name="connsiteY45" fmla="*/ 3556504 h 3589212"/>
                <a:gd name="connsiteX46" fmla="*/ 6749 w 2729264"/>
                <a:gd name="connsiteY46" fmla="*/ 3584134 h 3589212"/>
                <a:gd name="connsiteX47" fmla="*/ 8649 w 2729264"/>
                <a:gd name="connsiteY47" fmla="*/ 3589212 h 3589212"/>
                <a:gd name="connsiteX48" fmla="*/ 2729264 w 2729264"/>
                <a:gd name="connsiteY48" fmla="*/ 3589212 h 3589212"/>
                <a:gd name="connsiteX49" fmla="*/ 2720616 w 2729264"/>
                <a:gd name="connsiteY49" fmla="*/ 3589212 h 3589212"/>
                <a:gd name="connsiteX50" fmla="*/ 2722517 w 2729264"/>
                <a:gd name="connsiteY50" fmla="*/ 3584134 h 3589212"/>
                <a:gd name="connsiteX51" fmla="*/ 2717339 w 2729264"/>
                <a:gd name="connsiteY51" fmla="*/ 3556515 h 3589212"/>
                <a:gd name="connsiteX52" fmla="*/ 2729264 w 2729264"/>
                <a:gd name="connsiteY52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77608 w 2729264"/>
                <a:gd name="connsiteY7" fmla="*/ 697489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500147 w 2729264"/>
                <a:gd name="connsiteY10" fmla="*/ 1794014 h 3589212"/>
                <a:gd name="connsiteX11" fmla="*/ 500147 w 2729264"/>
                <a:gd name="connsiteY11" fmla="*/ 1794014 h 3589212"/>
                <a:gd name="connsiteX12" fmla="*/ 500587 w 2729264"/>
                <a:gd name="connsiteY12" fmla="*/ 1791664 h 3589212"/>
                <a:gd name="connsiteX13" fmla="*/ 500587 w 2729264"/>
                <a:gd name="connsiteY13" fmla="*/ 1791665 h 3589212"/>
                <a:gd name="connsiteX14" fmla="*/ 500147 w 2729264"/>
                <a:gd name="connsiteY14" fmla="*/ 1794014 h 3589212"/>
                <a:gd name="connsiteX15" fmla="*/ 18617 w 2729264"/>
                <a:gd name="connsiteY15" fmla="*/ 3538163 h 3589212"/>
                <a:gd name="connsiteX16" fmla="*/ 78567 w 2729264"/>
                <a:gd name="connsiteY16" fmla="*/ 3373781 h 3589212"/>
                <a:gd name="connsiteX17" fmla="*/ 316390 w 2729264"/>
                <a:gd name="connsiteY17" fmla="*/ 2594875 h 3589212"/>
                <a:gd name="connsiteX18" fmla="*/ 480535 w 2729264"/>
                <a:gd name="connsiteY18" fmla="*/ 1898740 h 3589212"/>
                <a:gd name="connsiteX19" fmla="*/ 500147 w 2729264"/>
                <a:gd name="connsiteY19" fmla="*/ 1794014 h 3589212"/>
                <a:gd name="connsiteX20" fmla="*/ 501361 w 2729264"/>
                <a:gd name="connsiteY20" fmla="*/ 1794014 h 3589212"/>
                <a:gd name="connsiteX21" fmla="*/ 500587 w 2729264"/>
                <a:gd name="connsiteY21" fmla="*/ 1791665 h 3589212"/>
                <a:gd name="connsiteX22" fmla="*/ 500751 w 2729264"/>
                <a:gd name="connsiteY22" fmla="*/ 1790790 h 3589212"/>
                <a:gd name="connsiteX23" fmla="*/ 518081 w 2729264"/>
                <a:gd name="connsiteY23" fmla="*/ 1738187 h 3589212"/>
                <a:gd name="connsiteX24" fmla="*/ 1364633 w 2729264"/>
                <a:gd name="connsiteY24" fmla="*/ 1527062 h 3589212"/>
                <a:gd name="connsiteX25" fmla="*/ 2211185 w 2729264"/>
                <a:gd name="connsiteY25" fmla="*/ 1738187 h 3589212"/>
                <a:gd name="connsiteX26" fmla="*/ 2228511 w 2729264"/>
                <a:gd name="connsiteY26" fmla="*/ 1790777 h 3589212"/>
                <a:gd name="connsiteX27" fmla="*/ 2185466 w 2729264"/>
                <a:gd name="connsiteY27" fmla="*/ 1560921 h 3589212"/>
                <a:gd name="connsiteX28" fmla="*/ 2185440 w 2729264"/>
                <a:gd name="connsiteY28" fmla="*/ 1560748 h 3589212"/>
                <a:gd name="connsiteX29" fmla="*/ 2185467 w 2729264"/>
                <a:gd name="connsiteY29" fmla="*/ 1560920 h 3589212"/>
                <a:gd name="connsiteX30" fmla="*/ 2228678 w 2729264"/>
                <a:gd name="connsiteY30" fmla="*/ 1791667 h 3589212"/>
                <a:gd name="connsiteX31" fmla="*/ 2227904 w 2729264"/>
                <a:gd name="connsiteY31" fmla="*/ 1794014 h 3589212"/>
                <a:gd name="connsiteX32" fmla="*/ 2229117 w 2729264"/>
                <a:gd name="connsiteY32" fmla="*/ 1794014 h 3589212"/>
                <a:gd name="connsiteX33" fmla="*/ 2228777 w 2729264"/>
                <a:gd name="connsiteY33" fmla="*/ 1792197 h 3589212"/>
                <a:gd name="connsiteX34" fmla="*/ 2248729 w 2729264"/>
                <a:gd name="connsiteY34" fmla="*/ 1898740 h 3589212"/>
                <a:gd name="connsiteX35" fmla="*/ 2412874 w 2729264"/>
                <a:gd name="connsiteY35" fmla="*/ 2594875 h 3589212"/>
                <a:gd name="connsiteX36" fmla="*/ 2650697 w 2729264"/>
                <a:gd name="connsiteY36" fmla="*/ 3373781 h 3589212"/>
                <a:gd name="connsiteX37" fmla="*/ 2710643 w 2729264"/>
                <a:gd name="connsiteY37" fmla="*/ 3538154 h 3589212"/>
                <a:gd name="connsiteX38" fmla="*/ 2694930 w 2729264"/>
                <a:gd name="connsiteY38" fmla="*/ 3510421 h 3589212"/>
                <a:gd name="connsiteX39" fmla="*/ 1364633 w 2729264"/>
                <a:gd name="connsiteY39" fmla="*/ 3218374 h 3589212"/>
                <a:gd name="connsiteX40" fmla="*/ 34336 w 2729264"/>
                <a:gd name="connsiteY40" fmla="*/ 3510421 h 3589212"/>
                <a:gd name="connsiteX41" fmla="*/ 18617 w 2729264"/>
                <a:gd name="connsiteY41" fmla="*/ 3538163 h 3589212"/>
                <a:gd name="connsiteX42" fmla="*/ 8649 w 2729264"/>
                <a:gd name="connsiteY42" fmla="*/ 3589212 h 3589212"/>
                <a:gd name="connsiteX43" fmla="*/ 0 w 2729264"/>
                <a:gd name="connsiteY43" fmla="*/ 3589212 h 3589212"/>
                <a:gd name="connsiteX44" fmla="*/ 11929 w 2729264"/>
                <a:gd name="connsiteY44" fmla="*/ 3556504 h 3589212"/>
                <a:gd name="connsiteX45" fmla="*/ 6749 w 2729264"/>
                <a:gd name="connsiteY45" fmla="*/ 3584134 h 3589212"/>
                <a:gd name="connsiteX46" fmla="*/ 8649 w 2729264"/>
                <a:gd name="connsiteY46" fmla="*/ 3589212 h 3589212"/>
                <a:gd name="connsiteX47" fmla="*/ 2729264 w 2729264"/>
                <a:gd name="connsiteY47" fmla="*/ 3589212 h 3589212"/>
                <a:gd name="connsiteX48" fmla="*/ 2720616 w 2729264"/>
                <a:gd name="connsiteY48" fmla="*/ 3589212 h 3589212"/>
                <a:gd name="connsiteX49" fmla="*/ 2722517 w 2729264"/>
                <a:gd name="connsiteY49" fmla="*/ 3584134 h 3589212"/>
                <a:gd name="connsiteX50" fmla="*/ 2717339 w 2729264"/>
                <a:gd name="connsiteY50" fmla="*/ 3556515 h 3589212"/>
                <a:gd name="connsiteX51" fmla="*/ 2729264 w 2729264"/>
                <a:gd name="connsiteY51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500147 w 2729264"/>
                <a:gd name="connsiteY7" fmla="*/ 1794014 h 3589212"/>
                <a:gd name="connsiteX8" fmla="*/ 500147 w 2729264"/>
                <a:gd name="connsiteY8" fmla="*/ 1794014 h 3589212"/>
                <a:gd name="connsiteX9" fmla="*/ 500587 w 2729264"/>
                <a:gd name="connsiteY9" fmla="*/ 1791664 h 3589212"/>
                <a:gd name="connsiteX10" fmla="*/ 500587 w 2729264"/>
                <a:gd name="connsiteY10" fmla="*/ 1791665 h 3589212"/>
                <a:gd name="connsiteX11" fmla="*/ 500147 w 2729264"/>
                <a:gd name="connsiteY11" fmla="*/ 1794014 h 3589212"/>
                <a:gd name="connsiteX12" fmla="*/ 18617 w 2729264"/>
                <a:gd name="connsiteY12" fmla="*/ 3538163 h 3589212"/>
                <a:gd name="connsiteX13" fmla="*/ 78567 w 2729264"/>
                <a:gd name="connsiteY13" fmla="*/ 3373781 h 3589212"/>
                <a:gd name="connsiteX14" fmla="*/ 316390 w 2729264"/>
                <a:gd name="connsiteY14" fmla="*/ 2594875 h 3589212"/>
                <a:gd name="connsiteX15" fmla="*/ 480535 w 2729264"/>
                <a:gd name="connsiteY15" fmla="*/ 1898740 h 3589212"/>
                <a:gd name="connsiteX16" fmla="*/ 500147 w 2729264"/>
                <a:gd name="connsiteY16" fmla="*/ 1794014 h 3589212"/>
                <a:gd name="connsiteX17" fmla="*/ 501361 w 2729264"/>
                <a:gd name="connsiteY17" fmla="*/ 1794014 h 3589212"/>
                <a:gd name="connsiteX18" fmla="*/ 500587 w 2729264"/>
                <a:gd name="connsiteY18" fmla="*/ 1791665 h 3589212"/>
                <a:gd name="connsiteX19" fmla="*/ 500751 w 2729264"/>
                <a:gd name="connsiteY19" fmla="*/ 1790790 h 3589212"/>
                <a:gd name="connsiteX20" fmla="*/ 518081 w 2729264"/>
                <a:gd name="connsiteY20" fmla="*/ 1738187 h 3589212"/>
                <a:gd name="connsiteX21" fmla="*/ 1364633 w 2729264"/>
                <a:gd name="connsiteY21" fmla="*/ 1527062 h 3589212"/>
                <a:gd name="connsiteX22" fmla="*/ 2211185 w 2729264"/>
                <a:gd name="connsiteY22" fmla="*/ 1738187 h 3589212"/>
                <a:gd name="connsiteX23" fmla="*/ 2228511 w 2729264"/>
                <a:gd name="connsiteY23" fmla="*/ 1790777 h 3589212"/>
                <a:gd name="connsiteX24" fmla="*/ 2185466 w 2729264"/>
                <a:gd name="connsiteY24" fmla="*/ 1560921 h 3589212"/>
                <a:gd name="connsiteX25" fmla="*/ 2185440 w 2729264"/>
                <a:gd name="connsiteY25" fmla="*/ 1560748 h 3589212"/>
                <a:gd name="connsiteX26" fmla="*/ 2185467 w 2729264"/>
                <a:gd name="connsiteY26" fmla="*/ 1560920 h 3589212"/>
                <a:gd name="connsiteX27" fmla="*/ 2228678 w 2729264"/>
                <a:gd name="connsiteY27" fmla="*/ 1791667 h 3589212"/>
                <a:gd name="connsiteX28" fmla="*/ 2227904 w 2729264"/>
                <a:gd name="connsiteY28" fmla="*/ 1794014 h 3589212"/>
                <a:gd name="connsiteX29" fmla="*/ 2229117 w 2729264"/>
                <a:gd name="connsiteY29" fmla="*/ 1794014 h 3589212"/>
                <a:gd name="connsiteX30" fmla="*/ 2228777 w 2729264"/>
                <a:gd name="connsiteY30" fmla="*/ 1792197 h 3589212"/>
                <a:gd name="connsiteX31" fmla="*/ 2248729 w 2729264"/>
                <a:gd name="connsiteY31" fmla="*/ 1898740 h 3589212"/>
                <a:gd name="connsiteX32" fmla="*/ 2412874 w 2729264"/>
                <a:gd name="connsiteY32" fmla="*/ 2594875 h 3589212"/>
                <a:gd name="connsiteX33" fmla="*/ 2650697 w 2729264"/>
                <a:gd name="connsiteY33" fmla="*/ 3373781 h 3589212"/>
                <a:gd name="connsiteX34" fmla="*/ 2710643 w 2729264"/>
                <a:gd name="connsiteY34" fmla="*/ 3538154 h 3589212"/>
                <a:gd name="connsiteX35" fmla="*/ 2694930 w 2729264"/>
                <a:gd name="connsiteY35" fmla="*/ 3510421 h 3589212"/>
                <a:gd name="connsiteX36" fmla="*/ 1364633 w 2729264"/>
                <a:gd name="connsiteY36" fmla="*/ 3218374 h 3589212"/>
                <a:gd name="connsiteX37" fmla="*/ 34336 w 2729264"/>
                <a:gd name="connsiteY37" fmla="*/ 3510421 h 3589212"/>
                <a:gd name="connsiteX38" fmla="*/ 18617 w 2729264"/>
                <a:gd name="connsiteY38" fmla="*/ 3538163 h 3589212"/>
                <a:gd name="connsiteX39" fmla="*/ 8649 w 2729264"/>
                <a:gd name="connsiteY39" fmla="*/ 3589212 h 3589212"/>
                <a:gd name="connsiteX40" fmla="*/ 0 w 2729264"/>
                <a:gd name="connsiteY40" fmla="*/ 3589212 h 3589212"/>
                <a:gd name="connsiteX41" fmla="*/ 11929 w 2729264"/>
                <a:gd name="connsiteY41" fmla="*/ 3556504 h 3589212"/>
                <a:gd name="connsiteX42" fmla="*/ 6749 w 2729264"/>
                <a:gd name="connsiteY42" fmla="*/ 3584134 h 3589212"/>
                <a:gd name="connsiteX43" fmla="*/ 8649 w 2729264"/>
                <a:gd name="connsiteY43" fmla="*/ 3589212 h 3589212"/>
                <a:gd name="connsiteX44" fmla="*/ 2729264 w 2729264"/>
                <a:gd name="connsiteY44" fmla="*/ 3589212 h 3589212"/>
                <a:gd name="connsiteX45" fmla="*/ 2720616 w 2729264"/>
                <a:gd name="connsiteY45" fmla="*/ 3589212 h 3589212"/>
                <a:gd name="connsiteX46" fmla="*/ 2722517 w 2729264"/>
                <a:gd name="connsiteY46" fmla="*/ 3584134 h 3589212"/>
                <a:gd name="connsiteX47" fmla="*/ 2717339 w 2729264"/>
                <a:gd name="connsiteY47" fmla="*/ 3556515 h 3589212"/>
                <a:gd name="connsiteX48" fmla="*/ 2729264 w 2729264"/>
                <a:gd name="connsiteY4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57549 w 2729264"/>
                <a:gd name="connsiteY3" fmla="*/ 353342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500147 w 2729264"/>
                <a:gd name="connsiteY6" fmla="*/ 1794014 h 3589212"/>
                <a:gd name="connsiteX7" fmla="*/ 500147 w 2729264"/>
                <a:gd name="connsiteY7" fmla="*/ 1794014 h 3589212"/>
                <a:gd name="connsiteX8" fmla="*/ 500587 w 2729264"/>
                <a:gd name="connsiteY8" fmla="*/ 1791664 h 3589212"/>
                <a:gd name="connsiteX9" fmla="*/ 500587 w 2729264"/>
                <a:gd name="connsiteY9" fmla="*/ 1791665 h 3589212"/>
                <a:gd name="connsiteX10" fmla="*/ 500147 w 2729264"/>
                <a:gd name="connsiteY10" fmla="*/ 1794014 h 3589212"/>
                <a:gd name="connsiteX11" fmla="*/ 18617 w 2729264"/>
                <a:gd name="connsiteY11" fmla="*/ 3538163 h 3589212"/>
                <a:gd name="connsiteX12" fmla="*/ 78567 w 2729264"/>
                <a:gd name="connsiteY12" fmla="*/ 3373781 h 3589212"/>
                <a:gd name="connsiteX13" fmla="*/ 316390 w 2729264"/>
                <a:gd name="connsiteY13" fmla="*/ 2594875 h 3589212"/>
                <a:gd name="connsiteX14" fmla="*/ 480535 w 2729264"/>
                <a:gd name="connsiteY14" fmla="*/ 1898740 h 3589212"/>
                <a:gd name="connsiteX15" fmla="*/ 500147 w 2729264"/>
                <a:gd name="connsiteY15" fmla="*/ 1794014 h 3589212"/>
                <a:gd name="connsiteX16" fmla="*/ 501361 w 2729264"/>
                <a:gd name="connsiteY16" fmla="*/ 1794014 h 3589212"/>
                <a:gd name="connsiteX17" fmla="*/ 500587 w 2729264"/>
                <a:gd name="connsiteY17" fmla="*/ 1791665 h 3589212"/>
                <a:gd name="connsiteX18" fmla="*/ 500751 w 2729264"/>
                <a:gd name="connsiteY18" fmla="*/ 1790790 h 3589212"/>
                <a:gd name="connsiteX19" fmla="*/ 518081 w 2729264"/>
                <a:gd name="connsiteY19" fmla="*/ 1738187 h 3589212"/>
                <a:gd name="connsiteX20" fmla="*/ 1364633 w 2729264"/>
                <a:gd name="connsiteY20" fmla="*/ 1527062 h 3589212"/>
                <a:gd name="connsiteX21" fmla="*/ 2211185 w 2729264"/>
                <a:gd name="connsiteY21" fmla="*/ 1738187 h 3589212"/>
                <a:gd name="connsiteX22" fmla="*/ 2228511 w 2729264"/>
                <a:gd name="connsiteY22" fmla="*/ 1790777 h 3589212"/>
                <a:gd name="connsiteX23" fmla="*/ 2185466 w 2729264"/>
                <a:gd name="connsiteY23" fmla="*/ 1560921 h 3589212"/>
                <a:gd name="connsiteX24" fmla="*/ 2185440 w 2729264"/>
                <a:gd name="connsiteY24" fmla="*/ 1560748 h 3589212"/>
                <a:gd name="connsiteX25" fmla="*/ 2185467 w 2729264"/>
                <a:gd name="connsiteY25" fmla="*/ 1560920 h 3589212"/>
                <a:gd name="connsiteX26" fmla="*/ 2228678 w 2729264"/>
                <a:gd name="connsiteY26" fmla="*/ 1791667 h 3589212"/>
                <a:gd name="connsiteX27" fmla="*/ 2227904 w 2729264"/>
                <a:gd name="connsiteY27" fmla="*/ 1794014 h 3589212"/>
                <a:gd name="connsiteX28" fmla="*/ 2229117 w 2729264"/>
                <a:gd name="connsiteY28" fmla="*/ 1794014 h 3589212"/>
                <a:gd name="connsiteX29" fmla="*/ 2228777 w 2729264"/>
                <a:gd name="connsiteY29" fmla="*/ 1792197 h 3589212"/>
                <a:gd name="connsiteX30" fmla="*/ 2248729 w 2729264"/>
                <a:gd name="connsiteY30" fmla="*/ 1898740 h 3589212"/>
                <a:gd name="connsiteX31" fmla="*/ 2412874 w 2729264"/>
                <a:gd name="connsiteY31" fmla="*/ 2594875 h 3589212"/>
                <a:gd name="connsiteX32" fmla="*/ 2650697 w 2729264"/>
                <a:gd name="connsiteY32" fmla="*/ 3373781 h 3589212"/>
                <a:gd name="connsiteX33" fmla="*/ 2710643 w 2729264"/>
                <a:gd name="connsiteY33" fmla="*/ 3538154 h 3589212"/>
                <a:gd name="connsiteX34" fmla="*/ 2694930 w 2729264"/>
                <a:gd name="connsiteY34" fmla="*/ 3510421 h 3589212"/>
                <a:gd name="connsiteX35" fmla="*/ 1364633 w 2729264"/>
                <a:gd name="connsiteY35" fmla="*/ 3218374 h 3589212"/>
                <a:gd name="connsiteX36" fmla="*/ 34336 w 2729264"/>
                <a:gd name="connsiteY36" fmla="*/ 3510421 h 3589212"/>
                <a:gd name="connsiteX37" fmla="*/ 18617 w 2729264"/>
                <a:gd name="connsiteY37" fmla="*/ 3538163 h 3589212"/>
                <a:gd name="connsiteX38" fmla="*/ 8649 w 2729264"/>
                <a:gd name="connsiteY38" fmla="*/ 3589212 h 3589212"/>
                <a:gd name="connsiteX39" fmla="*/ 0 w 2729264"/>
                <a:gd name="connsiteY39" fmla="*/ 3589212 h 3589212"/>
                <a:gd name="connsiteX40" fmla="*/ 11929 w 2729264"/>
                <a:gd name="connsiteY40" fmla="*/ 3556504 h 3589212"/>
                <a:gd name="connsiteX41" fmla="*/ 6749 w 2729264"/>
                <a:gd name="connsiteY41" fmla="*/ 3584134 h 3589212"/>
                <a:gd name="connsiteX42" fmla="*/ 8649 w 2729264"/>
                <a:gd name="connsiteY42" fmla="*/ 3589212 h 3589212"/>
                <a:gd name="connsiteX43" fmla="*/ 2729264 w 2729264"/>
                <a:gd name="connsiteY43" fmla="*/ 3589212 h 3589212"/>
                <a:gd name="connsiteX44" fmla="*/ 2720616 w 2729264"/>
                <a:gd name="connsiteY44" fmla="*/ 3589212 h 3589212"/>
                <a:gd name="connsiteX45" fmla="*/ 2722517 w 2729264"/>
                <a:gd name="connsiteY45" fmla="*/ 3584134 h 3589212"/>
                <a:gd name="connsiteX46" fmla="*/ 2717339 w 2729264"/>
                <a:gd name="connsiteY46" fmla="*/ 3556515 h 3589212"/>
                <a:gd name="connsiteX47" fmla="*/ 2729264 w 2729264"/>
                <a:gd name="connsiteY4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500147 w 2729264"/>
                <a:gd name="connsiteY3" fmla="*/ 1794014 h 3589212"/>
                <a:gd name="connsiteX4" fmla="*/ 500147 w 2729264"/>
                <a:gd name="connsiteY4" fmla="*/ 1794014 h 3589212"/>
                <a:gd name="connsiteX5" fmla="*/ 500587 w 2729264"/>
                <a:gd name="connsiteY5" fmla="*/ 1791664 h 3589212"/>
                <a:gd name="connsiteX6" fmla="*/ 500587 w 2729264"/>
                <a:gd name="connsiteY6" fmla="*/ 1791665 h 3589212"/>
                <a:gd name="connsiteX7" fmla="*/ 500147 w 2729264"/>
                <a:gd name="connsiteY7" fmla="*/ 1794014 h 3589212"/>
                <a:gd name="connsiteX8" fmla="*/ 18617 w 2729264"/>
                <a:gd name="connsiteY8" fmla="*/ 3538163 h 3589212"/>
                <a:gd name="connsiteX9" fmla="*/ 78567 w 2729264"/>
                <a:gd name="connsiteY9" fmla="*/ 3373781 h 3589212"/>
                <a:gd name="connsiteX10" fmla="*/ 316390 w 2729264"/>
                <a:gd name="connsiteY10" fmla="*/ 2594875 h 3589212"/>
                <a:gd name="connsiteX11" fmla="*/ 480535 w 2729264"/>
                <a:gd name="connsiteY11" fmla="*/ 1898740 h 3589212"/>
                <a:gd name="connsiteX12" fmla="*/ 500147 w 2729264"/>
                <a:gd name="connsiteY12" fmla="*/ 1794014 h 3589212"/>
                <a:gd name="connsiteX13" fmla="*/ 501361 w 2729264"/>
                <a:gd name="connsiteY13" fmla="*/ 1794014 h 3589212"/>
                <a:gd name="connsiteX14" fmla="*/ 500587 w 2729264"/>
                <a:gd name="connsiteY14" fmla="*/ 1791665 h 3589212"/>
                <a:gd name="connsiteX15" fmla="*/ 500751 w 2729264"/>
                <a:gd name="connsiteY15" fmla="*/ 1790790 h 3589212"/>
                <a:gd name="connsiteX16" fmla="*/ 518081 w 2729264"/>
                <a:gd name="connsiteY16" fmla="*/ 1738187 h 3589212"/>
                <a:gd name="connsiteX17" fmla="*/ 1364633 w 2729264"/>
                <a:gd name="connsiteY17" fmla="*/ 1527062 h 3589212"/>
                <a:gd name="connsiteX18" fmla="*/ 2211185 w 2729264"/>
                <a:gd name="connsiteY18" fmla="*/ 1738187 h 3589212"/>
                <a:gd name="connsiteX19" fmla="*/ 2228511 w 2729264"/>
                <a:gd name="connsiteY19" fmla="*/ 1790777 h 3589212"/>
                <a:gd name="connsiteX20" fmla="*/ 2185466 w 2729264"/>
                <a:gd name="connsiteY20" fmla="*/ 1560921 h 3589212"/>
                <a:gd name="connsiteX21" fmla="*/ 2185440 w 2729264"/>
                <a:gd name="connsiteY21" fmla="*/ 1560748 h 3589212"/>
                <a:gd name="connsiteX22" fmla="*/ 2185467 w 2729264"/>
                <a:gd name="connsiteY22" fmla="*/ 1560920 h 3589212"/>
                <a:gd name="connsiteX23" fmla="*/ 2228678 w 2729264"/>
                <a:gd name="connsiteY23" fmla="*/ 1791667 h 3589212"/>
                <a:gd name="connsiteX24" fmla="*/ 2227904 w 2729264"/>
                <a:gd name="connsiteY24" fmla="*/ 1794014 h 3589212"/>
                <a:gd name="connsiteX25" fmla="*/ 2229117 w 2729264"/>
                <a:gd name="connsiteY25" fmla="*/ 1794014 h 3589212"/>
                <a:gd name="connsiteX26" fmla="*/ 2228777 w 2729264"/>
                <a:gd name="connsiteY26" fmla="*/ 1792197 h 3589212"/>
                <a:gd name="connsiteX27" fmla="*/ 2248729 w 2729264"/>
                <a:gd name="connsiteY27" fmla="*/ 1898740 h 3589212"/>
                <a:gd name="connsiteX28" fmla="*/ 2412874 w 2729264"/>
                <a:gd name="connsiteY28" fmla="*/ 2594875 h 3589212"/>
                <a:gd name="connsiteX29" fmla="*/ 2650697 w 2729264"/>
                <a:gd name="connsiteY29" fmla="*/ 3373781 h 3589212"/>
                <a:gd name="connsiteX30" fmla="*/ 2710643 w 2729264"/>
                <a:gd name="connsiteY30" fmla="*/ 3538154 h 3589212"/>
                <a:gd name="connsiteX31" fmla="*/ 2694930 w 2729264"/>
                <a:gd name="connsiteY31" fmla="*/ 3510421 h 3589212"/>
                <a:gd name="connsiteX32" fmla="*/ 1364633 w 2729264"/>
                <a:gd name="connsiteY32" fmla="*/ 3218374 h 3589212"/>
                <a:gd name="connsiteX33" fmla="*/ 34336 w 2729264"/>
                <a:gd name="connsiteY33" fmla="*/ 3510421 h 3589212"/>
                <a:gd name="connsiteX34" fmla="*/ 18617 w 2729264"/>
                <a:gd name="connsiteY34" fmla="*/ 3538163 h 3589212"/>
                <a:gd name="connsiteX35" fmla="*/ 8649 w 2729264"/>
                <a:gd name="connsiteY35" fmla="*/ 3589212 h 3589212"/>
                <a:gd name="connsiteX36" fmla="*/ 0 w 2729264"/>
                <a:gd name="connsiteY36" fmla="*/ 3589212 h 3589212"/>
                <a:gd name="connsiteX37" fmla="*/ 11929 w 2729264"/>
                <a:gd name="connsiteY37" fmla="*/ 3556504 h 3589212"/>
                <a:gd name="connsiteX38" fmla="*/ 6749 w 2729264"/>
                <a:gd name="connsiteY38" fmla="*/ 3584134 h 3589212"/>
                <a:gd name="connsiteX39" fmla="*/ 8649 w 2729264"/>
                <a:gd name="connsiteY39" fmla="*/ 3589212 h 3589212"/>
                <a:gd name="connsiteX40" fmla="*/ 2729264 w 2729264"/>
                <a:gd name="connsiteY40" fmla="*/ 3589212 h 3589212"/>
                <a:gd name="connsiteX41" fmla="*/ 2720616 w 2729264"/>
                <a:gd name="connsiteY41" fmla="*/ 3589212 h 3589212"/>
                <a:gd name="connsiteX42" fmla="*/ 2722517 w 2729264"/>
                <a:gd name="connsiteY42" fmla="*/ 3584134 h 3589212"/>
                <a:gd name="connsiteX43" fmla="*/ 2717339 w 2729264"/>
                <a:gd name="connsiteY43" fmla="*/ 3556515 h 3589212"/>
                <a:gd name="connsiteX44" fmla="*/ 2729264 w 2729264"/>
                <a:gd name="connsiteY44" fmla="*/ 3589212 h 3589212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185467 w 2729264"/>
                <a:gd name="connsiteY19" fmla="*/ 33858 h 2062150"/>
                <a:gd name="connsiteX20" fmla="*/ 2228678 w 2729264"/>
                <a:gd name="connsiteY20" fmla="*/ 264605 h 2062150"/>
                <a:gd name="connsiteX21" fmla="*/ 2227904 w 2729264"/>
                <a:gd name="connsiteY21" fmla="*/ 266952 h 2062150"/>
                <a:gd name="connsiteX22" fmla="*/ 2229117 w 2729264"/>
                <a:gd name="connsiteY22" fmla="*/ 266952 h 2062150"/>
                <a:gd name="connsiteX23" fmla="*/ 2228777 w 2729264"/>
                <a:gd name="connsiteY23" fmla="*/ 265135 h 2062150"/>
                <a:gd name="connsiteX24" fmla="*/ 2248729 w 2729264"/>
                <a:gd name="connsiteY24" fmla="*/ 371678 h 2062150"/>
                <a:gd name="connsiteX25" fmla="*/ 2412874 w 2729264"/>
                <a:gd name="connsiteY25" fmla="*/ 1067813 h 2062150"/>
                <a:gd name="connsiteX26" fmla="*/ 2650697 w 2729264"/>
                <a:gd name="connsiteY26" fmla="*/ 1846719 h 2062150"/>
                <a:gd name="connsiteX27" fmla="*/ 2710643 w 2729264"/>
                <a:gd name="connsiteY27" fmla="*/ 2011092 h 2062150"/>
                <a:gd name="connsiteX28" fmla="*/ 2694930 w 2729264"/>
                <a:gd name="connsiteY28" fmla="*/ 1983359 h 2062150"/>
                <a:gd name="connsiteX29" fmla="*/ 1364633 w 2729264"/>
                <a:gd name="connsiteY29" fmla="*/ 1691312 h 2062150"/>
                <a:gd name="connsiteX30" fmla="*/ 34336 w 2729264"/>
                <a:gd name="connsiteY30" fmla="*/ 1983359 h 2062150"/>
                <a:gd name="connsiteX31" fmla="*/ 18617 w 2729264"/>
                <a:gd name="connsiteY31" fmla="*/ 2011101 h 2062150"/>
                <a:gd name="connsiteX32" fmla="*/ 8649 w 2729264"/>
                <a:gd name="connsiteY32" fmla="*/ 2062150 h 2062150"/>
                <a:gd name="connsiteX33" fmla="*/ 0 w 2729264"/>
                <a:gd name="connsiteY33" fmla="*/ 2062150 h 2062150"/>
                <a:gd name="connsiteX34" fmla="*/ 11929 w 2729264"/>
                <a:gd name="connsiteY34" fmla="*/ 2029442 h 2062150"/>
                <a:gd name="connsiteX35" fmla="*/ 6749 w 2729264"/>
                <a:gd name="connsiteY35" fmla="*/ 2057072 h 2062150"/>
                <a:gd name="connsiteX36" fmla="*/ 8649 w 2729264"/>
                <a:gd name="connsiteY36" fmla="*/ 2062150 h 2062150"/>
                <a:gd name="connsiteX37" fmla="*/ 2729264 w 2729264"/>
                <a:gd name="connsiteY37" fmla="*/ 2062150 h 2062150"/>
                <a:gd name="connsiteX38" fmla="*/ 2720616 w 2729264"/>
                <a:gd name="connsiteY38" fmla="*/ 2062150 h 2062150"/>
                <a:gd name="connsiteX39" fmla="*/ 2722517 w 2729264"/>
                <a:gd name="connsiteY39" fmla="*/ 2057072 h 2062150"/>
                <a:gd name="connsiteX40" fmla="*/ 2717339 w 2729264"/>
                <a:gd name="connsiteY40" fmla="*/ 2029453 h 2062150"/>
                <a:gd name="connsiteX41" fmla="*/ 2729264 w 2729264"/>
                <a:gd name="connsiteY41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228678 w 2729264"/>
                <a:gd name="connsiteY19" fmla="*/ 264605 h 2062150"/>
                <a:gd name="connsiteX20" fmla="*/ 2227904 w 2729264"/>
                <a:gd name="connsiteY20" fmla="*/ 266952 h 2062150"/>
                <a:gd name="connsiteX21" fmla="*/ 2229117 w 2729264"/>
                <a:gd name="connsiteY21" fmla="*/ 266952 h 2062150"/>
                <a:gd name="connsiteX22" fmla="*/ 2228777 w 2729264"/>
                <a:gd name="connsiteY22" fmla="*/ 265135 h 2062150"/>
                <a:gd name="connsiteX23" fmla="*/ 2248729 w 2729264"/>
                <a:gd name="connsiteY23" fmla="*/ 371678 h 2062150"/>
                <a:gd name="connsiteX24" fmla="*/ 2412874 w 2729264"/>
                <a:gd name="connsiteY24" fmla="*/ 1067813 h 2062150"/>
                <a:gd name="connsiteX25" fmla="*/ 2650697 w 2729264"/>
                <a:gd name="connsiteY25" fmla="*/ 1846719 h 2062150"/>
                <a:gd name="connsiteX26" fmla="*/ 2710643 w 2729264"/>
                <a:gd name="connsiteY26" fmla="*/ 2011092 h 2062150"/>
                <a:gd name="connsiteX27" fmla="*/ 2694930 w 2729264"/>
                <a:gd name="connsiteY27" fmla="*/ 1983359 h 2062150"/>
                <a:gd name="connsiteX28" fmla="*/ 1364633 w 2729264"/>
                <a:gd name="connsiteY28" fmla="*/ 1691312 h 2062150"/>
                <a:gd name="connsiteX29" fmla="*/ 34336 w 2729264"/>
                <a:gd name="connsiteY29" fmla="*/ 1983359 h 2062150"/>
                <a:gd name="connsiteX30" fmla="*/ 18617 w 2729264"/>
                <a:gd name="connsiteY30" fmla="*/ 2011101 h 2062150"/>
                <a:gd name="connsiteX31" fmla="*/ 8649 w 2729264"/>
                <a:gd name="connsiteY31" fmla="*/ 2062150 h 2062150"/>
                <a:gd name="connsiteX32" fmla="*/ 0 w 2729264"/>
                <a:gd name="connsiteY32" fmla="*/ 2062150 h 2062150"/>
                <a:gd name="connsiteX33" fmla="*/ 11929 w 2729264"/>
                <a:gd name="connsiteY33" fmla="*/ 2029442 h 2062150"/>
                <a:gd name="connsiteX34" fmla="*/ 6749 w 2729264"/>
                <a:gd name="connsiteY34" fmla="*/ 2057072 h 2062150"/>
                <a:gd name="connsiteX35" fmla="*/ 8649 w 2729264"/>
                <a:gd name="connsiteY35" fmla="*/ 2062150 h 2062150"/>
                <a:gd name="connsiteX36" fmla="*/ 2729264 w 2729264"/>
                <a:gd name="connsiteY36" fmla="*/ 2062150 h 2062150"/>
                <a:gd name="connsiteX37" fmla="*/ 2720616 w 2729264"/>
                <a:gd name="connsiteY37" fmla="*/ 2062150 h 2062150"/>
                <a:gd name="connsiteX38" fmla="*/ 2722517 w 2729264"/>
                <a:gd name="connsiteY38" fmla="*/ 2057072 h 2062150"/>
                <a:gd name="connsiteX39" fmla="*/ 2717339 w 2729264"/>
                <a:gd name="connsiteY39" fmla="*/ 2029453 h 2062150"/>
                <a:gd name="connsiteX40" fmla="*/ 2729264 w 2729264"/>
                <a:gd name="connsiteY40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228678 w 2729264"/>
                <a:gd name="connsiteY18" fmla="*/ 264605 h 2062150"/>
                <a:gd name="connsiteX19" fmla="*/ 2227904 w 2729264"/>
                <a:gd name="connsiteY19" fmla="*/ 266952 h 2062150"/>
                <a:gd name="connsiteX20" fmla="*/ 2229117 w 2729264"/>
                <a:gd name="connsiteY20" fmla="*/ 266952 h 2062150"/>
                <a:gd name="connsiteX21" fmla="*/ 2228777 w 2729264"/>
                <a:gd name="connsiteY21" fmla="*/ 265135 h 2062150"/>
                <a:gd name="connsiteX22" fmla="*/ 2248729 w 2729264"/>
                <a:gd name="connsiteY22" fmla="*/ 371678 h 2062150"/>
                <a:gd name="connsiteX23" fmla="*/ 2412874 w 2729264"/>
                <a:gd name="connsiteY23" fmla="*/ 1067813 h 2062150"/>
                <a:gd name="connsiteX24" fmla="*/ 2650697 w 2729264"/>
                <a:gd name="connsiteY24" fmla="*/ 1846719 h 2062150"/>
                <a:gd name="connsiteX25" fmla="*/ 2710643 w 2729264"/>
                <a:gd name="connsiteY25" fmla="*/ 2011092 h 2062150"/>
                <a:gd name="connsiteX26" fmla="*/ 2694930 w 2729264"/>
                <a:gd name="connsiteY26" fmla="*/ 1983359 h 2062150"/>
                <a:gd name="connsiteX27" fmla="*/ 1364633 w 2729264"/>
                <a:gd name="connsiteY27" fmla="*/ 1691312 h 2062150"/>
                <a:gd name="connsiteX28" fmla="*/ 34336 w 2729264"/>
                <a:gd name="connsiteY28" fmla="*/ 1983359 h 2062150"/>
                <a:gd name="connsiteX29" fmla="*/ 18617 w 2729264"/>
                <a:gd name="connsiteY29" fmla="*/ 2011101 h 2062150"/>
                <a:gd name="connsiteX30" fmla="*/ 8649 w 2729264"/>
                <a:gd name="connsiteY30" fmla="*/ 2062150 h 2062150"/>
                <a:gd name="connsiteX31" fmla="*/ 0 w 2729264"/>
                <a:gd name="connsiteY31" fmla="*/ 2062150 h 2062150"/>
                <a:gd name="connsiteX32" fmla="*/ 11929 w 2729264"/>
                <a:gd name="connsiteY32" fmla="*/ 2029442 h 2062150"/>
                <a:gd name="connsiteX33" fmla="*/ 6749 w 2729264"/>
                <a:gd name="connsiteY33" fmla="*/ 2057072 h 2062150"/>
                <a:gd name="connsiteX34" fmla="*/ 8649 w 2729264"/>
                <a:gd name="connsiteY34" fmla="*/ 2062150 h 2062150"/>
                <a:gd name="connsiteX35" fmla="*/ 2729264 w 2729264"/>
                <a:gd name="connsiteY35" fmla="*/ 2062150 h 2062150"/>
                <a:gd name="connsiteX36" fmla="*/ 2720616 w 2729264"/>
                <a:gd name="connsiteY36" fmla="*/ 2062150 h 2062150"/>
                <a:gd name="connsiteX37" fmla="*/ 2722517 w 2729264"/>
                <a:gd name="connsiteY37" fmla="*/ 2057072 h 2062150"/>
                <a:gd name="connsiteX38" fmla="*/ 2717339 w 2729264"/>
                <a:gd name="connsiteY38" fmla="*/ 2029453 h 2062150"/>
                <a:gd name="connsiteX39" fmla="*/ 2729264 w 2729264"/>
                <a:gd name="connsiteY39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228678 w 2729264"/>
                <a:gd name="connsiteY17" fmla="*/ 264605 h 2062150"/>
                <a:gd name="connsiteX18" fmla="*/ 2227904 w 2729264"/>
                <a:gd name="connsiteY18" fmla="*/ 266952 h 2062150"/>
                <a:gd name="connsiteX19" fmla="*/ 2229117 w 2729264"/>
                <a:gd name="connsiteY19" fmla="*/ 266952 h 2062150"/>
                <a:gd name="connsiteX20" fmla="*/ 2228777 w 2729264"/>
                <a:gd name="connsiteY20" fmla="*/ 265135 h 2062150"/>
                <a:gd name="connsiteX21" fmla="*/ 2248729 w 2729264"/>
                <a:gd name="connsiteY21" fmla="*/ 371678 h 2062150"/>
                <a:gd name="connsiteX22" fmla="*/ 2412874 w 2729264"/>
                <a:gd name="connsiteY22" fmla="*/ 1067813 h 2062150"/>
                <a:gd name="connsiteX23" fmla="*/ 2650697 w 2729264"/>
                <a:gd name="connsiteY23" fmla="*/ 1846719 h 2062150"/>
                <a:gd name="connsiteX24" fmla="*/ 2710643 w 2729264"/>
                <a:gd name="connsiteY24" fmla="*/ 2011092 h 2062150"/>
                <a:gd name="connsiteX25" fmla="*/ 2694930 w 2729264"/>
                <a:gd name="connsiteY25" fmla="*/ 1983359 h 2062150"/>
                <a:gd name="connsiteX26" fmla="*/ 1364633 w 2729264"/>
                <a:gd name="connsiteY26" fmla="*/ 1691312 h 2062150"/>
                <a:gd name="connsiteX27" fmla="*/ 34336 w 2729264"/>
                <a:gd name="connsiteY27" fmla="*/ 1983359 h 2062150"/>
                <a:gd name="connsiteX28" fmla="*/ 18617 w 2729264"/>
                <a:gd name="connsiteY28" fmla="*/ 2011101 h 2062150"/>
                <a:gd name="connsiteX29" fmla="*/ 8649 w 2729264"/>
                <a:gd name="connsiteY29" fmla="*/ 2062150 h 2062150"/>
                <a:gd name="connsiteX30" fmla="*/ 0 w 2729264"/>
                <a:gd name="connsiteY30" fmla="*/ 2062150 h 2062150"/>
                <a:gd name="connsiteX31" fmla="*/ 11929 w 2729264"/>
                <a:gd name="connsiteY31" fmla="*/ 2029442 h 2062150"/>
                <a:gd name="connsiteX32" fmla="*/ 6749 w 2729264"/>
                <a:gd name="connsiteY32" fmla="*/ 2057072 h 2062150"/>
                <a:gd name="connsiteX33" fmla="*/ 8649 w 2729264"/>
                <a:gd name="connsiteY33" fmla="*/ 2062150 h 2062150"/>
                <a:gd name="connsiteX34" fmla="*/ 2729264 w 2729264"/>
                <a:gd name="connsiteY34" fmla="*/ 2062150 h 2062150"/>
                <a:gd name="connsiteX35" fmla="*/ 2720616 w 2729264"/>
                <a:gd name="connsiteY35" fmla="*/ 2062150 h 2062150"/>
                <a:gd name="connsiteX36" fmla="*/ 2722517 w 2729264"/>
                <a:gd name="connsiteY36" fmla="*/ 2057072 h 2062150"/>
                <a:gd name="connsiteX37" fmla="*/ 2717339 w 2729264"/>
                <a:gd name="connsiteY37" fmla="*/ 2029453 h 2062150"/>
                <a:gd name="connsiteX38" fmla="*/ 2729264 w 2729264"/>
                <a:gd name="connsiteY38" fmla="*/ 2062150 h 20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29264" h="2062150">
                  <a:moveTo>
                    <a:pt x="500147" y="266952"/>
                  </a:moveTo>
                  <a:lnTo>
                    <a:pt x="500147" y="266952"/>
                  </a:lnTo>
                  <a:cubicBezTo>
                    <a:pt x="500294" y="266169"/>
                    <a:pt x="500440" y="265385"/>
                    <a:pt x="500587" y="264602"/>
                  </a:cubicBezTo>
                  <a:lnTo>
                    <a:pt x="500587" y="264603"/>
                  </a:lnTo>
                  <a:cubicBezTo>
                    <a:pt x="500440" y="265386"/>
                    <a:pt x="500294" y="266169"/>
                    <a:pt x="500147" y="266952"/>
                  </a:cubicBezTo>
                  <a:close/>
                  <a:moveTo>
                    <a:pt x="18617" y="2011101"/>
                  </a:moveTo>
                  <a:lnTo>
                    <a:pt x="78567" y="1846719"/>
                  </a:lnTo>
                  <a:cubicBezTo>
                    <a:pt x="164423" y="1597547"/>
                    <a:pt x="244229" y="1337120"/>
                    <a:pt x="316390" y="1067813"/>
                  </a:cubicBezTo>
                  <a:cubicBezTo>
                    <a:pt x="379531" y="832170"/>
                    <a:pt x="434202" y="599487"/>
                    <a:pt x="480535" y="371678"/>
                  </a:cubicBezTo>
                  <a:lnTo>
                    <a:pt x="500147" y="266952"/>
                  </a:lnTo>
                  <a:lnTo>
                    <a:pt x="501361" y="266952"/>
                  </a:lnTo>
                  <a:lnTo>
                    <a:pt x="500587" y="264603"/>
                  </a:lnTo>
                  <a:cubicBezTo>
                    <a:pt x="500642" y="264311"/>
                    <a:pt x="500696" y="264020"/>
                    <a:pt x="500751" y="263728"/>
                  </a:cubicBezTo>
                  <a:lnTo>
                    <a:pt x="518081" y="211125"/>
                  </a:lnTo>
                  <a:cubicBezTo>
                    <a:pt x="598655" y="90636"/>
                    <a:pt x="947053" y="0"/>
                    <a:pt x="1364633" y="0"/>
                  </a:cubicBezTo>
                  <a:cubicBezTo>
                    <a:pt x="1782213" y="0"/>
                    <a:pt x="2130611" y="90636"/>
                    <a:pt x="2211185" y="211125"/>
                  </a:cubicBezTo>
                  <a:lnTo>
                    <a:pt x="2228511" y="263715"/>
                  </a:lnTo>
                  <a:cubicBezTo>
                    <a:pt x="2228567" y="264012"/>
                    <a:pt x="2228622" y="264308"/>
                    <a:pt x="2228678" y="264605"/>
                  </a:cubicBezTo>
                  <a:lnTo>
                    <a:pt x="2227904" y="266952"/>
                  </a:lnTo>
                  <a:lnTo>
                    <a:pt x="2229117" y="266952"/>
                  </a:lnTo>
                  <a:cubicBezTo>
                    <a:pt x="2229004" y="266346"/>
                    <a:pt x="2228890" y="265741"/>
                    <a:pt x="2228777" y="265135"/>
                  </a:cubicBezTo>
                  <a:lnTo>
                    <a:pt x="2248729" y="371678"/>
                  </a:lnTo>
                  <a:cubicBezTo>
                    <a:pt x="2295062" y="599487"/>
                    <a:pt x="2349734" y="832170"/>
                    <a:pt x="2412874" y="1067813"/>
                  </a:cubicBezTo>
                  <a:cubicBezTo>
                    <a:pt x="2485034" y="1337120"/>
                    <a:pt x="2564841" y="1597547"/>
                    <a:pt x="2650697" y="1846719"/>
                  </a:cubicBezTo>
                  <a:lnTo>
                    <a:pt x="2710643" y="2011092"/>
                  </a:lnTo>
                  <a:lnTo>
                    <a:pt x="2694930" y="1983359"/>
                  </a:lnTo>
                  <a:cubicBezTo>
                    <a:pt x="2568312" y="1816688"/>
                    <a:pt x="2020830" y="1691312"/>
                    <a:pt x="1364633" y="1691312"/>
                  </a:cubicBezTo>
                  <a:cubicBezTo>
                    <a:pt x="708436" y="1691312"/>
                    <a:pt x="160954" y="1816688"/>
                    <a:pt x="34336" y="1983359"/>
                  </a:cubicBezTo>
                  <a:lnTo>
                    <a:pt x="18617" y="2011101"/>
                  </a:lnTo>
                  <a:close/>
                  <a:moveTo>
                    <a:pt x="8649" y="2062150"/>
                  </a:moveTo>
                  <a:lnTo>
                    <a:pt x="0" y="2062150"/>
                  </a:lnTo>
                  <a:lnTo>
                    <a:pt x="11929" y="2029442"/>
                  </a:lnTo>
                  <a:lnTo>
                    <a:pt x="6749" y="2057072"/>
                  </a:lnTo>
                  <a:lnTo>
                    <a:pt x="8649" y="2062150"/>
                  </a:lnTo>
                  <a:close/>
                  <a:moveTo>
                    <a:pt x="2729264" y="2062150"/>
                  </a:moveTo>
                  <a:lnTo>
                    <a:pt x="2720616" y="2062150"/>
                  </a:lnTo>
                  <a:lnTo>
                    <a:pt x="2722517" y="2057072"/>
                  </a:lnTo>
                  <a:lnTo>
                    <a:pt x="2717339" y="2029453"/>
                  </a:lnTo>
                  <a:lnTo>
                    <a:pt x="2729264" y="2062150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Freeform 35">
              <a:extLst>
                <a:ext uri="{FF2B5EF4-FFF2-40B4-BE49-F238E27FC236}">
                  <a16:creationId xmlns:a16="http://schemas.microsoft.com/office/drawing/2014/main" id="{0660C6C8-995B-C0D7-218C-0437F185E86C}"/>
                </a:ext>
              </a:extLst>
            </p:cNvPr>
            <p:cNvSpPr/>
            <p:nvPr/>
          </p:nvSpPr>
          <p:spPr>
            <a:xfrm rot="10800000">
              <a:off x="3768683" y="4367965"/>
              <a:ext cx="1606966" cy="1492367"/>
            </a:xfrm>
            <a:custGeom>
              <a:avLst/>
              <a:gdLst>
                <a:gd name="connsiteX0" fmla="*/ 603 w 1728970"/>
                <a:gd name="connsiteY0" fmla="*/ 1995175 h 1998398"/>
                <a:gd name="connsiteX1" fmla="*/ 43650 w 1728970"/>
                <a:gd name="connsiteY1" fmla="*/ 1765305 h 1998398"/>
                <a:gd name="connsiteX2" fmla="*/ 175794 w 1728970"/>
                <a:gd name="connsiteY2" fmla="*/ 236055 h 1998398"/>
                <a:gd name="connsiteX3" fmla="*/ 174520 w 1728970"/>
                <a:gd name="connsiteY3" fmla="*/ 204385 h 1998398"/>
                <a:gd name="connsiteX4" fmla="*/ 174114 w 1728970"/>
                <a:gd name="connsiteY4" fmla="*/ 203200 h 1998398"/>
                <a:gd name="connsiteX5" fmla="*/ 864486 w 1728970"/>
                <a:gd name="connsiteY5" fmla="*/ 0 h 1998398"/>
                <a:gd name="connsiteX6" fmla="*/ 1554858 w 1728970"/>
                <a:gd name="connsiteY6" fmla="*/ 203200 h 1998398"/>
                <a:gd name="connsiteX7" fmla="*/ 1554450 w 1728970"/>
                <a:gd name="connsiteY7" fmla="*/ 204391 h 1998398"/>
                <a:gd name="connsiteX8" fmla="*/ 1553176 w 1728970"/>
                <a:gd name="connsiteY8" fmla="*/ 236055 h 1998398"/>
                <a:gd name="connsiteX9" fmla="*/ 1685319 w 1728970"/>
                <a:gd name="connsiteY9" fmla="*/ 1765305 h 1998398"/>
                <a:gd name="connsiteX10" fmla="*/ 1728364 w 1728970"/>
                <a:gd name="connsiteY10" fmla="*/ 1995161 h 1998398"/>
                <a:gd name="connsiteX11" fmla="*/ 1711038 w 1728970"/>
                <a:gd name="connsiteY11" fmla="*/ 1942571 h 1998398"/>
                <a:gd name="connsiteX12" fmla="*/ 864486 w 1728970"/>
                <a:gd name="connsiteY12" fmla="*/ 1731446 h 1998398"/>
                <a:gd name="connsiteX13" fmla="*/ 17934 w 1728970"/>
                <a:gd name="connsiteY13" fmla="*/ 1942571 h 1998398"/>
                <a:gd name="connsiteX14" fmla="*/ 1214 w 1728970"/>
                <a:gd name="connsiteY14" fmla="*/ 1998398 h 1998398"/>
                <a:gd name="connsiteX15" fmla="*/ 0 w 1728970"/>
                <a:gd name="connsiteY15" fmla="*/ 1998398 h 1998398"/>
                <a:gd name="connsiteX16" fmla="*/ 440 w 1728970"/>
                <a:gd name="connsiteY16" fmla="*/ 1996048 h 1998398"/>
                <a:gd name="connsiteX17" fmla="*/ 1728970 w 1728970"/>
                <a:gd name="connsiteY17" fmla="*/ 1998398 h 1998398"/>
                <a:gd name="connsiteX18" fmla="*/ 1727757 w 1728970"/>
                <a:gd name="connsiteY18" fmla="*/ 1998398 h 1998398"/>
                <a:gd name="connsiteX19" fmla="*/ 1728531 w 1728970"/>
                <a:gd name="connsiteY19" fmla="*/ 1996051 h 19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8970" h="1998398">
                  <a:moveTo>
                    <a:pt x="603" y="1995175"/>
                  </a:moveTo>
                  <a:lnTo>
                    <a:pt x="43650" y="1765305"/>
                  </a:lnTo>
                  <a:cubicBezTo>
                    <a:pt x="138720" y="1209160"/>
                    <a:pt x="182085" y="689450"/>
                    <a:pt x="175794" y="236055"/>
                  </a:cubicBezTo>
                  <a:lnTo>
                    <a:pt x="174520" y="204385"/>
                  </a:lnTo>
                  <a:lnTo>
                    <a:pt x="174114" y="203200"/>
                  </a:lnTo>
                  <a:cubicBezTo>
                    <a:pt x="174114" y="90976"/>
                    <a:pt x="483204" y="0"/>
                    <a:pt x="864486" y="0"/>
                  </a:cubicBezTo>
                  <a:cubicBezTo>
                    <a:pt x="1245768" y="0"/>
                    <a:pt x="1554858" y="90976"/>
                    <a:pt x="1554858" y="203200"/>
                  </a:cubicBezTo>
                  <a:lnTo>
                    <a:pt x="1554450" y="204391"/>
                  </a:lnTo>
                  <a:lnTo>
                    <a:pt x="1553176" y="236055"/>
                  </a:lnTo>
                  <a:cubicBezTo>
                    <a:pt x="1546885" y="689450"/>
                    <a:pt x="1590250" y="1209160"/>
                    <a:pt x="1685319" y="1765305"/>
                  </a:cubicBezTo>
                  <a:lnTo>
                    <a:pt x="1728364" y="1995161"/>
                  </a:lnTo>
                  <a:lnTo>
                    <a:pt x="1711038" y="1942571"/>
                  </a:lnTo>
                  <a:cubicBezTo>
                    <a:pt x="1630464" y="1822082"/>
                    <a:pt x="1282066" y="1731446"/>
                    <a:pt x="864486" y="1731446"/>
                  </a:cubicBezTo>
                  <a:cubicBezTo>
                    <a:pt x="446906" y="1731446"/>
                    <a:pt x="98508" y="1822082"/>
                    <a:pt x="17934" y="1942571"/>
                  </a:cubicBezTo>
                  <a:close/>
                  <a:moveTo>
                    <a:pt x="1214" y="1998398"/>
                  </a:moveTo>
                  <a:lnTo>
                    <a:pt x="0" y="1998398"/>
                  </a:lnTo>
                  <a:lnTo>
                    <a:pt x="440" y="1996048"/>
                  </a:lnTo>
                  <a:close/>
                  <a:moveTo>
                    <a:pt x="1728970" y="1998398"/>
                  </a:moveTo>
                  <a:lnTo>
                    <a:pt x="1727757" y="1998398"/>
                  </a:lnTo>
                  <a:lnTo>
                    <a:pt x="1728531" y="1996051"/>
                  </a:ln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Freeform 36">
              <a:extLst>
                <a:ext uri="{FF2B5EF4-FFF2-40B4-BE49-F238E27FC236}">
                  <a16:creationId xmlns:a16="http://schemas.microsoft.com/office/drawing/2014/main" id="{1D26CE43-0E61-3F38-C264-7DC075CC52DD}"/>
                </a:ext>
              </a:extLst>
            </p:cNvPr>
            <p:cNvSpPr/>
            <p:nvPr/>
          </p:nvSpPr>
          <p:spPr>
            <a:xfrm rot="10800000">
              <a:off x="2521104" y="1759407"/>
              <a:ext cx="4102125" cy="1544871"/>
            </a:xfrm>
            <a:custGeom>
              <a:avLst/>
              <a:gdLst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492848 w 4413566"/>
                <a:gd name="connsiteY18" fmla="*/ 202743 h 2116040"/>
                <a:gd name="connsiteX19" fmla="*/ 3426994 w 4413566"/>
                <a:gd name="connsiteY19" fmla="*/ 0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33" fmla="*/ 0 w 4413566"/>
                <a:gd name="connsiteY33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92848 w 4413566"/>
                <a:gd name="connsiteY20" fmla="*/ 202743 h 2116040"/>
                <a:gd name="connsiteX21" fmla="*/ 3570858 w 4413566"/>
                <a:gd name="connsiteY21" fmla="*/ 416646 h 2116040"/>
                <a:gd name="connsiteX22" fmla="*/ 3559490 w 4413566"/>
                <a:gd name="connsiteY22" fmla="*/ 385477 h 2116040"/>
                <a:gd name="connsiteX23" fmla="*/ 3564668 w 4413566"/>
                <a:gd name="connsiteY23" fmla="*/ 413096 h 2116040"/>
                <a:gd name="connsiteX24" fmla="*/ 3562767 w 4413566"/>
                <a:gd name="connsiteY24" fmla="*/ 418174 h 2116040"/>
                <a:gd name="connsiteX25" fmla="*/ 3571415 w 4413566"/>
                <a:gd name="connsiteY25" fmla="*/ 418174 h 2116040"/>
                <a:gd name="connsiteX26" fmla="*/ 3625970 w 4413566"/>
                <a:gd name="connsiteY26" fmla="*/ 567764 h 2116040"/>
                <a:gd name="connsiteX27" fmla="*/ 4385777 w 4413566"/>
                <a:gd name="connsiteY27" fmla="*/ 2077314 h 2116040"/>
                <a:gd name="connsiteX28" fmla="*/ 4413566 w 4413566"/>
                <a:gd name="connsiteY28" fmla="*/ 2116038 h 2116040"/>
                <a:gd name="connsiteX29" fmla="*/ 4372544 w 4413566"/>
                <a:gd name="connsiteY29" fmla="*/ 2087447 h 2116040"/>
                <a:gd name="connsiteX30" fmla="*/ 2206784 w 4413566"/>
                <a:gd name="connsiteY30" fmla="*/ 1801898 h 2116040"/>
                <a:gd name="connsiteX31" fmla="*/ 41024 w 4413566"/>
                <a:gd name="connsiteY31" fmla="*/ 2087447 h 2116040"/>
                <a:gd name="connsiteX32" fmla="*/ 0 w 4413566"/>
                <a:gd name="connsiteY32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570858 w 4413566"/>
                <a:gd name="connsiteY20" fmla="*/ 416646 h 2116040"/>
                <a:gd name="connsiteX21" fmla="*/ 3559490 w 4413566"/>
                <a:gd name="connsiteY21" fmla="*/ 385477 h 2116040"/>
                <a:gd name="connsiteX22" fmla="*/ 3564668 w 4413566"/>
                <a:gd name="connsiteY22" fmla="*/ 413096 h 2116040"/>
                <a:gd name="connsiteX23" fmla="*/ 3562767 w 4413566"/>
                <a:gd name="connsiteY23" fmla="*/ 418174 h 2116040"/>
                <a:gd name="connsiteX24" fmla="*/ 3571415 w 4413566"/>
                <a:gd name="connsiteY24" fmla="*/ 418174 h 2116040"/>
                <a:gd name="connsiteX25" fmla="*/ 3625970 w 4413566"/>
                <a:gd name="connsiteY25" fmla="*/ 567764 h 2116040"/>
                <a:gd name="connsiteX26" fmla="*/ 4385777 w 4413566"/>
                <a:gd name="connsiteY26" fmla="*/ 2077314 h 2116040"/>
                <a:gd name="connsiteX27" fmla="*/ 4413566 w 4413566"/>
                <a:gd name="connsiteY27" fmla="*/ 2116038 h 2116040"/>
                <a:gd name="connsiteX28" fmla="*/ 4372544 w 4413566"/>
                <a:gd name="connsiteY28" fmla="*/ 2087447 h 2116040"/>
                <a:gd name="connsiteX29" fmla="*/ 2206784 w 4413566"/>
                <a:gd name="connsiteY29" fmla="*/ 1801898 h 2116040"/>
                <a:gd name="connsiteX30" fmla="*/ 41024 w 4413566"/>
                <a:gd name="connsiteY30" fmla="*/ 2087447 h 2116040"/>
                <a:gd name="connsiteX31" fmla="*/ 0 w 4413566"/>
                <a:gd name="connsiteY31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570858 w 4413566"/>
                <a:gd name="connsiteY19" fmla="*/ 416646 h 2116040"/>
                <a:gd name="connsiteX20" fmla="*/ 3559490 w 4413566"/>
                <a:gd name="connsiteY20" fmla="*/ 385477 h 2116040"/>
                <a:gd name="connsiteX21" fmla="*/ 3564668 w 4413566"/>
                <a:gd name="connsiteY21" fmla="*/ 413096 h 2116040"/>
                <a:gd name="connsiteX22" fmla="*/ 3562767 w 4413566"/>
                <a:gd name="connsiteY22" fmla="*/ 418174 h 2116040"/>
                <a:gd name="connsiteX23" fmla="*/ 3571415 w 4413566"/>
                <a:gd name="connsiteY23" fmla="*/ 418174 h 2116040"/>
                <a:gd name="connsiteX24" fmla="*/ 3625970 w 4413566"/>
                <a:gd name="connsiteY24" fmla="*/ 567764 h 2116040"/>
                <a:gd name="connsiteX25" fmla="*/ 4385777 w 4413566"/>
                <a:gd name="connsiteY25" fmla="*/ 2077314 h 2116040"/>
                <a:gd name="connsiteX26" fmla="*/ 4413566 w 4413566"/>
                <a:gd name="connsiteY26" fmla="*/ 2116038 h 2116040"/>
                <a:gd name="connsiteX27" fmla="*/ 4372544 w 4413566"/>
                <a:gd name="connsiteY27" fmla="*/ 2087447 h 2116040"/>
                <a:gd name="connsiteX28" fmla="*/ 2206784 w 4413566"/>
                <a:gd name="connsiteY28" fmla="*/ 1801898 h 2116040"/>
                <a:gd name="connsiteX29" fmla="*/ 41024 w 4413566"/>
                <a:gd name="connsiteY29" fmla="*/ 2087447 h 2116040"/>
                <a:gd name="connsiteX30" fmla="*/ 0 w 4413566"/>
                <a:gd name="connsiteY30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20718 w 4413566"/>
                <a:gd name="connsiteY3" fmla="*/ 202743 h 2116040"/>
                <a:gd name="connsiteX4" fmla="*/ 902318 w 4413566"/>
                <a:gd name="connsiteY4" fmla="*/ 253197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570858 w 4413566"/>
                <a:gd name="connsiteY18" fmla="*/ 416646 h 2116040"/>
                <a:gd name="connsiteX19" fmla="*/ 3559490 w 4413566"/>
                <a:gd name="connsiteY19" fmla="*/ 385477 h 2116040"/>
                <a:gd name="connsiteX20" fmla="*/ 3564668 w 4413566"/>
                <a:gd name="connsiteY20" fmla="*/ 413096 h 2116040"/>
                <a:gd name="connsiteX21" fmla="*/ 3562767 w 4413566"/>
                <a:gd name="connsiteY21" fmla="*/ 418174 h 2116040"/>
                <a:gd name="connsiteX22" fmla="*/ 3571415 w 4413566"/>
                <a:gd name="connsiteY22" fmla="*/ 418174 h 2116040"/>
                <a:gd name="connsiteX23" fmla="*/ 3625970 w 4413566"/>
                <a:gd name="connsiteY23" fmla="*/ 567764 h 2116040"/>
                <a:gd name="connsiteX24" fmla="*/ 4385777 w 4413566"/>
                <a:gd name="connsiteY24" fmla="*/ 2077314 h 2116040"/>
                <a:gd name="connsiteX25" fmla="*/ 4413566 w 4413566"/>
                <a:gd name="connsiteY25" fmla="*/ 2116038 h 2116040"/>
                <a:gd name="connsiteX26" fmla="*/ 4372544 w 4413566"/>
                <a:gd name="connsiteY26" fmla="*/ 2087447 h 2116040"/>
                <a:gd name="connsiteX27" fmla="*/ 2206784 w 4413566"/>
                <a:gd name="connsiteY27" fmla="*/ 1801898 h 2116040"/>
                <a:gd name="connsiteX28" fmla="*/ 41024 w 4413566"/>
                <a:gd name="connsiteY28" fmla="*/ 2087447 h 2116040"/>
                <a:gd name="connsiteX29" fmla="*/ 0 w 4413566"/>
                <a:gd name="connsiteY29" fmla="*/ 2116040 h 2116040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20718 w 4413566"/>
                <a:gd name="connsiteY2" fmla="*/ 155407 h 2068704"/>
                <a:gd name="connsiteX3" fmla="*/ 902318 w 4413566"/>
                <a:gd name="connsiteY3" fmla="*/ 205861 h 2068704"/>
                <a:gd name="connsiteX4" fmla="*/ 0 w 4413566"/>
                <a:gd name="connsiteY4" fmla="*/ 2068704 h 2068704"/>
                <a:gd name="connsiteX5" fmla="*/ 27790 w 4413566"/>
                <a:gd name="connsiteY5" fmla="*/ 2029978 h 2068704"/>
                <a:gd name="connsiteX6" fmla="*/ 787596 w 4413566"/>
                <a:gd name="connsiteY6" fmla="*/ 520428 h 2068704"/>
                <a:gd name="connsiteX7" fmla="*/ 842151 w 4413566"/>
                <a:gd name="connsiteY7" fmla="*/ 370838 h 2068704"/>
                <a:gd name="connsiteX8" fmla="*/ 850800 w 4413566"/>
                <a:gd name="connsiteY8" fmla="*/ 370838 h 2068704"/>
                <a:gd name="connsiteX9" fmla="*/ 848900 w 4413566"/>
                <a:gd name="connsiteY9" fmla="*/ 365760 h 2068704"/>
                <a:gd name="connsiteX10" fmla="*/ 854080 w 4413566"/>
                <a:gd name="connsiteY10" fmla="*/ 338130 h 2068704"/>
                <a:gd name="connsiteX11" fmla="*/ 843595 w 4413566"/>
                <a:gd name="connsiteY11" fmla="*/ 366879 h 2068704"/>
                <a:gd name="connsiteX12" fmla="*/ 860769 w 4413566"/>
                <a:gd name="connsiteY12" fmla="*/ 319787 h 2068704"/>
                <a:gd name="connsiteX13" fmla="*/ 876487 w 4413566"/>
                <a:gd name="connsiteY13" fmla="*/ 292047 h 2068704"/>
                <a:gd name="connsiteX14" fmla="*/ 2206784 w 4413566"/>
                <a:gd name="connsiteY14" fmla="*/ 0 h 2068704"/>
                <a:gd name="connsiteX15" fmla="*/ 3537081 w 4413566"/>
                <a:gd name="connsiteY15" fmla="*/ 292047 h 2068704"/>
                <a:gd name="connsiteX16" fmla="*/ 3552794 w 4413566"/>
                <a:gd name="connsiteY16" fmla="*/ 319780 h 2068704"/>
                <a:gd name="connsiteX17" fmla="*/ 3570858 w 4413566"/>
                <a:gd name="connsiteY17" fmla="*/ 369310 h 2068704"/>
                <a:gd name="connsiteX18" fmla="*/ 3559490 w 4413566"/>
                <a:gd name="connsiteY18" fmla="*/ 338141 h 2068704"/>
                <a:gd name="connsiteX19" fmla="*/ 3564668 w 4413566"/>
                <a:gd name="connsiteY19" fmla="*/ 365760 h 2068704"/>
                <a:gd name="connsiteX20" fmla="*/ 3562767 w 4413566"/>
                <a:gd name="connsiteY20" fmla="*/ 370838 h 2068704"/>
                <a:gd name="connsiteX21" fmla="*/ 3571415 w 4413566"/>
                <a:gd name="connsiteY21" fmla="*/ 370838 h 2068704"/>
                <a:gd name="connsiteX22" fmla="*/ 3625970 w 4413566"/>
                <a:gd name="connsiteY22" fmla="*/ 520428 h 2068704"/>
                <a:gd name="connsiteX23" fmla="*/ 4385777 w 4413566"/>
                <a:gd name="connsiteY23" fmla="*/ 2029978 h 2068704"/>
                <a:gd name="connsiteX24" fmla="*/ 4413566 w 4413566"/>
                <a:gd name="connsiteY24" fmla="*/ 2068702 h 2068704"/>
                <a:gd name="connsiteX25" fmla="*/ 4372544 w 4413566"/>
                <a:gd name="connsiteY25" fmla="*/ 2040111 h 2068704"/>
                <a:gd name="connsiteX26" fmla="*/ 2206784 w 4413566"/>
                <a:gd name="connsiteY26" fmla="*/ 1754562 h 2068704"/>
                <a:gd name="connsiteX27" fmla="*/ 41024 w 4413566"/>
                <a:gd name="connsiteY27" fmla="*/ 2040111 h 2068704"/>
                <a:gd name="connsiteX28" fmla="*/ 0 w 4413566"/>
                <a:gd name="connsiteY28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43595 w 4413566"/>
                <a:gd name="connsiteY10" fmla="*/ 366879 h 2068704"/>
                <a:gd name="connsiteX11" fmla="*/ 860769 w 4413566"/>
                <a:gd name="connsiteY11" fmla="*/ 319787 h 2068704"/>
                <a:gd name="connsiteX12" fmla="*/ 876487 w 4413566"/>
                <a:gd name="connsiteY12" fmla="*/ 292047 h 2068704"/>
                <a:gd name="connsiteX13" fmla="*/ 2206784 w 4413566"/>
                <a:gd name="connsiteY13" fmla="*/ 0 h 2068704"/>
                <a:gd name="connsiteX14" fmla="*/ 3537081 w 4413566"/>
                <a:gd name="connsiteY14" fmla="*/ 292047 h 2068704"/>
                <a:gd name="connsiteX15" fmla="*/ 3552794 w 4413566"/>
                <a:gd name="connsiteY15" fmla="*/ 319780 h 2068704"/>
                <a:gd name="connsiteX16" fmla="*/ 3570858 w 4413566"/>
                <a:gd name="connsiteY16" fmla="*/ 369310 h 2068704"/>
                <a:gd name="connsiteX17" fmla="*/ 3559490 w 4413566"/>
                <a:gd name="connsiteY17" fmla="*/ 338141 h 2068704"/>
                <a:gd name="connsiteX18" fmla="*/ 3564668 w 4413566"/>
                <a:gd name="connsiteY18" fmla="*/ 365760 h 2068704"/>
                <a:gd name="connsiteX19" fmla="*/ 3562767 w 4413566"/>
                <a:gd name="connsiteY19" fmla="*/ 370838 h 2068704"/>
                <a:gd name="connsiteX20" fmla="*/ 3571415 w 4413566"/>
                <a:gd name="connsiteY20" fmla="*/ 370838 h 2068704"/>
                <a:gd name="connsiteX21" fmla="*/ 3625970 w 4413566"/>
                <a:gd name="connsiteY21" fmla="*/ 520428 h 2068704"/>
                <a:gd name="connsiteX22" fmla="*/ 4385777 w 4413566"/>
                <a:gd name="connsiteY22" fmla="*/ 2029978 h 2068704"/>
                <a:gd name="connsiteX23" fmla="*/ 4413566 w 4413566"/>
                <a:gd name="connsiteY23" fmla="*/ 2068702 h 2068704"/>
                <a:gd name="connsiteX24" fmla="*/ 4372544 w 4413566"/>
                <a:gd name="connsiteY24" fmla="*/ 2040111 h 2068704"/>
                <a:gd name="connsiteX25" fmla="*/ 2206784 w 4413566"/>
                <a:gd name="connsiteY25" fmla="*/ 1754562 h 2068704"/>
                <a:gd name="connsiteX26" fmla="*/ 41024 w 4413566"/>
                <a:gd name="connsiteY26" fmla="*/ 2040111 h 2068704"/>
                <a:gd name="connsiteX27" fmla="*/ 0 w 4413566"/>
                <a:gd name="connsiteY27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60769 w 4413566"/>
                <a:gd name="connsiteY10" fmla="*/ 319787 h 2068704"/>
                <a:gd name="connsiteX11" fmla="*/ 876487 w 4413566"/>
                <a:gd name="connsiteY11" fmla="*/ 292047 h 2068704"/>
                <a:gd name="connsiteX12" fmla="*/ 2206784 w 4413566"/>
                <a:gd name="connsiteY12" fmla="*/ 0 h 2068704"/>
                <a:gd name="connsiteX13" fmla="*/ 3537081 w 4413566"/>
                <a:gd name="connsiteY13" fmla="*/ 292047 h 2068704"/>
                <a:gd name="connsiteX14" fmla="*/ 3552794 w 4413566"/>
                <a:gd name="connsiteY14" fmla="*/ 319780 h 2068704"/>
                <a:gd name="connsiteX15" fmla="*/ 3570858 w 4413566"/>
                <a:gd name="connsiteY15" fmla="*/ 369310 h 2068704"/>
                <a:gd name="connsiteX16" fmla="*/ 3559490 w 4413566"/>
                <a:gd name="connsiteY16" fmla="*/ 338141 h 2068704"/>
                <a:gd name="connsiteX17" fmla="*/ 3564668 w 4413566"/>
                <a:gd name="connsiteY17" fmla="*/ 365760 h 2068704"/>
                <a:gd name="connsiteX18" fmla="*/ 3562767 w 4413566"/>
                <a:gd name="connsiteY18" fmla="*/ 370838 h 2068704"/>
                <a:gd name="connsiteX19" fmla="*/ 3571415 w 4413566"/>
                <a:gd name="connsiteY19" fmla="*/ 370838 h 2068704"/>
                <a:gd name="connsiteX20" fmla="*/ 3625970 w 4413566"/>
                <a:gd name="connsiteY20" fmla="*/ 520428 h 2068704"/>
                <a:gd name="connsiteX21" fmla="*/ 4385777 w 4413566"/>
                <a:gd name="connsiteY21" fmla="*/ 2029978 h 2068704"/>
                <a:gd name="connsiteX22" fmla="*/ 4413566 w 4413566"/>
                <a:gd name="connsiteY22" fmla="*/ 2068702 h 2068704"/>
                <a:gd name="connsiteX23" fmla="*/ 4372544 w 4413566"/>
                <a:gd name="connsiteY23" fmla="*/ 2040111 h 2068704"/>
                <a:gd name="connsiteX24" fmla="*/ 2206784 w 4413566"/>
                <a:gd name="connsiteY24" fmla="*/ 1754562 h 2068704"/>
                <a:gd name="connsiteX25" fmla="*/ 41024 w 4413566"/>
                <a:gd name="connsiteY25" fmla="*/ 2040111 h 2068704"/>
                <a:gd name="connsiteX26" fmla="*/ 0 w 4413566"/>
                <a:gd name="connsiteY26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48900 w 4413566"/>
                <a:gd name="connsiteY5" fmla="*/ 365760 h 2068704"/>
                <a:gd name="connsiteX6" fmla="*/ 854080 w 4413566"/>
                <a:gd name="connsiteY6" fmla="*/ 338130 h 2068704"/>
                <a:gd name="connsiteX7" fmla="*/ 860769 w 4413566"/>
                <a:gd name="connsiteY7" fmla="*/ 319787 h 2068704"/>
                <a:gd name="connsiteX8" fmla="*/ 876487 w 4413566"/>
                <a:gd name="connsiteY8" fmla="*/ 292047 h 2068704"/>
                <a:gd name="connsiteX9" fmla="*/ 2206784 w 4413566"/>
                <a:gd name="connsiteY9" fmla="*/ 0 h 2068704"/>
                <a:gd name="connsiteX10" fmla="*/ 3537081 w 4413566"/>
                <a:gd name="connsiteY10" fmla="*/ 292047 h 2068704"/>
                <a:gd name="connsiteX11" fmla="*/ 3552794 w 4413566"/>
                <a:gd name="connsiteY11" fmla="*/ 319780 h 2068704"/>
                <a:gd name="connsiteX12" fmla="*/ 3570858 w 4413566"/>
                <a:gd name="connsiteY12" fmla="*/ 369310 h 2068704"/>
                <a:gd name="connsiteX13" fmla="*/ 3559490 w 4413566"/>
                <a:gd name="connsiteY13" fmla="*/ 338141 h 2068704"/>
                <a:gd name="connsiteX14" fmla="*/ 3564668 w 4413566"/>
                <a:gd name="connsiteY14" fmla="*/ 365760 h 2068704"/>
                <a:gd name="connsiteX15" fmla="*/ 3562767 w 4413566"/>
                <a:gd name="connsiteY15" fmla="*/ 370838 h 2068704"/>
                <a:gd name="connsiteX16" fmla="*/ 3571415 w 4413566"/>
                <a:gd name="connsiteY16" fmla="*/ 370838 h 2068704"/>
                <a:gd name="connsiteX17" fmla="*/ 3625970 w 4413566"/>
                <a:gd name="connsiteY17" fmla="*/ 520428 h 2068704"/>
                <a:gd name="connsiteX18" fmla="*/ 4385777 w 4413566"/>
                <a:gd name="connsiteY18" fmla="*/ 2029978 h 2068704"/>
                <a:gd name="connsiteX19" fmla="*/ 4413566 w 4413566"/>
                <a:gd name="connsiteY19" fmla="*/ 2068702 h 2068704"/>
                <a:gd name="connsiteX20" fmla="*/ 4372544 w 4413566"/>
                <a:gd name="connsiteY20" fmla="*/ 2040111 h 2068704"/>
                <a:gd name="connsiteX21" fmla="*/ 2206784 w 4413566"/>
                <a:gd name="connsiteY21" fmla="*/ 1754562 h 2068704"/>
                <a:gd name="connsiteX22" fmla="*/ 41024 w 4413566"/>
                <a:gd name="connsiteY22" fmla="*/ 2040111 h 2068704"/>
                <a:gd name="connsiteX23" fmla="*/ 0 w 4413566"/>
                <a:gd name="connsiteY23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54080 w 4413566"/>
                <a:gd name="connsiteY5" fmla="*/ 338130 h 2068704"/>
                <a:gd name="connsiteX6" fmla="*/ 860769 w 4413566"/>
                <a:gd name="connsiteY6" fmla="*/ 319787 h 2068704"/>
                <a:gd name="connsiteX7" fmla="*/ 876487 w 4413566"/>
                <a:gd name="connsiteY7" fmla="*/ 292047 h 2068704"/>
                <a:gd name="connsiteX8" fmla="*/ 2206784 w 4413566"/>
                <a:gd name="connsiteY8" fmla="*/ 0 h 2068704"/>
                <a:gd name="connsiteX9" fmla="*/ 3537081 w 4413566"/>
                <a:gd name="connsiteY9" fmla="*/ 292047 h 2068704"/>
                <a:gd name="connsiteX10" fmla="*/ 3552794 w 4413566"/>
                <a:gd name="connsiteY10" fmla="*/ 319780 h 2068704"/>
                <a:gd name="connsiteX11" fmla="*/ 3570858 w 4413566"/>
                <a:gd name="connsiteY11" fmla="*/ 369310 h 2068704"/>
                <a:gd name="connsiteX12" fmla="*/ 3559490 w 4413566"/>
                <a:gd name="connsiteY12" fmla="*/ 338141 h 2068704"/>
                <a:gd name="connsiteX13" fmla="*/ 3564668 w 4413566"/>
                <a:gd name="connsiteY13" fmla="*/ 365760 h 2068704"/>
                <a:gd name="connsiteX14" fmla="*/ 3562767 w 4413566"/>
                <a:gd name="connsiteY14" fmla="*/ 370838 h 2068704"/>
                <a:gd name="connsiteX15" fmla="*/ 3571415 w 4413566"/>
                <a:gd name="connsiteY15" fmla="*/ 370838 h 2068704"/>
                <a:gd name="connsiteX16" fmla="*/ 3625970 w 4413566"/>
                <a:gd name="connsiteY16" fmla="*/ 520428 h 2068704"/>
                <a:gd name="connsiteX17" fmla="*/ 4385777 w 4413566"/>
                <a:gd name="connsiteY17" fmla="*/ 2029978 h 2068704"/>
                <a:gd name="connsiteX18" fmla="*/ 4413566 w 4413566"/>
                <a:gd name="connsiteY18" fmla="*/ 2068702 h 2068704"/>
                <a:gd name="connsiteX19" fmla="*/ 4372544 w 4413566"/>
                <a:gd name="connsiteY19" fmla="*/ 2040111 h 2068704"/>
                <a:gd name="connsiteX20" fmla="*/ 2206784 w 4413566"/>
                <a:gd name="connsiteY20" fmla="*/ 1754562 h 2068704"/>
                <a:gd name="connsiteX21" fmla="*/ 41024 w 4413566"/>
                <a:gd name="connsiteY21" fmla="*/ 2040111 h 2068704"/>
                <a:gd name="connsiteX22" fmla="*/ 0 w 4413566"/>
                <a:gd name="connsiteY22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571415 w 4413566"/>
                <a:gd name="connsiteY14" fmla="*/ 370838 h 2068704"/>
                <a:gd name="connsiteX15" fmla="*/ 3625970 w 4413566"/>
                <a:gd name="connsiteY15" fmla="*/ 520428 h 2068704"/>
                <a:gd name="connsiteX16" fmla="*/ 4385777 w 4413566"/>
                <a:gd name="connsiteY16" fmla="*/ 2029978 h 2068704"/>
                <a:gd name="connsiteX17" fmla="*/ 4413566 w 4413566"/>
                <a:gd name="connsiteY17" fmla="*/ 2068702 h 2068704"/>
                <a:gd name="connsiteX18" fmla="*/ 4372544 w 4413566"/>
                <a:gd name="connsiteY18" fmla="*/ 2040111 h 2068704"/>
                <a:gd name="connsiteX19" fmla="*/ 2206784 w 4413566"/>
                <a:gd name="connsiteY19" fmla="*/ 1754562 h 2068704"/>
                <a:gd name="connsiteX20" fmla="*/ 41024 w 4413566"/>
                <a:gd name="connsiteY20" fmla="*/ 2040111 h 2068704"/>
                <a:gd name="connsiteX21" fmla="*/ 0 w 4413566"/>
                <a:gd name="connsiteY21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625970 w 4413566"/>
                <a:gd name="connsiteY14" fmla="*/ 520428 h 2068704"/>
                <a:gd name="connsiteX15" fmla="*/ 4385777 w 4413566"/>
                <a:gd name="connsiteY15" fmla="*/ 2029978 h 2068704"/>
                <a:gd name="connsiteX16" fmla="*/ 4413566 w 4413566"/>
                <a:gd name="connsiteY16" fmla="*/ 2068702 h 2068704"/>
                <a:gd name="connsiteX17" fmla="*/ 4372544 w 4413566"/>
                <a:gd name="connsiteY17" fmla="*/ 2040111 h 2068704"/>
                <a:gd name="connsiteX18" fmla="*/ 2206784 w 4413566"/>
                <a:gd name="connsiteY18" fmla="*/ 1754562 h 2068704"/>
                <a:gd name="connsiteX19" fmla="*/ 41024 w 4413566"/>
                <a:gd name="connsiteY19" fmla="*/ 2040111 h 2068704"/>
                <a:gd name="connsiteX20" fmla="*/ 0 w 4413566"/>
                <a:gd name="connsiteY20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625970 w 4413566"/>
                <a:gd name="connsiteY13" fmla="*/ 520428 h 2068704"/>
                <a:gd name="connsiteX14" fmla="*/ 4385777 w 4413566"/>
                <a:gd name="connsiteY14" fmla="*/ 2029978 h 2068704"/>
                <a:gd name="connsiteX15" fmla="*/ 4413566 w 4413566"/>
                <a:gd name="connsiteY15" fmla="*/ 2068702 h 2068704"/>
                <a:gd name="connsiteX16" fmla="*/ 4372544 w 4413566"/>
                <a:gd name="connsiteY16" fmla="*/ 2040111 h 2068704"/>
                <a:gd name="connsiteX17" fmla="*/ 2206784 w 4413566"/>
                <a:gd name="connsiteY17" fmla="*/ 1754562 h 2068704"/>
                <a:gd name="connsiteX18" fmla="*/ 41024 w 4413566"/>
                <a:gd name="connsiteY18" fmla="*/ 2040111 h 2068704"/>
                <a:gd name="connsiteX19" fmla="*/ 0 w 4413566"/>
                <a:gd name="connsiteY19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625970 w 4413566"/>
                <a:gd name="connsiteY12" fmla="*/ 520428 h 2068704"/>
                <a:gd name="connsiteX13" fmla="*/ 4385777 w 4413566"/>
                <a:gd name="connsiteY13" fmla="*/ 2029978 h 2068704"/>
                <a:gd name="connsiteX14" fmla="*/ 4413566 w 4413566"/>
                <a:gd name="connsiteY14" fmla="*/ 2068702 h 2068704"/>
                <a:gd name="connsiteX15" fmla="*/ 4372544 w 4413566"/>
                <a:gd name="connsiteY15" fmla="*/ 2040111 h 2068704"/>
                <a:gd name="connsiteX16" fmla="*/ 2206784 w 4413566"/>
                <a:gd name="connsiteY16" fmla="*/ 1754562 h 2068704"/>
                <a:gd name="connsiteX17" fmla="*/ 41024 w 4413566"/>
                <a:gd name="connsiteY17" fmla="*/ 2040111 h 2068704"/>
                <a:gd name="connsiteX18" fmla="*/ 0 w 4413566"/>
                <a:gd name="connsiteY18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59490 w 4413566"/>
                <a:gd name="connsiteY10" fmla="*/ 338141 h 2068704"/>
                <a:gd name="connsiteX11" fmla="*/ 3625970 w 4413566"/>
                <a:gd name="connsiteY11" fmla="*/ 520428 h 2068704"/>
                <a:gd name="connsiteX12" fmla="*/ 4385777 w 4413566"/>
                <a:gd name="connsiteY12" fmla="*/ 2029978 h 2068704"/>
                <a:gd name="connsiteX13" fmla="*/ 4413566 w 4413566"/>
                <a:gd name="connsiteY13" fmla="*/ 2068702 h 2068704"/>
                <a:gd name="connsiteX14" fmla="*/ 4372544 w 4413566"/>
                <a:gd name="connsiteY14" fmla="*/ 2040111 h 2068704"/>
                <a:gd name="connsiteX15" fmla="*/ 2206784 w 4413566"/>
                <a:gd name="connsiteY15" fmla="*/ 1754562 h 2068704"/>
                <a:gd name="connsiteX16" fmla="*/ 41024 w 4413566"/>
                <a:gd name="connsiteY16" fmla="*/ 2040111 h 2068704"/>
                <a:gd name="connsiteX17" fmla="*/ 0 w 4413566"/>
                <a:gd name="connsiteY17" fmla="*/ 2068704 h 2068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413566" h="2068704">
                  <a:moveTo>
                    <a:pt x="0" y="2068704"/>
                  </a:moveTo>
                  <a:lnTo>
                    <a:pt x="27790" y="2029978"/>
                  </a:lnTo>
                  <a:cubicBezTo>
                    <a:pt x="297246" y="1629288"/>
                    <a:pt x="558831" y="1113738"/>
                    <a:pt x="787596" y="520428"/>
                  </a:cubicBezTo>
                  <a:lnTo>
                    <a:pt x="842151" y="370838"/>
                  </a:lnTo>
                  <a:lnTo>
                    <a:pt x="854080" y="338130"/>
                  </a:lnTo>
                  <a:lnTo>
                    <a:pt x="860769" y="319787"/>
                  </a:lnTo>
                  <a:lnTo>
                    <a:pt x="876487" y="292047"/>
                  </a:lnTo>
                  <a:cubicBezTo>
                    <a:pt x="1003105" y="125376"/>
                    <a:pt x="1550587" y="0"/>
                    <a:pt x="2206784" y="0"/>
                  </a:cubicBezTo>
                  <a:cubicBezTo>
                    <a:pt x="2862981" y="0"/>
                    <a:pt x="3410463" y="125376"/>
                    <a:pt x="3537081" y="292047"/>
                  </a:cubicBezTo>
                  <a:lnTo>
                    <a:pt x="3552794" y="319780"/>
                  </a:lnTo>
                  <a:lnTo>
                    <a:pt x="3559490" y="338141"/>
                  </a:lnTo>
                  <a:lnTo>
                    <a:pt x="3625970" y="520428"/>
                  </a:lnTo>
                  <a:cubicBezTo>
                    <a:pt x="3854736" y="1113738"/>
                    <a:pt x="4116321" y="1629288"/>
                    <a:pt x="4385777" y="2029978"/>
                  </a:cubicBezTo>
                  <a:lnTo>
                    <a:pt x="4413566" y="2068702"/>
                  </a:lnTo>
                  <a:lnTo>
                    <a:pt x="4372544" y="2040111"/>
                  </a:lnTo>
                  <a:cubicBezTo>
                    <a:pt x="4085426" y="1874678"/>
                    <a:pt x="3224378" y="1754562"/>
                    <a:pt x="2206784" y="1754562"/>
                  </a:cubicBezTo>
                  <a:cubicBezTo>
                    <a:pt x="1189190" y="1754562"/>
                    <a:pt x="328142" y="1874678"/>
                    <a:pt x="41024" y="2040111"/>
                  </a:cubicBezTo>
                  <a:lnTo>
                    <a:pt x="0" y="2068704"/>
                  </a:lnTo>
                  <a:close/>
                </a:path>
              </a:pathLst>
            </a:custGeom>
            <a:solidFill>
              <a:srgbClr val="CB23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EDD1271-81EE-A7D0-EA2E-2D22DED15B51}"/>
                </a:ext>
              </a:extLst>
            </p:cNvPr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rgbClr val="9319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2E001F8-29DE-0458-282B-88E2E47F764F}"/>
                </a:ext>
              </a:extLst>
            </p:cNvPr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2" name="Freeform 43">
              <a:extLst>
                <a:ext uri="{FF2B5EF4-FFF2-40B4-BE49-F238E27FC236}">
                  <a16:creationId xmlns:a16="http://schemas.microsoft.com/office/drawing/2014/main" id="{97F6F754-63BE-F220-6FD3-666297603447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59</Words>
  <Application>Microsoft Office PowerPoint</Application>
  <PresentationFormat>Widescreen</PresentationFormat>
  <Paragraphs>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3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level funnel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2026-02-19T17:37:59Z</dcterms:modified>
  <cp:category>Charts &amp; Diagrams</cp:category>
</cp:coreProperties>
</file>