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0" y="1756867"/>
            <a:ext cx="9143990" cy="1325880"/>
          </a:xfrm>
          <a:custGeom>
            <a:avLst/>
            <a:gdLst>
              <a:gd name="connsiteX0" fmla="*/ 2973950 w 9143990"/>
              <a:gd name="connsiteY0" fmla="*/ 1022564 h 1325880"/>
              <a:gd name="connsiteX1" fmla="*/ 3001208 w 9143990"/>
              <a:gd name="connsiteY1" fmla="*/ 1035453 h 1325880"/>
              <a:gd name="connsiteX2" fmla="*/ 2996204 w 9143990"/>
              <a:gd name="connsiteY2" fmla="*/ 1033668 h 1325880"/>
              <a:gd name="connsiteX3" fmla="*/ 2960091 w 9143990"/>
              <a:gd name="connsiteY3" fmla="*/ 1015650 h 1325880"/>
              <a:gd name="connsiteX4" fmla="*/ 2973950 w 9143990"/>
              <a:gd name="connsiteY4" fmla="*/ 1022564 h 1325880"/>
              <a:gd name="connsiteX5" fmla="*/ 2962113 w 9143990"/>
              <a:gd name="connsiteY5" fmla="*/ 1016967 h 1325880"/>
              <a:gd name="connsiteX6" fmla="*/ 2926932 w 9143990"/>
              <a:gd name="connsiteY6" fmla="*/ 994046 h 1325880"/>
              <a:gd name="connsiteX7" fmla="*/ 2927314 w 9143990"/>
              <a:gd name="connsiteY7" fmla="*/ 994295 h 1325880"/>
              <a:gd name="connsiteX8" fmla="*/ 2960091 w 9143990"/>
              <a:gd name="connsiteY8" fmla="*/ 1015650 h 1325880"/>
              <a:gd name="connsiteX9" fmla="*/ 2957061 w 9143990"/>
              <a:gd name="connsiteY9" fmla="*/ 1014138 h 1325880"/>
              <a:gd name="connsiteX10" fmla="*/ 2927306 w 9143990"/>
              <a:gd name="connsiteY10" fmla="*/ 994295 h 1325880"/>
              <a:gd name="connsiteX11" fmla="*/ 2895273 w 9143990"/>
              <a:gd name="connsiteY11" fmla="*/ 942864 h 1325880"/>
              <a:gd name="connsiteX12" fmla="*/ 2895275 w 9143990"/>
              <a:gd name="connsiteY12" fmla="*/ 942864 h 1325880"/>
              <a:gd name="connsiteX13" fmla="*/ 2926852 w 9143990"/>
              <a:gd name="connsiteY13" fmla="*/ 993993 h 1325880"/>
              <a:gd name="connsiteX14" fmla="*/ 2926932 w 9143990"/>
              <a:gd name="connsiteY14" fmla="*/ 994046 h 1325880"/>
              <a:gd name="connsiteX15" fmla="*/ 2926851 w 9143990"/>
              <a:gd name="connsiteY15" fmla="*/ 993993 h 1325880"/>
              <a:gd name="connsiteX16" fmla="*/ 6927871 w 9143990"/>
              <a:gd name="connsiteY16" fmla="*/ 26005 h 1325880"/>
              <a:gd name="connsiteX17" fmla="*/ 6927849 w 9143990"/>
              <a:gd name="connsiteY17" fmla="*/ 26016 h 1325880"/>
              <a:gd name="connsiteX18" fmla="*/ 6927850 w 9143990"/>
              <a:gd name="connsiteY18" fmla="*/ 26015 h 1325880"/>
              <a:gd name="connsiteX19" fmla="*/ 6927871 w 9143990"/>
              <a:gd name="connsiteY19" fmla="*/ 26005 h 1325880"/>
              <a:gd name="connsiteX20" fmla="*/ 2206582 w 9143990"/>
              <a:gd name="connsiteY20" fmla="*/ 25996 h 1325880"/>
              <a:gd name="connsiteX21" fmla="*/ 2206624 w 9143990"/>
              <a:gd name="connsiteY21" fmla="*/ 26015 h 1325880"/>
              <a:gd name="connsiteX22" fmla="*/ 2206624 w 9143990"/>
              <a:gd name="connsiteY22" fmla="*/ 26016 h 1325880"/>
              <a:gd name="connsiteX23" fmla="*/ 2206582 w 9143990"/>
              <a:gd name="connsiteY23" fmla="*/ 25996 h 1325880"/>
              <a:gd name="connsiteX24" fmla="*/ 2165886 w 9143990"/>
              <a:gd name="connsiteY24" fmla="*/ 6551 h 1325880"/>
              <a:gd name="connsiteX25" fmla="*/ 2206582 w 9143990"/>
              <a:gd name="connsiteY25" fmla="*/ 25996 h 1325880"/>
              <a:gd name="connsiteX26" fmla="*/ 2167807 w 9143990"/>
              <a:gd name="connsiteY26" fmla="*/ 8387 h 1325880"/>
              <a:gd name="connsiteX27" fmla="*/ 6968588 w 9143990"/>
              <a:gd name="connsiteY27" fmla="*/ 6550 h 1325880"/>
              <a:gd name="connsiteX28" fmla="*/ 6966665 w 9143990"/>
              <a:gd name="connsiteY28" fmla="*/ 8388 h 1325880"/>
              <a:gd name="connsiteX29" fmla="*/ 6927871 w 9143990"/>
              <a:gd name="connsiteY29" fmla="*/ 26005 h 1325880"/>
              <a:gd name="connsiteX30" fmla="*/ 6981689 w 9143990"/>
              <a:gd name="connsiteY30" fmla="*/ 0 h 1325880"/>
              <a:gd name="connsiteX31" fmla="*/ 9143990 w 9143990"/>
              <a:gd name="connsiteY31" fmla="*/ 0 h 1325880"/>
              <a:gd name="connsiteX32" fmla="*/ 9143990 w 9143990"/>
              <a:gd name="connsiteY32" fmla="*/ 994295 h 1325880"/>
              <a:gd name="connsiteX33" fmla="*/ 9143990 w 9143990"/>
              <a:gd name="connsiteY33" fmla="*/ 1325880 h 1325880"/>
              <a:gd name="connsiteX34" fmla="*/ 6024415 w 9143990"/>
              <a:gd name="connsiteY34" fmla="*/ 1325880 h 1325880"/>
              <a:gd name="connsiteX35" fmla="*/ 6114106 w 9143990"/>
              <a:gd name="connsiteY35" fmla="*/ 1159640 h 1325880"/>
              <a:gd name="connsiteX36" fmla="*/ 6212292 w 9143990"/>
              <a:gd name="connsiteY36" fmla="*/ 994295 h 1325880"/>
              <a:gd name="connsiteX37" fmla="*/ 6242832 w 9143990"/>
              <a:gd name="connsiteY37" fmla="*/ 942864 h 1325880"/>
              <a:gd name="connsiteX38" fmla="*/ 6242835 w 9143990"/>
              <a:gd name="connsiteY38" fmla="*/ 942864 h 1325880"/>
              <a:gd name="connsiteX39" fmla="*/ 6267791 w 9143990"/>
              <a:gd name="connsiteY39" fmla="*/ 900838 h 1325880"/>
              <a:gd name="connsiteX40" fmla="*/ 6942273 w 9143990"/>
              <a:gd name="connsiteY40" fmla="*/ 31689 h 1325880"/>
              <a:gd name="connsiteX41" fmla="*/ 6966665 w 9143990"/>
              <a:gd name="connsiteY41" fmla="*/ 8388 h 1325880"/>
              <a:gd name="connsiteX42" fmla="*/ 6975681 w 9143990"/>
              <a:gd name="connsiteY42" fmla="*/ 4293 h 1325880"/>
              <a:gd name="connsiteX43" fmla="*/ 0 w 9143990"/>
              <a:gd name="connsiteY43" fmla="*/ 0 h 1325880"/>
              <a:gd name="connsiteX44" fmla="*/ 2152786 w 9143990"/>
              <a:gd name="connsiteY44" fmla="*/ 0 h 1325880"/>
              <a:gd name="connsiteX45" fmla="*/ 2158794 w 9143990"/>
              <a:gd name="connsiteY45" fmla="*/ 4293 h 1325880"/>
              <a:gd name="connsiteX46" fmla="*/ 2167807 w 9143990"/>
              <a:gd name="connsiteY46" fmla="*/ 8387 h 1325880"/>
              <a:gd name="connsiteX47" fmla="*/ 2192201 w 9143990"/>
              <a:gd name="connsiteY47" fmla="*/ 31689 h 1325880"/>
              <a:gd name="connsiteX48" fmla="*/ 2866684 w 9143990"/>
              <a:gd name="connsiteY48" fmla="*/ 900838 h 1325880"/>
              <a:gd name="connsiteX49" fmla="*/ 2891640 w 9143990"/>
              <a:gd name="connsiteY49" fmla="*/ 942864 h 1325880"/>
              <a:gd name="connsiteX50" fmla="*/ 2891638 w 9143990"/>
              <a:gd name="connsiteY50" fmla="*/ 942864 h 1325880"/>
              <a:gd name="connsiteX51" fmla="*/ 2922180 w 9143990"/>
              <a:gd name="connsiteY51" fmla="*/ 994295 h 1325880"/>
              <a:gd name="connsiteX52" fmla="*/ 2922181 w 9143990"/>
              <a:gd name="connsiteY52" fmla="*/ 994295 h 1325880"/>
              <a:gd name="connsiteX53" fmla="*/ 3020367 w 9143990"/>
              <a:gd name="connsiteY53" fmla="*/ 1159640 h 1325880"/>
              <a:gd name="connsiteX54" fmla="*/ 3110058 w 9143990"/>
              <a:gd name="connsiteY54" fmla="*/ 1325880 h 1325880"/>
              <a:gd name="connsiteX55" fmla="*/ 10 w 9143990"/>
              <a:gd name="connsiteY55" fmla="*/ 1325880 h 1325880"/>
              <a:gd name="connsiteX56" fmla="*/ 10 w 9143990"/>
              <a:gd name="connsiteY56" fmla="*/ 994295 h 1325880"/>
              <a:gd name="connsiteX57" fmla="*/ 0 w 9143990"/>
              <a:gd name="connsiteY57" fmla="*/ 994295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9143990" h="1325880"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3990" y="1325880"/>
                </a:lnTo>
                <a:lnTo>
                  <a:pt x="6024415" y="1325880"/>
                </a:lnTo>
                <a:lnTo>
                  <a:pt x="6114106" y="1159640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lnTo>
                  <a:pt x="3110058" y="1325880"/>
                </a:lnTo>
                <a:lnTo>
                  <a:pt x="10" y="132588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" y="3082518"/>
            <a:ext cx="9143985" cy="1325880"/>
          </a:xfrm>
          <a:custGeom>
            <a:avLst/>
            <a:gdLst>
              <a:gd name="connsiteX0" fmla="*/ 5720922 w 9143985"/>
              <a:gd name="connsiteY0" fmla="*/ 662940 h 1325880"/>
              <a:gd name="connsiteX1" fmla="*/ 9143985 w 9143985"/>
              <a:gd name="connsiteY1" fmla="*/ 662940 h 1325880"/>
              <a:gd name="connsiteX2" fmla="*/ 9143985 w 9143985"/>
              <a:gd name="connsiteY2" fmla="*/ 1325880 h 1325880"/>
              <a:gd name="connsiteX3" fmla="*/ 5500528 w 9143985"/>
              <a:gd name="connsiteY3" fmla="*/ 1325880 h 1325880"/>
              <a:gd name="connsiteX4" fmla="*/ 5570454 w 9143985"/>
              <a:gd name="connsiteY4" fmla="*/ 1080577 h 1325880"/>
              <a:gd name="connsiteX5" fmla="*/ 5709784 w 9143985"/>
              <a:gd name="connsiteY5" fmla="*/ 688744 h 1325880"/>
              <a:gd name="connsiteX6" fmla="*/ 5709843 w 9143985"/>
              <a:gd name="connsiteY6" fmla="*/ 688604 h 1325880"/>
              <a:gd name="connsiteX7" fmla="*/ 5717379 w 9143985"/>
              <a:gd name="connsiteY7" fmla="*/ 662940 h 1325880"/>
              <a:gd name="connsiteX8" fmla="*/ 5717380 w 9143985"/>
              <a:gd name="connsiteY8" fmla="*/ 662940 h 1325880"/>
              <a:gd name="connsiteX9" fmla="*/ 5714524 w 9143985"/>
              <a:gd name="connsiteY9" fmla="*/ 668816 h 1325880"/>
              <a:gd name="connsiteX10" fmla="*/ 5714523 w 9143985"/>
              <a:gd name="connsiteY10" fmla="*/ 668816 h 1325880"/>
              <a:gd name="connsiteX11" fmla="*/ 0 w 9143985"/>
              <a:gd name="connsiteY11" fmla="*/ 662940 h 1325880"/>
              <a:gd name="connsiteX12" fmla="*/ 3413540 w 9143985"/>
              <a:gd name="connsiteY12" fmla="*/ 662940 h 1325880"/>
              <a:gd name="connsiteX13" fmla="*/ 3424679 w 9143985"/>
              <a:gd name="connsiteY13" fmla="*/ 688744 h 1325880"/>
              <a:gd name="connsiteX14" fmla="*/ 3413892 w 9143985"/>
              <a:gd name="connsiteY14" fmla="*/ 662940 h 1325880"/>
              <a:gd name="connsiteX15" fmla="*/ 3413894 w 9143985"/>
              <a:gd name="connsiteY15" fmla="*/ 662940 h 1325880"/>
              <a:gd name="connsiteX16" fmla="*/ 3424681 w 9143985"/>
              <a:gd name="connsiteY16" fmla="*/ 688744 h 1325880"/>
              <a:gd name="connsiteX17" fmla="*/ 3564012 w 9143985"/>
              <a:gd name="connsiteY17" fmla="*/ 1080577 h 1325880"/>
              <a:gd name="connsiteX18" fmla="*/ 3633938 w 9143985"/>
              <a:gd name="connsiteY18" fmla="*/ 1325880 h 1325880"/>
              <a:gd name="connsiteX19" fmla="*/ 0 w 9143985"/>
              <a:gd name="connsiteY19" fmla="*/ 1325880 h 1325880"/>
              <a:gd name="connsiteX20" fmla="*/ 5737276 w 9143985"/>
              <a:gd name="connsiteY20" fmla="*/ 621992 h 1325880"/>
              <a:gd name="connsiteX21" fmla="*/ 5737277 w 9143985"/>
              <a:gd name="connsiteY21" fmla="*/ 621992 h 1325880"/>
              <a:gd name="connsiteX22" fmla="*/ 5717380 w 9143985"/>
              <a:gd name="connsiteY22" fmla="*/ 662939 h 1325880"/>
              <a:gd name="connsiteX23" fmla="*/ 5717379 w 9143985"/>
              <a:gd name="connsiteY23" fmla="*/ 662939 h 1325880"/>
              <a:gd name="connsiteX24" fmla="*/ 3396774 w 9143985"/>
              <a:gd name="connsiteY24" fmla="*/ 621992 h 1325880"/>
              <a:gd name="connsiteX25" fmla="*/ 3396776 w 9143985"/>
              <a:gd name="connsiteY25" fmla="*/ 621992 h 1325880"/>
              <a:gd name="connsiteX26" fmla="*/ 3413894 w 9143985"/>
              <a:gd name="connsiteY26" fmla="*/ 662939 h 1325880"/>
              <a:gd name="connsiteX27" fmla="*/ 3413892 w 9143985"/>
              <a:gd name="connsiteY27" fmla="*/ 662939 h 1325880"/>
              <a:gd name="connsiteX28" fmla="*/ 6024533 w 9143985"/>
              <a:gd name="connsiteY28" fmla="*/ 0 h 1325880"/>
              <a:gd name="connsiteX29" fmla="*/ 9143985 w 9143985"/>
              <a:gd name="connsiteY29" fmla="*/ 0 h 1325880"/>
              <a:gd name="connsiteX30" fmla="*/ 9143985 w 9143985"/>
              <a:gd name="connsiteY30" fmla="*/ 662939 h 1325880"/>
              <a:gd name="connsiteX31" fmla="*/ 5720923 w 9143985"/>
              <a:gd name="connsiteY31" fmla="*/ 662939 h 1325880"/>
              <a:gd name="connsiteX32" fmla="*/ 5900081 w 9143985"/>
              <a:gd name="connsiteY32" fmla="*/ 247924 h 1325880"/>
              <a:gd name="connsiteX33" fmla="*/ 6004401 w 9143985"/>
              <a:gd name="connsiteY33" fmla="*/ 37315 h 1325880"/>
              <a:gd name="connsiteX34" fmla="*/ 5 w 9143985"/>
              <a:gd name="connsiteY34" fmla="*/ 0 h 1325880"/>
              <a:gd name="connsiteX35" fmla="*/ 3109930 w 9143985"/>
              <a:gd name="connsiteY35" fmla="*/ 0 h 1325880"/>
              <a:gd name="connsiteX36" fmla="*/ 3130062 w 9143985"/>
              <a:gd name="connsiteY36" fmla="*/ 37315 h 1325880"/>
              <a:gd name="connsiteX37" fmla="*/ 3234381 w 9143985"/>
              <a:gd name="connsiteY37" fmla="*/ 247924 h 1325880"/>
              <a:gd name="connsiteX38" fmla="*/ 3413540 w 9143985"/>
              <a:gd name="connsiteY38" fmla="*/ 662939 h 1325880"/>
              <a:gd name="connsiteX39" fmla="*/ 5 w 9143985"/>
              <a:gd name="connsiteY39" fmla="*/ 662939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3985" h="1325880">
                <a:moveTo>
                  <a:pt x="5720922" y="662940"/>
                </a:moveTo>
                <a:lnTo>
                  <a:pt x="9143985" y="662940"/>
                </a:lnTo>
                <a:lnTo>
                  <a:pt x="9143985" y="1325880"/>
                </a:lnTo>
                <a:lnTo>
                  <a:pt x="5500528" y="1325880"/>
                </a:lnTo>
                <a:lnTo>
                  <a:pt x="5570454" y="1080577"/>
                </a:lnTo>
                <a:cubicBezTo>
                  <a:pt x="5611745" y="951613"/>
                  <a:pt x="5658168" y="820801"/>
                  <a:pt x="5709784" y="688744"/>
                </a:cubicBezTo>
                <a:cubicBezTo>
                  <a:pt x="5709804" y="688697"/>
                  <a:pt x="5709823" y="688651"/>
                  <a:pt x="5709843" y="688604"/>
                </a:cubicBezTo>
                <a:close/>
                <a:moveTo>
                  <a:pt x="5717379" y="662940"/>
                </a:moveTo>
                <a:lnTo>
                  <a:pt x="5717380" y="662940"/>
                </a:lnTo>
                <a:lnTo>
                  <a:pt x="5714524" y="668816"/>
                </a:lnTo>
                <a:cubicBezTo>
                  <a:pt x="5714048" y="669795"/>
                  <a:pt x="5714047" y="669795"/>
                  <a:pt x="5714523" y="668816"/>
                </a:cubicBezTo>
                <a:close/>
                <a:moveTo>
                  <a:pt x="0" y="662940"/>
                </a:moveTo>
                <a:lnTo>
                  <a:pt x="3413540" y="662940"/>
                </a:lnTo>
                <a:lnTo>
                  <a:pt x="3424679" y="688744"/>
                </a:lnTo>
                <a:lnTo>
                  <a:pt x="3413892" y="662940"/>
                </a:lnTo>
                <a:lnTo>
                  <a:pt x="3413894" y="662940"/>
                </a:lnTo>
                <a:lnTo>
                  <a:pt x="3424681" y="688744"/>
                </a:lnTo>
                <a:cubicBezTo>
                  <a:pt x="3476298" y="820801"/>
                  <a:pt x="3522721" y="951613"/>
                  <a:pt x="3564012" y="1080577"/>
                </a:cubicBezTo>
                <a:lnTo>
                  <a:pt x="3633938" y="1325880"/>
                </a:lnTo>
                <a:lnTo>
                  <a:pt x="0" y="1325880"/>
                </a:lnTo>
                <a:close/>
                <a:moveTo>
                  <a:pt x="5737276" y="621992"/>
                </a:moveTo>
                <a:lnTo>
                  <a:pt x="5737277" y="621992"/>
                </a:lnTo>
                <a:lnTo>
                  <a:pt x="5717380" y="662939"/>
                </a:lnTo>
                <a:lnTo>
                  <a:pt x="5717379" y="662939"/>
                </a:lnTo>
                <a:close/>
                <a:moveTo>
                  <a:pt x="3396774" y="621992"/>
                </a:moveTo>
                <a:lnTo>
                  <a:pt x="3396776" y="621992"/>
                </a:lnTo>
                <a:lnTo>
                  <a:pt x="3413894" y="662939"/>
                </a:lnTo>
                <a:lnTo>
                  <a:pt x="3413892" y="662939"/>
                </a:lnTo>
                <a:close/>
                <a:moveTo>
                  <a:pt x="6024533" y="0"/>
                </a:moveTo>
                <a:lnTo>
                  <a:pt x="9143985" y="0"/>
                </a:lnTo>
                <a:lnTo>
                  <a:pt x="9143985" y="662939"/>
                </a:lnTo>
                <a:lnTo>
                  <a:pt x="5720923" y="662939"/>
                </a:lnTo>
                <a:lnTo>
                  <a:pt x="5900081" y="247924"/>
                </a:lnTo>
                <a:cubicBezTo>
                  <a:pt x="5933896" y="176570"/>
                  <a:pt x="5968700" y="106336"/>
                  <a:pt x="6004401" y="37315"/>
                </a:cubicBezTo>
                <a:close/>
                <a:moveTo>
                  <a:pt x="5" y="0"/>
                </a:moveTo>
                <a:lnTo>
                  <a:pt x="3109930" y="0"/>
                </a:lnTo>
                <a:lnTo>
                  <a:pt x="3130062" y="37315"/>
                </a:lnTo>
                <a:cubicBezTo>
                  <a:pt x="3165763" y="106336"/>
                  <a:pt x="3200566" y="176570"/>
                  <a:pt x="3234381" y="247924"/>
                </a:cubicBezTo>
                <a:lnTo>
                  <a:pt x="3413540" y="662939"/>
                </a:lnTo>
                <a:lnTo>
                  <a:pt x="5" y="66293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" y="4408169"/>
            <a:ext cx="9143985" cy="1325880"/>
          </a:xfrm>
          <a:custGeom>
            <a:avLst/>
            <a:gdLst>
              <a:gd name="connsiteX0" fmla="*/ 5417755 w 9143985"/>
              <a:gd name="connsiteY0" fmla="*/ 331585 h 1325880"/>
              <a:gd name="connsiteX1" fmla="*/ 9143985 w 9143985"/>
              <a:gd name="connsiteY1" fmla="*/ 331585 h 1325880"/>
              <a:gd name="connsiteX2" fmla="*/ 9143985 w 9143985"/>
              <a:gd name="connsiteY2" fmla="*/ 1325880 h 1325880"/>
              <a:gd name="connsiteX3" fmla="*/ 5317326 w 9143985"/>
              <a:gd name="connsiteY3" fmla="*/ 1325880 h 1325880"/>
              <a:gd name="connsiteX4" fmla="*/ 5317326 w 9143985"/>
              <a:gd name="connsiteY4" fmla="*/ 1307679 h 1325880"/>
              <a:gd name="connsiteX5" fmla="*/ 5317884 w 9143985"/>
              <a:gd name="connsiteY5" fmla="*/ 1278346 h 1325880"/>
              <a:gd name="connsiteX6" fmla="*/ 5406488 w 9143985"/>
              <a:gd name="connsiteY6" fmla="*/ 381562 h 1325880"/>
              <a:gd name="connsiteX7" fmla="*/ 0 w 9143985"/>
              <a:gd name="connsiteY7" fmla="*/ 331585 h 1325880"/>
              <a:gd name="connsiteX8" fmla="*/ 3716713 w 9143985"/>
              <a:gd name="connsiteY8" fmla="*/ 331585 h 1325880"/>
              <a:gd name="connsiteX9" fmla="*/ 3727978 w 9143985"/>
              <a:gd name="connsiteY9" fmla="*/ 381562 h 1325880"/>
              <a:gd name="connsiteX10" fmla="*/ 3816581 w 9143985"/>
              <a:gd name="connsiteY10" fmla="*/ 1278346 h 1325880"/>
              <a:gd name="connsiteX11" fmla="*/ 3815193 w 9143985"/>
              <a:gd name="connsiteY11" fmla="*/ 1302005 h 1325880"/>
              <a:gd name="connsiteX12" fmla="*/ 3817140 w 9143985"/>
              <a:gd name="connsiteY12" fmla="*/ 1325880 h 1325880"/>
              <a:gd name="connsiteX13" fmla="*/ 0 w 9143985"/>
              <a:gd name="connsiteY13" fmla="*/ 1325880 h 1325880"/>
              <a:gd name="connsiteX14" fmla="*/ 5500593 w 9143985"/>
              <a:gd name="connsiteY14" fmla="*/ 0 h 1325880"/>
              <a:gd name="connsiteX15" fmla="*/ 9143985 w 9143985"/>
              <a:gd name="connsiteY15" fmla="*/ 0 h 1325880"/>
              <a:gd name="connsiteX16" fmla="*/ 9143985 w 9143985"/>
              <a:gd name="connsiteY16" fmla="*/ 331584 h 1325880"/>
              <a:gd name="connsiteX17" fmla="*/ 5417755 w 9143985"/>
              <a:gd name="connsiteY17" fmla="*/ 331584 h 1325880"/>
              <a:gd name="connsiteX18" fmla="*/ 5424658 w 9143985"/>
              <a:gd name="connsiteY18" fmla="*/ 300961 h 1325880"/>
              <a:gd name="connsiteX19" fmla="*/ 5461917 w 9143985"/>
              <a:gd name="connsiteY19" fmla="*/ 135675 h 1325880"/>
              <a:gd name="connsiteX20" fmla="*/ 0 w 9143985"/>
              <a:gd name="connsiteY20" fmla="*/ 0 h 1325880"/>
              <a:gd name="connsiteX21" fmla="*/ 3633873 w 9143985"/>
              <a:gd name="connsiteY21" fmla="*/ 0 h 1325880"/>
              <a:gd name="connsiteX22" fmla="*/ 3672548 w 9143985"/>
              <a:gd name="connsiteY22" fmla="*/ 135675 h 1325880"/>
              <a:gd name="connsiteX23" fmla="*/ 3709807 w 9143985"/>
              <a:gd name="connsiteY23" fmla="*/ 300961 h 1325880"/>
              <a:gd name="connsiteX24" fmla="*/ 3709809 w 9143985"/>
              <a:gd name="connsiteY24" fmla="*/ 300961 h 1325880"/>
              <a:gd name="connsiteX25" fmla="*/ 3716712 w 9143985"/>
              <a:gd name="connsiteY25" fmla="*/ 331584 h 1325880"/>
              <a:gd name="connsiteX26" fmla="*/ 0 w 9143985"/>
              <a:gd name="connsiteY26" fmla="*/ 331584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3985" h="1325880">
                <a:moveTo>
                  <a:pt x="5417755" y="331585"/>
                </a:moveTo>
                <a:lnTo>
                  <a:pt x="9143985" y="331585"/>
                </a:lnTo>
                <a:lnTo>
                  <a:pt x="9143985" y="1325880"/>
                </a:lnTo>
                <a:lnTo>
                  <a:pt x="5317326" y="1325880"/>
                </a:lnTo>
                <a:lnTo>
                  <a:pt x="5317326" y="1307679"/>
                </a:lnTo>
                <a:lnTo>
                  <a:pt x="5317884" y="1278346"/>
                </a:lnTo>
                <a:cubicBezTo>
                  <a:pt x="5312399" y="1007320"/>
                  <a:pt x="5341551" y="704582"/>
                  <a:pt x="5406488" y="381562"/>
                </a:cubicBezTo>
                <a:close/>
                <a:moveTo>
                  <a:pt x="0" y="331585"/>
                </a:moveTo>
                <a:lnTo>
                  <a:pt x="3716713" y="331585"/>
                </a:lnTo>
                <a:lnTo>
                  <a:pt x="3727978" y="381562"/>
                </a:lnTo>
                <a:cubicBezTo>
                  <a:pt x="3792914" y="704582"/>
                  <a:pt x="3822067" y="1007320"/>
                  <a:pt x="3816581" y="1278346"/>
                </a:cubicBezTo>
                <a:cubicBezTo>
                  <a:pt x="3816118" y="1286232"/>
                  <a:pt x="3815656" y="1294119"/>
                  <a:pt x="3815193" y="1302005"/>
                </a:cubicBezTo>
                <a:lnTo>
                  <a:pt x="3817140" y="1325880"/>
                </a:lnTo>
                <a:lnTo>
                  <a:pt x="0" y="1325880"/>
                </a:lnTo>
                <a:close/>
                <a:moveTo>
                  <a:pt x="5500593" y="0"/>
                </a:moveTo>
                <a:lnTo>
                  <a:pt x="9143985" y="0"/>
                </a:lnTo>
                <a:lnTo>
                  <a:pt x="9143985" y="331584"/>
                </a:lnTo>
                <a:lnTo>
                  <a:pt x="5417755" y="331584"/>
                </a:lnTo>
                <a:lnTo>
                  <a:pt x="5424658" y="300961"/>
                </a:lnTo>
                <a:lnTo>
                  <a:pt x="5461917" y="135675"/>
                </a:lnTo>
                <a:close/>
                <a:moveTo>
                  <a:pt x="0" y="0"/>
                </a:moveTo>
                <a:lnTo>
                  <a:pt x="3633873" y="0"/>
                </a:lnTo>
                <a:lnTo>
                  <a:pt x="3672548" y="135675"/>
                </a:lnTo>
                <a:lnTo>
                  <a:pt x="3709807" y="300961"/>
                </a:lnTo>
                <a:lnTo>
                  <a:pt x="3709809" y="300961"/>
                </a:lnTo>
                <a:lnTo>
                  <a:pt x="3716712" y="331584"/>
                </a:lnTo>
                <a:lnTo>
                  <a:pt x="0" y="33158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3 Options/Steps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464142" y="1388916"/>
            <a:ext cx="4215715" cy="4471416"/>
            <a:chOff x="2464142" y="1388916"/>
            <a:chExt cx="4215715" cy="4471416"/>
          </a:xfrm>
        </p:grpSpPr>
        <p:sp>
          <p:nvSpPr>
            <p:cNvPr id="35" name="Freeform 34"/>
            <p:cNvSpPr/>
            <p:nvPr/>
          </p:nvSpPr>
          <p:spPr>
            <a:xfrm rot="10800000">
              <a:off x="3303829" y="3027343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 rot="10800000">
              <a:off x="3768683" y="4367965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 rot="10800000">
              <a:off x="2521104" y="1759407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887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11</Words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3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3 Options/Steps</dc:title>
  <dc:creator>PresentationGo.com</dc:creator>
  <dcterms:created xsi:type="dcterms:W3CDTF">2014-11-26T05:14:11Z</dcterms:created>
  <dcterms:modified xsi:type="dcterms:W3CDTF">2015-01-25T05:50:29Z</dcterms:modified>
</cp:coreProperties>
</file>