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EC76D5DE-3A85-3606-9166-62A8D4A7ABCA}"/>
              </a:ext>
            </a:extLst>
          </p:cNvPr>
          <p:cNvSpPr/>
          <p:nvPr/>
        </p:nvSpPr>
        <p:spPr>
          <a:xfrm>
            <a:off x="1524004" y="1707163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434CC234-89EE-3E1D-6E78-35C69C76AA00}"/>
              </a:ext>
            </a:extLst>
          </p:cNvPr>
          <p:cNvSpPr/>
          <p:nvPr/>
        </p:nvSpPr>
        <p:spPr>
          <a:xfrm>
            <a:off x="1524010" y="3032814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C2ADF116-8604-535E-D9F5-ACA10E91BA7D}"/>
              </a:ext>
            </a:extLst>
          </p:cNvPr>
          <p:cNvSpPr/>
          <p:nvPr/>
        </p:nvSpPr>
        <p:spPr>
          <a:xfrm>
            <a:off x="1524010" y="4358465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591BEB-49B6-6950-53BE-DA869F24BAB0}"/>
              </a:ext>
            </a:extLst>
          </p:cNvPr>
          <p:cNvGrpSpPr/>
          <p:nvPr/>
        </p:nvGrpSpPr>
        <p:grpSpPr>
          <a:xfrm>
            <a:off x="3988146" y="1339212"/>
            <a:ext cx="4215715" cy="4471416"/>
            <a:chOff x="2464142" y="1388916"/>
            <a:chExt cx="4215715" cy="4471416"/>
          </a:xfrm>
        </p:grpSpPr>
        <p:sp>
          <p:nvSpPr>
            <p:cNvPr id="7" name="Freeform 34">
              <a:extLst>
                <a:ext uri="{FF2B5EF4-FFF2-40B4-BE49-F238E27FC236}">
                  <a16:creationId xmlns:a16="http://schemas.microsoft.com/office/drawing/2014/main" id="{031ED117-ACD3-F14D-79DD-97E4948F9C83}"/>
                </a:ext>
              </a:extLst>
            </p:cNvPr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B98E3B61-B4F7-4609-CDC9-D88A9E4A7F0B}"/>
                </a:ext>
              </a:extLst>
            </p:cNvPr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36">
              <a:extLst>
                <a:ext uri="{FF2B5EF4-FFF2-40B4-BE49-F238E27FC236}">
                  <a16:creationId xmlns:a16="http://schemas.microsoft.com/office/drawing/2014/main" id="{AF4C3F14-8902-0E38-7205-F2552ACB0BC9}"/>
                </a:ext>
              </a:extLst>
            </p:cNvPr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3C4195-B238-CCC0-F1F9-E9EDB0BD503F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2FA3064-D2A0-DB6A-161E-EEA3390717A4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BC22B781-562D-BCC7-3538-5F2025E07BC9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level gray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2026-02-19T17:48:57Z</dcterms:modified>
  <cp:category>Charts &amp; Diagrams</cp:category>
</cp:coreProperties>
</file>