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3"/>
  </p:notesMasterIdLst>
  <p:sldIdLst>
    <p:sldId id="29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032D"/>
    <a:srgbClr val="2A9A6D"/>
    <a:srgbClr val="38C98E"/>
    <a:srgbClr val="9CE4C7"/>
    <a:srgbClr val="0499D3"/>
    <a:srgbClr val="660226"/>
    <a:srgbClr val="0F5987"/>
    <a:srgbClr val="0B4366"/>
    <a:srgbClr val="FA7902"/>
    <a:srgbClr val="CB2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374" autoAdjust="0"/>
  </p:normalViewPr>
  <p:slideViewPr>
    <p:cSldViewPr snapToGrid="0" showGuides="1">
      <p:cViewPr varScale="1">
        <p:scale>
          <a:sx n="92" d="100"/>
          <a:sy n="92" d="100"/>
        </p:scale>
        <p:origin x="126" y="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525" y="6986946"/>
            <a:ext cx="9148236" cy="275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25"/>
          <p:cNvSpPr/>
          <p:nvPr/>
        </p:nvSpPr>
        <p:spPr>
          <a:xfrm>
            <a:off x="0" y="1756867"/>
            <a:ext cx="9144000" cy="1988590"/>
          </a:xfrm>
          <a:custGeom>
            <a:avLst/>
            <a:gdLst>
              <a:gd name="connsiteX0" fmla="*/ 5737281 w 9144000"/>
              <a:gd name="connsiteY0" fmla="*/ 1947643 h 1988590"/>
              <a:gd name="connsiteX1" fmla="*/ 5737282 w 9144000"/>
              <a:gd name="connsiteY1" fmla="*/ 1947643 h 1988590"/>
              <a:gd name="connsiteX2" fmla="*/ 5717385 w 9144000"/>
              <a:gd name="connsiteY2" fmla="*/ 1988590 h 1988590"/>
              <a:gd name="connsiteX3" fmla="*/ 5717384 w 9144000"/>
              <a:gd name="connsiteY3" fmla="*/ 1988590 h 1988590"/>
              <a:gd name="connsiteX4" fmla="*/ 3396779 w 9144000"/>
              <a:gd name="connsiteY4" fmla="*/ 1947643 h 1988590"/>
              <a:gd name="connsiteX5" fmla="*/ 3396780 w 9144000"/>
              <a:gd name="connsiteY5" fmla="*/ 1947643 h 1988590"/>
              <a:gd name="connsiteX6" fmla="*/ 3413898 w 9144000"/>
              <a:gd name="connsiteY6" fmla="*/ 1988590 h 1988590"/>
              <a:gd name="connsiteX7" fmla="*/ 3413897 w 9144000"/>
              <a:gd name="connsiteY7" fmla="*/ 1988590 h 1988590"/>
              <a:gd name="connsiteX8" fmla="*/ 2973950 w 9144000"/>
              <a:gd name="connsiteY8" fmla="*/ 1022564 h 1988590"/>
              <a:gd name="connsiteX9" fmla="*/ 3001208 w 9144000"/>
              <a:gd name="connsiteY9" fmla="*/ 1035453 h 1988590"/>
              <a:gd name="connsiteX10" fmla="*/ 2996204 w 9144000"/>
              <a:gd name="connsiteY10" fmla="*/ 1033668 h 1988590"/>
              <a:gd name="connsiteX11" fmla="*/ 2960091 w 9144000"/>
              <a:gd name="connsiteY11" fmla="*/ 1015650 h 1988590"/>
              <a:gd name="connsiteX12" fmla="*/ 2973950 w 9144000"/>
              <a:gd name="connsiteY12" fmla="*/ 1022564 h 1988590"/>
              <a:gd name="connsiteX13" fmla="*/ 2962113 w 9144000"/>
              <a:gd name="connsiteY13" fmla="*/ 1016967 h 1988590"/>
              <a:gd name="connsiteX14" fmla="*/ 2926932 w 9144000"/>
              <a:gd name="connsiteY14" fmla="*/ 994046 h 1988590"/>
              <a:gd name="connsiteX15" fmla="*/ 2927314 w 9144000"/>
              <a:gd name="connsiteY15" fmla="*/ 994295 h 1988590"/>
              <a:gd name="connsiteX16" fmla="*/ 2960091 w 9144000"/>
              <a:gd name="connsiteY16" fmla="*/ 1015650 h 1988590"/>
              <a:gd name="connsiteX17" fmla="*/ 2957061 w 9144000"/>
              <a:gd name="connsiteY17" fmla="*/ 1014138 h 1988590"/>
              <a:gd name="connsiteX18" fmla="*/ 2927306 w 9144000"/>
              <a:gd name="connsiteY18" fmla="*/ 994295 h 1988590"/>
              <a:gd name="connsiteX19" fmla="*/ 2895273 w 9144000"/>
              <a:gd name="connsiteY19" fmla="*/ 942864 h 1988590"/>
              <a:gd name="connsiteX20" fmla="*/ 2895275 w 9144000"/>
              <a:gd name="connsiteY20" fmla="*/ 942864 h 1988590"/>
              <a:gd name="connsiteX21" fmla="*/ 2926852 w 9144000"/>
              <a:gd name="connsiteY21" fmla="*/ 993993 h 1988590"/>
              <a:gd name="connsiteX22" fmla="*/ 2926932 w 9144000"/>
              <a:gd name="connsiteY22" fmla="*/ 994046 h 1988590"/>
              <a:gd name="connsiteX23" fmla="*/ 2926851 w 9144000"/>
              <a:gd name="connsiteY23" fmla="*/ 993993 h 1988590"/>
              <a:gd name="connsiteX24" fmla="*/ 6927871 w 9144000"/>
              <a:gd name="connsiteY24" fmla="*/ 26005 h 1988590"/>
              <a:gd name="connsiteX25" fmla="*/ 6927849 w 9144000"/>
              <a:gd name="connsiteY25" fmla="*/ 26016 h 1988590"/>
              <a:gd name="connsiteX26" fmla="*/ 6927850 w 9144000"/>
              <a:gd name="connsiteY26" fmla="*/ 26015 h 1988590"/>
              <a:gd name="connsiteX27" fmla="*/ 6927871 w 9144000"/>
              <a:gd name="connsiteY27" fmla="*/ 26005 h 1988590"/>
              <a:gd name="connsiteX28" fmla="*/ 2206582 w 9144000"/>
              <a:gd name="connsiteY28" fmla="*/ 25996 h 1988590"/>
              <a:gd name="connsiteX29" fmla="*/ 2206624 w 9144000"/>
              <a:gd name="connsiteY29" fmla="*/ 26015 h 1988590"/>
              <a:gd name="connsiteX30" fmla="*/ 2206624 w 9144000"/>
              <a:gd name="connsiteY30" fmla="*/ 26016 h 1988590"/>
              <a:gd name="connsiteX31" fmla="*/ 2206582 w 9144000"/>
              <a:gd name="connsiteY31" fmla="*/ 25996 h 1988590"/>
              <a:gd name="connsiteX32" fmla="*/ 2165886 w 9144000"/>
              <a:gd name="connsiteY32" fmla="*/ 6551 h 1988590"/>
              <a:gd name="connsiteX33" fmla="*/ 2206582 w 9144000"/>
              <a:gd name="connsiteY33" fmla="*/ 25996 h 1988590"/>
              <a:gd name="connsiteX34" fmla="*/ 2167807 w 9144000"/>
              <a:gd name="connsiteY34" fmla="*/ 8387 h 1988590"/>
              <a:gd name="connsiteX35" fmla="*/ 6968588 w 9144000"/>
              <a:gd name="connsiteY35" fmla="*/ 6550 h 1988590"/>
              <a:gd name="connsiteX36" fmla="*/ 6966665 w 9144000"/>
              <a:gd name="connsiteY36" fmla="*/ 8388 h 1988590"/>
              <a:gd name="connsiteX37" fmla="*/ 6927871 w 9144000"/>
              <a:gd name="connsiteY37" fmla="*/ 26005 h 1988590"/>
              <a:gd name="connsiteX38" fmla="*/ 6981689 w 9144000"/>
              <a:gd name="connsiteY38" fmla="*/ 0 h 1988590"/>
              <a:gd name="connsiteX39" fmla="*/ 9143990 w 9144000"/>
              <a:gd name="connsiteY39" fmla="*/ 0 h 1988590"/>
              <a:gd name="connsiteX40" fmla="*/ 9143990 w 9144000"/>
              <a:gd name="connsiteY40" fmla="*/ 994295 h 1988590"/>
              <a:gd name="connsiteX41" fmla="*/ 9144000 w 9144000"/>
              <a:gd name="connsiteY41" fmla="*/ 994295 h 1988590"/>
              <a:gd name="connsiteX42" fmla="*/ 9144000 w 9144000"/>
              <a:gd name="connsiteY42" fmla="*/ 1988590 h 1988590"/>
              <a:gd name="connsiteX43" fmla="*/ 5720928 w 9144000"/>
              <a:gd name="connsiteY43" fmla="*/ 1988590 h 1988590"/>
              <a:gd name="connsiteX44" fmla="*/ 5900086 w 9144000"/>
              <a:gd name="connsiteY44" fmla="*/ 1573575 h 1988590"/>
              <a:gd name="connsiteX45" fmla="*/ 6114106 w 9144000"/>
              <a:gd name="connsiteY45" fmla="*/ 1159640 h 1988590"/>
              <a:gd name="connsiteX46" fmla="*/ 6212292 w 9144000"/>
              <a:gd name="connsiteY46" fmla="*/ 994295 h 1988590"/>
              <a:gd name="connsiteX47" fmla="*/ 6242832 w 9144000"/>
              <a:gd name="connsiteY47" fmla="*/ 942864 h 1988590"/>
              <a:gd name="connsiteX48" fmla="*/ 6242835 w 9144000"/>
              <a:gd name="connsiteY48" fmla="*/ 942864 h 1988590"/>
              <a:gd name="connsiteX49" fmla="*/ 6267791 w 9144000"/>
              <a:gd name="connsiteY49" fmla="*/ 900838 h 1988590"/>
              <a:gd name="connsiteX50" fmla="*/ 6942273 w 9144000"/>
              <a:gd name="connsiteY50" fmla="*/ 31689 h 1988590"/>
              <a:gd name="connsiteX51" fmla="*/ 6966665 w 9144000"/>
              <a:gd name="connsiteY51" fmla="*/ 8388 h 1988590"/>
              <a:gd name="connsiteX52" fmla="*/ 6975681 w 9144000"/>
              <a:gd name="connsiteY52" fmla="*/ 4293 h 1988590"/>
              <a:gd name="connsiteX53" fmla="*/ 0 w 9144000"/>
              <a:gd name="connsiteY53" fmla="*/ 0 h 1988590"/>
              <a:gd name="connsiteX54" fmla="*/ 2152786 w 9144000"/>
              <a:gd name="connsiteY54" fmla="*/ 0 h 1988590"/>
              <a:gd name="connsiteX55" fmla="*/ 2158794 w 9144000"/>
              <a:gd name="connsiteY55" fmla="*/ 4293 h 1988590"/>
              <a:gd name="connsiteX56" fmla="*/ 2167807 w 9144000"/>
              <a:gd name="connsiteY56" fmla="*/ 8387 h 1988590"/>
              <a:gd name="connsiteX57" fmla="*/ 2192201 w 9144000"/>
              <a:gd name="connsiteY57" fmla="*/ 31689 h 1988590"/>
              <a:gd name="connsiteX58" fmla="*/ 2866684 w 9144000"/>
              <a:gd name="connsiteY58" fmla="*/ 900838 h 1988590"/>
              <a:gd name="connsiteX59" fmla="*/ 2891640 w 9144000"/>
              <a:gd name="connsiteY59" fmla="*/ 942864 h 1988590"/>
              <a:gd name="connsiteX60" fmla="*/ 2891638 w 9144000"/>
              <a:gd name="connsiteY60" fmla="*/ 942864 h 1988590"/>
              <a:gd name="connsiteX61" fmla="*/ 2922180 w 9144000"/>
              <a:gd name="connsiteY61" fmla="*/ 994295 h 1988590"/>
              <a:gd name="connsiteX62" fmla="*/ 3020366 w 9144000"/>
              <a:gd name="connsiteY62" fmla="*/ 1159640 h 1988590"/>
              <a:gd name="connsiteX63" fmla="*/ 3234386 w 9144000"/>
              <a:gd name="connsiteY63" fmla="*/ 1573575 h 1988590"/>
              <a:gd name="connsiteX64" fmla="*/ 3413545 w 9144000"/>
              <a:gd name="connsiteY64" fmla="*/ 1988590 h 1988590"/>
              <a:gd name="connsiteX65" fmla="*/ 10 w 9144000"/>
              <a:gd name="connsiteY65" fmla="*/ 1988590 h 1988590"/>
              <a:gd name="connsiteX66" fmla="*/ 10 w 9144000"/>
              <a:gd name="connsiteY66" fmla="*/ 994295 h 1988590"/>
              <a:gd name="connsiteX67" fmla="*/ 0 w 9144000"/>
              <a:gd name="connsiteY67" fmla="*/ 994295 h 1988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9144000" h="1988590">
                <a:moveTo>
                  <a:pt x="5737281" y="1947643"/>
                </a:moveTo>
                <a:lnTo>
                  <a:pt x="5737282" y="1947643"/>
                </a:lnTo>
                <a:lnTo>
                  <a:pt x="5717385" y="1988590"/>
                </a:lnTo>
                <a:lnTo>
                  <a:pt x="5717384" y="1988590"/>
                </a:lnTo>
                <a:close/>
                <a:moveTo>
                  <a:pt x="3396779" y="1947643"/>
                </a:moveTo>
                <a:lnTo>
                  <a:pt x="3396780" y="1947643"/>
                </a:lnTo>
                <a:lnTo>
                  <a:pt x="3413898" y="1988590"/>
                </a:lnTo>
                <a:lnTo>
                  <a:pt x="3413897" y="1988590"/>
                </a:lnTo>
                <a:close/>
                <a:moveTo>
                  <a:pt x="2973950" y="1022564"/>
                </a:moveTo>
                <a:lnTo>
                  <a:pt x="3001208" y="1035453"/>
                </a:lnTo>
                <a:lnTo>
                  <a:pt x="2996204" y="1033668"/>
                </a:lnTo>
                <a:close/>
                <a:moveTo>
                  <a:pt x="2960091" y="1015650"/>
                </a:moveTo>
                <a:lnTo>
                  <a:pt x="2973950" y="1022564"/>
                </a:lnTo>
                <a:lnTo>
                  <a:pt x="2962113" y="1016967"/>
                </a:lnTo>
                <a:close/>
                <a:moveTo>
                  <a:pt x="2926932" y="994046"/>
                </a:moveTo>
                <a:lnTo>
                  <a:pt x="2927314" y="994295"/>
                </a:lnTo>
                <a:lnTo>
                  <a:pt x="2960091" y="1015650"/>
                </a:lnTo>
                <a:lnTo>
                  <a:pt x="2957061" y="1014138"/>
                </a:lnTo>
                <a:lnTo>
                  <a:pt x="2927306" y="994295"/>
                </a:lnTo>
                <a:close/>
                <a:moveTo>
                  <a:pt x="2895273" y="942864"/>
                </a:moveTo>
                <a:lnTo>
                  <a:pt x="2895275" y="942864"/>
                </a:lnTo>
                <a:lnTo>
                  <a:pt x="2926852" y="993993"/>
                </a:lnTo>
                <a:lnTo>
                  <a:pt x="2926932" y="994046"/>
                </a:lnTo>
                <a:cubicBezTo>
                  <a:pt x="2926905" y="994028"/>
                  <a:pt x="2926878" y="994011"/>
                  <a:pt x="2926851" y="993993"/>
                </a:cubicBezTo>
                <a:close/>
                <a:moveTo>
                  <a:pt x="6927871" y="26005"/>
                </a:moveTo>
                <a:cubicBezTo>
                  <a:pt x="6927864" y="26009"/>
                  <a:pt x="6927856" y="26012"/>
                  <a:pt x="6927849" y="26016"/>
                </a:cubicBezTo>
                <a:lnTo>
                  <a:pt x="6927850" y="26015"/>
                </a:lnTo>
                <a:cubicBezTo>
                  <a:pt x="6927857" y="26012"/>
                  <a:pt x="6927864" y="26008"/>
                  <a:pt x="6927871" y="26005"/>
                </a:cubicBezTo>
                <a:close/>
                <a:moveTo>
                  <a:pt x="2206582" y="25996"/>
                </a:moveTo>
                <a:cubicBezTo>
                  <a:pt x="2206596" y="26002"/>
                  <a:pt x="2206610" y="26009"/>
                  <a:pt x="2206624" y="26015"/>
                </a:cubicBezTo>
                <a:cubicBezTo>
                  <a:pt x="2206631" y="26018"/>
                  <a:pt x="2206631" y="26019"/>
                  <a:pt x="2206624" y="26016"/>
                </a:cubicBezTo>
                <a:cubicBezTo>
                  <a:pt x="2206610" y="26009"/>
                  <a:pt x="2206596" y="26003"/>
                  <a:pt x="2206582" y="25996"/>
                </a:cubicBezTo>
                <a:close/>
                <a:moveTo>
                  <a:pt x="2165886" y="6551"/>
                </a:moveTo>
                <a:lnTo>
                  <a:pt x="2206582" y="25996"/>
                </a:lnTo>
                <a:lnTo>
                  <a:pt x="2167807" y="8387"/>
                </a:lnTo>
                <a:close/>
                <a:moveTo>
                  <a:pt x="6968588" y="6550"/>
                </a:moveTo>
                <a:lnTo>
                  <a:pt x="6966665" y="8388"/>
                </a:lnTo>
                <a:lnTo>
                  <a:pt x="6927871" y="26005"/>
                </a:lnTo>
                <a:close/>
                <a:moveTo>
                  <a:pt x="6981689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9144000" y="994295"/>
                </a:lnTo>
                <a:lnTo>
                  <a:pt x="9144000" y="1988590"/>
                </a:lnTo>
                <a:lnTo>
                  <a:pt x="5720928" y="1988590"/>
                </a:lnTo>
                <a:lnTo>
                  <a:pt x="5900086" y="1573575"/>
                </a:lnTo>
                <a:cubicBezTo>
                  <a:pt x="5967716" y="1430867"/>
                  <a:pt x="6039301" y="1292638"/>
                  <a:pt x="6114106" y="1159640"/>
                </a:cubicBezTo>
                <a:lnTo>
                  <a:pt x="6212292" y="994295"/>
                </a:lnTo>
                <a:lnTo>
                  <a:pt x="6242832" y="942864"/>
                </a:lnTo>
                <a:lnTo>
                  <a:pt x="6242835" y="942864"/>
                </a:lnTo>
                <a:lnTo>
                  <a:pt x="6267791" y="900838"/>
                </a:lnTo>
                <a:cubicBezTo>
                  <a:pt x="6477846" y="565656"/>
                  <a:pt x="6707313" y="271209"/>
                  <a:pt x="6942273" y="31689"/>
                </a:cubicBezTo>
                <a:lnTo>
                  <a:pt x="6966665" y="8388"/>
                </a:lnTo>
                <a:lnTo>
                  <a:pt x="6975681" y="4293"/>
                </a:lnTo>
                <a:close/>
                <a:moveTo>
                  <a:pt x="0" y="0"/>
                </a:moveTo>
                <a:lnTo>
                  <a:pt x="2152786" y="0"/>
                </a:lnTo>
                <a:lnTo>
                  <a:pt x="2158794" y="4293"/>
                </a:lnTo>
                <a:lnTo>
                  <a:pt x="2167807" y="8387"/>
                </a:lnTo>
                <a:lnTo>
                  <a:pt x="2192201" y="31689"/>
                </a:lnTo>
                <a:cubicBezTo>
                  <a:pt x="2427160" y="271209"/>
                  <a:pt x="2656628" y="565656"/>
                  <a:pt x="2866684" y="900838"/>
                </a:cubicBezTo>
                <a:lnTo>
                  <a:pt x="2891640" y="942864"/>
                </a:lnTo>
                <a:lnTo>
                  <a:pt x="2891638" y="942864"/>
                </a:lnTo>
                <a:lnTo>
                  <a:pt x="2922180" y="994295"/>
                </a:lnTo>
                <a:lnTo>
                  <a:pt x="3020366" y="1159640"/>
                </a:lnTo>
                <a:cubicBezTo>
                  <a:pt x="3095171" y="1292639"/>
                  <a:pt x="3166755" y="1430866"/>
                  <a:pt x="3234386" y="1573575"/>
                </a:cubicBezTo>
                <a:lnTo>
                  <a:pt x="3413545" y="1988590"/>
                </a:lnTo>
                <a:lnTo>
                  <a:pt x="10" y="1988590"/>
                </a:lnTo>
                <a:lnTo>
                  <a:pt x="10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FA790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rtlCol="0" anchor="ctr"/>
          <a:lstStyle/>
          <a:p>
            <a:pPr lvl="0"/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3600" b="1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Freeform 24"/>
          <p:cNvSpPr/>
          <p:nvPr/>
        </p:nvSpPr>
        <p:spPr>
          <a:xfrm>
            <a:off x="5" y="3745459"/>
            <a:ext cx="9143990" cy="1988591"/>
          </a:xfrm>
          <a:custGeom>
            <a:avLst/>
            <a:gdLst>
              <a:gd name="connsiteX0" fmla="*/ 5417755 w 9143990"/>
              <a:gd name="connsiteY0" fmla="*/ 994296 h 1988591"/>
              <a:gd name="connsiteX1" fmla="*/ 9143990 w 9143990"/>
              <a:gd name="connsiteY1" fmla="*/ 994296 h 1988591"/>
              <a:gd name="connsiteX2" fmla="*/ 9143990 w 9143990"/>
              <a:gd name="connsiteY2" fmla="*/ 1988591 h 1988591"/>
              <a:gd name="connsiteX3" fmla="*/ 5317326 w 9143990"/>
              <a:gd name="connsiteY3" fmla="*/ 1988591 h 1988591"/>
              <a:gd name="connsiteX4" fmla="*/ 5317326 w 9143990"/>
              <a:gd name="connsiteY4" fmla="*/ 1970390 h 1988591"/>
              <a:gd name="connsiteX5" fmla="*/ 5317884 w 9143990"/>
              <a:gd name="connsiteY5" fmla="*/ 1941057 h 1988591"/>
              <a:gd name="connsiteX6" fmla="*/ 5406488 w 9143990"/>
              <a:gd name="connsiteY6" fmla="*/ 1044273 h 1988591"/>
              <a:gd name="connsiteX7" fmla="*/ 0 w 9143990"/>
              <a:gd name="connsiteY7" fmla="*/ 994296 h 1988591"/>
              <a:gd name="connsiteX8" fmla="*/ 3716712 w 9143990"/>
              <a:gd name="connsiteY8" fmla="*/ 994296 h 1988591"/>
              <a:gd name="connsiteX9" fmla="*/ 3727977 w 9143990"/>
              <a:gd name="connsiteY9" fmla="*/ 1044273 h 1988591"/>
              <a:gd name="connsiteX10" fmla="*/ 3816580 w 9143990"/>
              <a:gd name="connsiteY10" fmla="*/ 1941057 h 1988591"/>
              <a:gd name="connsiteX11" fmla="*/ 3815192 w 9143990"/>
              <a:gd name="connsiteY11" fmla="*/ 1964716 h 1988591"/>
              <a:gd name="connsiteX12" fmla="*/ 3817139 w 9143990"/>
              <a:gd name="connsiteY12" fmla="*/ 1988591 h 1988591"/>
              <a:gd name="connsiteX13" fmla="*/ 0 w 9143990"/>
              <a:gd name="connsiteY13" fmla="*/ 1988591 h 1988591"/>
              <a:gd name="connsiteX14" fmla="*/ 5720922 w 9143990"/>
              <a:gd name="connsiteY14" fmla="*/ 0 h 1988591"/>
              <a:gd name="connsiteX15" fmla="*/ 9143990 w 9143990"/>
              <a:gd name="connsiteY15" fmla="*/ 0 h 1988591"/>
              <a:gd name="connsiteX16" fmla="*/ 9143990 w 9143990"/>
              <a:gd name="connsiteY16" fmla="*/ 994295 h 1988591"/>
              <a:gd name="connsiteX17" fmla="*/ 5417755 w 9143990"/>
              <a:gd name="connsiteY17" fmla="*/ 994295 h 1988591"/>
              <a:gd name="connsiteX18" fmla="*/ 5424658 w 9143990"/>
              <a:gd name="connsiteY18" fmla="*/ 963672 h 1988591"/>
              <a:gd name="connsiteX19" fmla="*/ 5461917 w 9143990"/>
              <a:gd name="connsiteY19" fmla="*/ 798386 h 1988591"/>
              <a:gd name="connsiteX20" fmla="*/ 5709784 w 9143990"/>
              <a:gd name="connsiteY20" fmla="*/ 25804 h 1988591"/>
              <a:gd name="connsiteX21" fmla="*/ 5709843 w 9143990"/>
              <a:gd name="connsiteY21" fmla="*/ 25664 h 1988591"/>
              <a:gd name="connsiteX22" fmla="*/ 5717379 w 9143990"/>
              <a:gd name="connsiteY22" fmla="*/ 0 h 1988591"/>
              <a:gd name="connsiteX23" fmla="*/ 5717380 w 9143990"/>
              <a:gd name="connsiteY23" fmla="*/ 0 h 1988591"/>
              <a:gd name="connsiteX24" fmla="*/ 5714524 w 9143990"/>
              <a:gd name="connsiteY24" fmla="*/ 5876 h 1988591"/>
              <a:gd name="connsiteX25" fmla="*/ 5714523 w 9143990"/>
              <a:gd name="connsiteY25" fmla="*/ 5876 h 1988591"/>
              <a:gd name="connsiteX26" fmla="*/ 0 w 9143990"/>
              <a:gd name="connsiteY26" fmla="*/ 0 h 1988591"/>
              <a:gd name="connsiteX27" fmla="*/ 3413540 w 9143990"/>
              <a:gd name="connsiteY27" fmla="*/ 0 h 1988591"/>
              <a:gd name="connsiteX28" fmla="*/ 3424679 w 9143990"/>
              <a:gd name="connsiteY28" fmla="*/ 25804 h 1988591"/>
              <a:gd name="connsiteX29" fmla="*/ 3413892 w 9143990"/>
              <a:gd name="connsiteY29" fmla="*/ 0 h 1988591"/>
              <a:gd name="connsiteX30" fmla="*/ 3413893 w 9143990"/>
              <a:gd name="connsiteY30" fmla="*/ 0 h 1988591"/>
              <a:gd name="connsiteX31" fmla="*/ 3424680 w 9143990"/>
              <a:gd name="connsiteY31" fmla="*/ 25804 h 1988591"/>
              <a:gd name="connsiteX32" fmla="*/ 3672547 w 9143990"/>
              <a:gd name="connsiteY32" fmla="*/ 798386 h 1988591"/>
              <a:gd name="connsiteX33" fmla="*/ 3709806 w 9143990"/>
              <a:gd name="connsiteY33" fmla="*/ 963672 h 1988591"/>
              <a:gd name="connsiteX34" fmla="*/ 3709808 w 9143990"/>
              <a:gd name="connsiteY34" fmla="*/ 963672 h 1988591"/>
              <a:gd name="connsiteX35" fmla="*/ 3716711 w 9143990"/>
              <a:gd name="connsiteY35" fmla="*/ 994295 h 1988591"/>
              <a:gd name="connsiteX36" fmla="*/ 0 w 9143990"/>
              <a:gd name="connsiteY36" fmla="*/ 994295 h 19885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143990" h="1988591">
                <a:moveTo>
                  <a:pt x="5417755" y="994296"/>
                </a:moveTo>
                <a:lnTo>
                  <a:pt x="9143990" y="994296"/>
                </a:lnTo>
                <a:lnTo>
                  <a:pt x="9143990" y="1988591"/>
                </a:lnTo>
                <a:lnTo>
                  <a:pt x="5317326" y="1988591"/>
                </a:lnTo>
                <a:lnTo>
                  <a:pt x="5317326" y="1970390"/>
                </a:lnTo>
                <a:lnTo>
                  <a:pt x="5317884" y="1941057"/>
                </a:lnTo>
                <a:cubicBezTo>
                  <a:pt x="5312399" y="1670031"/>
                  <a:pt x="5341551" y="1367293"/>
                  <a:pt x="5406488" y="1044273"/>
                </a:cubicBezTo>
                <a:close/>
                <a:moveTo>
                  <a:pt x="0" y="994296"/>
                </a:moveTo>
                <a:lnTo>
                  <a:pt x="3716712" y="994296"/>
                </a:lnTo>
                <a:lnTo>
                  <a:pt x="3727977" y="1044273"/>
                </a:lnTo>
                <a:cubicBezTo>
                  <a:pt x="3792913" y="1367293"/>
                  <a:pt x="3822067" y="1670031"/>
                  <a:pt x="3816580" y="1941057"/>
                </a:cubicBezTo>
                <a:cubicBezTo>
                  <a:pt x="3816117" y="1948943"/>
                  <a:pt x="3815655" y="1956830"/>
                  <a:pt x="3815192" y="1964716"/>
                </a:cubicBezTo>
                <a:lnTo>
                  <a:pt x="3817139" y="1988591"/>
                </a:lnTo>
                <a:lnTo>
                  <a:pt x="0" y="1988591"/>
                </a:lnTo>
                <a:close/>
                <a:moveTo>
                  <a:pt x="5720922" y="0"/>
                </a:moveTo>
                <a:lnTo>
                  <a:pt x="9143990" y="0"/>
                </a:lnTo>
                <a:lnTo>
                  <a:pt x="9143990" y="994295"/>
                </a:lnTo>
                <a:lnTo>
                  <a:pt x="5417755" y="994295"/>
                </a:lnTo>
                <a:lnTo>
                  <a:pt x="5424658" y="963672"/>
                </a:lnTo>
                <a:lnTo>
                  <a:pt x="5461917" y="798386"/>
                </a:lnTo>
                <a:cubicBezTo>
                  <a:pt x="5524090" y="549052"/>
                  <a:pt x="5606552" y="289917"/>
                  <a:pt x="5709784" y="25804"/>
                </a:cubicBezTo>
                <a:cubicBezTo>
                  <a:pt x="5709804" y="25757"/>
                  <a:pt x="5709823" y="25711"/>
                  <a:pt x="5709843" y="25664"/>
                </a:cubicBezTo>
                <a:close/>
                <a:moveTo>
                  <a:pt x="5717379" y="0"/>
                </a:moveTo>
                <a:lnTo>
                  <a:pt x="5717380" y="0"/>
                </a:lnTo>
                <a:lnTo>
                  <a:pt x="5714524" y="5876"/>
                </a:lnTo>
                <a:cubicBezTo>
                  <a:pt x="5714048" y="6855"/>
                  <a:pt x="5714047" y="6855"/>
                  <a:pt x="5714523" y="5876"/>
                </a:cubicBezTo>
                <a:close/>
                <a:moveTo>
                  <a:pt x="0" y="0"/>
                </a:moveTo>
                <a:lnTo>
                  <a:pt x="3413540" y="0"/>
                </a:lnTo>
                <a:lnTo>
                  <a:pt x="3424679" y="25804"/>
                </a:lnTo>
                <a:lnTo>
                  <a:pt x="3413892" y="0"/>
                </a:lnTo>
                <a:lnTo>
                  <a:pt x="3413893" y="0"/>
                </a:lnTo>
                <a:lnTo>
                  <a:pt x="3424680" y="25804"/>
                </a:lnTo>
                <a:cubicBezTo>
                  <a:pt x="3527913" y="289917"/>
                  <a:pt x="3610374" y="549052"/>
                  <a:pt x="3672547" y="798386"/>
                </a:cubicBezTo>
                <a:lnTo>
                  <a:pt x="3709806" y="963672"/>
                </a:lnTo>
                <a:lnTo>
                  <a:pt x="3709808" y="963672"/>
                </a:lnTo>
                <a:lnTo>
                  <a:pt x="3716711" y="994295"/>
                </a:lnTo>
                <a:lnTo>
                  <a:pt x="0" y="994295"/>
                </a:lnTo>
                <a:close/>
              </a:path>
            </a:pathLst>
          </a:custGeom>
          <a:solidFill>
            <a:srgbClr val="0499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3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STEP </a:t>
            </a:r>
            <a:r>
              <a:rPr lang="en-US" sz="3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PowerPoint Funnel With 2 Options/Steps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464142" y="1388916"/>
            <a:ext cx="4215715" cy="4473982"/>
            <a:chOff x="2464142" y="1388916"/>
            <a:chExt cx="4215715" cy="4473982"/>
          </a:xfrm>
        </p:grpSpPr>
        <p:sp>
          <p:nvSpPr>
            <p:cNvPr id="18" name="Freeform 17"/>
            <p:cNvSpPr/>
            <p:nvPr/>
          </p:nvSpPr>
          <p:spPr>
            <a:xfrm rot="10800000">
              <a:off x="2524166" y="1763418"/>
              <a:ext cx="4095668" cy="2181889"/>
            </a:xfrm>
            <a:custGeom>
              <a:avLst/>
              <a:gdLst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047835 w 4095668"/>
                <a:gd name="connsiteY3" fmla="*/ 976226 h 2181889"/>
                <a:gd name="connsiteX4" fmla="*/ 2300597 w 4095668"/>
                <a:gd name="connsiteY4" fmla="*/ 980495 h 2181889"/>
                <a:gd name="connsiteX5" fmla="*/ 3446728 w 4095668"/>
                <a:gd name="connsiteY5" fmla="*/ 1194446 h 2181889"/>
                <a:gd name="connsiteX6" fmla="*/ 3473657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2300597 w 4095668"/>
                <a:gd name="connsiteY3" fmla="*/ 980495 h 2181889"/>
                <a:gd name="connsiteX4" fmla="*/ 3446728 w 4095668"/>
                <a:gd name="connsiteY4" fmla="*/ 1194446 h 2181889"/>
                <a:gd name="connsiteX5" fmla="*/ 3473657 w 4095668"/>
                <a:gd name="connsiteY5" fmla="*/ 1245575 h 2181889"/>
                <a:gd name="connsiteX6" fmla="*/ 3473658 w 4095668"/>
                <a:gd name="connsiteY6" fmla="*/ 1245575 h 2181889"/>
                <a:gd name="connsiteX7" fmla="*/ 0 w 4095668"/>
                <a:gd name="connsiteY7" fmla="*/ 2181889 h 2181889"/>
                <a:gd name="connsiteX8" fmla="*/ 22441 w 4095668"/>
                <a:gd name="connsiteY8" fmla="*/ 2156750 h 2181889"/>
                <a:gd name="connsiteX9" fmla="*/ 597628 w 4095668"/>
                <a:gd name="connsiteY9" fmla="*/ 1287601 h 2181889"/>
                <a:gd name="connsiteX10" fmla="*/ 618910 w 4095668"/>
                <a:gd name="connsiteY10" fmla="*/ 1245575 h 2181889"/>
                <a:gd name="connsiteX11" fmla="*/ 618913 w 4095668"/>
                <a:gd name="connsiteY11" fmla="*/ 1245575 h 2181889"/>
                <a:gd name="connsiteX12" fmla="*/ 728689 w 4095668"/>
                <a:gd name="connsiteY12" fmla="*/ 1028799 h 2181889"/>
                <a:gd name="connsiteX13" fmla="*/ 1073486 w 4095668"/>
                <a:gd name="connsiteY13" fmla="*/ 174045 h 2181889"/>
                <a:gd name="connsiteX14" fmla="*/ 1049688 w 4095668"/>
                <a:gd name="connsiteY14" fmla="*/ 240797 h 2181889"/>
                <a:gd name="connsiteX15" fmla="*/ 1050039 w 4095668"/>
                <a:gd name="connsiteY15" fmla="*/ 240797 h 2181889"/>
                <a:gd name="connsiteX16" fmla="*/ 1069443 w 4095668"/>
                <a:gd name="connsiteY16" fmla="*/ 193974 h 2181889"/>
                <a:gd name="connsiteX17" fmla="*/ 2047836 w 4095668"/>
                <a:gd name="connsiteY17" fmla="*/ 0 h 2181889"/>
                <a:gd name="connsiteX18" fmla="*/ 3026228 w 4095668"/>
                <a:gd name="connsiteY18" fmla="*/ 193974 h 2181889"/>
                <a:gd name="connsiteX19" fmla="*/ 3045634 w 4095668"/>
                <a:gd name="connsiteY19" fmla="*/ 240797 h 2181889"/>
                <a:gd name="connsiteX20" fmla="*/ 3045982 w 4095668"/>
                <a:gd name="connsiteY20" fmla="*/ 240797 h 2181889"/>
                <a:gd name="connsiteX21" fmla="*/ 3022185 w 4095668"/>
                <a:gd name="connsiteY21" fmla="*/ 174045 h 2181889"/>
                <a:gd name="connsiteX22" fmla="*/ 3366981 w 4095668"/>
                <a:gd name="connsiteY22" fmla="*/ 1028799 h 2181889"/>
                <a:gd name="connsiteX23" fmla="*/ 3476758 w 4095668"/>
                <a:gd name="connsiteY23" fmla="*/ 1245575 h 2181889"/>
                <a:gd name="connsiteX24" fmla="*/ 3476757 w 4095668"/>
                <a:gd name="connsiteY24" fmla="*/ 1245575 h 2181889"/>
                <a:gd name="connsiteX25" fmla="*/ 3498039 w 4095668"/>
                <a:gd name="connsiteY25" fmla="*/ 1287601 h 2181889"/>
                <a:gd name="connsiteX26" fmla="*/ 4073227 w 4095668"/>
                <a:gd name="connsiteY26" fmla="*/ 2156750 h 2181889"/>
                <a:gd name="connsiteX27" fmla="*/ 4095668 w 4095668"/>
                <a:gd name="connsiteY27" fmla="*/ 2181888 h 2181889"/>
                <a:gd name="connsiteX28" fmla="*/ 4060927 w 4095668"/>
                <a:gd name="connsiteY28" fmla="*/ 2162424 h 2181889"/>
                <a:gd name="connsiteX29" fmla="*/ 2047835 w 4095668"/>
                <a:gd name="connsiteY29" fmla="*/ 1949058 h 2181889"/>
                <a:gd name="connsiteX30" fmla="*/ 34742 w 4095668"/>
                <a:gd name="connsiteY30" fmla="*/ 2162424 h 2181889"/>
                <a:gd name="connsiteX31" fmla="*/ 0 w 4095668"/>
                <a:gd name="connsiteY31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2047836 w 4095668"/>
                <a:gd name="connsiteY2" fmla="*/ 976226 h 2181889"/>
                <a:gd name="connsiteX3" fmla="*/ 3446728 w 4095668"/>
                <a:gd name="connsiteY3" fmla="*/ 1194446 h 2181889"/>
                <a:gd name="connsiteX4" fmla="*/ 3473657 w 4095668"/>
                <a:gd name="connsiteY4" fmla="*/ 1245575 h 2181889"/>
                <a:gd name="connsiteX5" fmla="*/ 3473658 w 4095668"/>
                <a:gd name="connsiteY5" fmla="*/ 1245575 h 2181889"/>
                <a:gd name="connsiteX6" fmla="*/ 0 w 4095668"/>
                <a:gd name="connsiteY6" fmla="*/ 2181889 h 2181889"/>
                <a:gd name="connsiteX7" fmla="*/ 22441 w 4095668"/>
                <a:gd name="connsiteY7" fmla="*/ 2156750 h 2181889"/>
                <a:gd name="connsiteX8" fmla="*/ 597628 w 4095668"/>
                <a:gd name="connsiteY8" fmla="*/ 1287601 h 2181889"/>
                <a:gd name="connsiteX9" fmla="*/ 618910 w 4095668"/>
                <a:gd name="connsiteY9" fmla="*/ 1245575 h 2181889"/>
                <a:gd name="connsiteX10" fmla="*/ 618913 w 4095668"/>
                <a:gd name="connsiteY10" fmla="*/ 1245575 h 2181889"/>
                <a:gd name="connsiteX11" fmla="*/ 728689 w 4095668"/>
                <a:gd name="connsiteY11" fmla="*/ 1028799 h 2181889"/>
                <a:gd name="connsiteX12" fmla="*/ 1073486 w 4095668"/>
                <a:gd name="connsiteY12" fmla="*/ 174045 h 2181889"/>
                <a:gd name="connsiteX13" fmla="*/ 1049688 w 4095668"/>
                <a:gd name="connsiteY13" fmla="*/ 240797 h 2181889"/>
                <a:gd name="connsiteX14" fmla="*/ 1050039 w 4095668"/>
                <a:gd name="connsiteY14" fmla="*/ 240797 h 2181889"/>
                <a:gd name="connsiteX15" fmla="*/ 1069443 w 4095668"/>
                <a:gd name="connsiteY15" fmla="*/ 193974 h 2181889"/>
                <a:gd name="connsiteX16" fmla="*/ 2047836 w 4095668"/>
                <a:gd name="connsiteY16" fmla="*/ 0 h 2181889"/>
                <a:gd name="connsiteX17" fmla="*/ 3026228 w 4095668"/>
                <a:gd name="connsiteY17" fmla="*/ 193974 h 2181889"/>
                <a:gd name="connsiteX18" fmla="*/ 3045634 w 4095668"/>
                <a:gd name="connsiteY18" fmla="*/ 240797 h 2181889"/>
                <a:gd name="connsiteX19" fmla="*/ 3045982 w 4095668"/>
                <a:gd name="connsiteY19" fmla="*/ 240797 h 2181889"/>
                <a:gd name="connsiteX20" fmla="*/ 3022185 w 4095668"/>
                <a:gd name="connsiteY20" fmla="*/ 174045 h 2181889"/>
                <a:gd name="connsiteX21" fmla="*/ 3366981 w 4095668"/>
                <a:gd name="connsiteY21" fmla="*/ 1028799 h 2181889"/>
                <a:gd name="connsiteX22" fmla="*/ 3476758 w 4095668"/>
                <a:gd name="connsiteY22" fmla="*/ 1245575 h 2181889"/>
                <a:gd name="connsiteX23" fmla="*/ 3476757 w 4095668"/>
                <a:gd name="connsiteY23" fmla="*/ 1245575 h 2181889"/>
                <a:gd name="connsiteX24" fmla="*/ 3498039 w 4095668"/>
                <a:gd name="connsiteY24" fmla="*/ 1287601 h 2181889"/>
                <a:gd name="connsiteX25" fmla="*/ 4073227 w 4095668"/>
                <a:gd name="connsiteY25" fmla="*/ 2156750 h 2181889"/>
                <a:gd name="connsiteX26" fmla="*/ 4095668 w 4095668"/>
                <a:gd name="connsiteY26" fmla="*/ 2181888 h 2181889"/>
                <a:gd name="connsiteX27" fmla="*/ 4060927 w 4095668"/>
                <a:gd name="connsiteY27" fmla="*/ 2162424 h 2181889"/>
                <a:gd name="connsiteX28" fmla="*/ 2047835 w 4095668"/>
                <a:gd name="connsiteY28" fmla="*/ 1949058 h 2181889"/>
                <a:gd name="connsiteX29" fmla="*/ 34742 w 4095668"/>
                <a:gd name="connsiteY29" fmla="*/ 2162424 h 2181889"/>
                <a:gd name="connsiteX30" fmla="*/ 0 w 4095668"/>
                <a:gd name="connsiteY30" fmla="*/ 2181889 h 2181889"/>
                <a:gd name="connsiteX0" fmla="*/ 3473658 w 4095668"/>
                <a:gd name="connsiteY0" fmla="*/ 1245575 h 2181889"/>
                <a:gd name="connsiteX1" fmla="*/ 3446729 w 4095668"/>
                <a:gd name="connsiteY1" fmla="*/ 1194446 h 2181889"/>
                <a:gd name="connsiteX2" fmla="*/ 3446728 w 4095668"/>
                <a:gd name="connsiteY2" fmla="*/ 1194446 h 2181889"/>
                <a:gd name="connsiteX3" fmla="*/ 3473657 w 4095668"/>
                <a:gd name="connsiteY3" fmla="*/ 1245575 h 2181889"/>
                <a:gd name="connsiteX4" fmla="*/ 3473658 w 4095668"/>
                <a:gd name="connsiteY4" fmla="*/ 1245575 h 2181889"/>
                <a:gd name="connsiteX5" fmla="*/ 0 w 4095668"/>
                <a:gd name="connsiteY5" fmla="*/ 2181889 h 2181889"/>
                <a:gd name="connsiteX6" fmla="*/ 22441 w 4095668"/>
                <a:gd name="connsiteY6" fmla="*/ 2156750 h 2181889"/>
                <a:gd name="connsiteX7" fmla="*/ 597628 w 4095668"/>
                <a:gd name="connsiteY7" fmla="*/ 1287601 h 2181889"/>
                <a:gd name="connsiteX8" fmla="*/ 618910 w 4095668"/>
                <a:gd name="connsiteY8" fmla="*/ 1245575 h 2181889"/>
                <a:gd name="connsiteX9" fmla="*/ 618913 w 4095668"/>
                <a:gd name="connsiteY9" fmla="*/ 1245575 h 2181889"/>
                <a:gd name="connsiteX10" fmla="*/ 728689 w 4095668"/>
                <a:gd name="connsiteY10" fmla="*/ 1028799 h 2181889"/>
                <a:gd name="connsiteX11" fmla="*/ 1073486 w 4095668"/>
                <a:gd name="connsiteY11" fmla="*/ 174045 h 2181889"/>
                <a:gd name="connsiteX12" fmla="*/ 1049688 w 4095668"/>
                <a:gd name="connsiteY12" fmla="*/ 240797 h 2181889"/>
                <a:gd name="connsiteX13" fmla="*/ 1050039 w 4095668"/>
                <a:gd name="connsiteY13" fmla="*/ 240797 h 2181889"/>
                <a:gd name="connsiteX14" fmla="*/ 1069443 w 4095668"/>
                <a:gd name="connsiteY14" fmla="*/ 193974 h 2181889"/>
                <a:gd name="connsiteX15" fmla="*/ 2047836 w 4095668"/>
                <a:gd name="connsiteY15" fmla="*/ 0 h 2181889"/>
                <a:gd name="connsiteX16" fmla="*/ 3026228 w 4095668"/>
                <a:gd name="connsiteY16" fmla="*/ 193974 h 2181889"/>
                <a:gd name="connsiteX17" fmla="*/ 3045634 w 4095668"/>
                <a:gd name="connsiteY17" fmla="*/ 240797 h 2181889"/>
                <a:gd name="connsiteX18" fmla="*/ 3045982 w 4095668"/>
                <a:gd name="connsiteY18" fmla="*/ 240797 h 2181889"/>
                <a:gd name="connsiteX19" fmla="*/ 3022185 w 4095668"/>
                <a:gd name="connsiteY19" fmla="*/ 174045 h 2181889"/>
                <a:gd name="connsiteX20" fmla="*/ 3366981 w 4095668"/>
                <a:gd name="connsiteY20" fmla="*/ 1028799 h 2181889"/>
                <a:gd name="connsiteX21" fmla="*/ 3476758 w 4095668"/>
                <a:gd name="connsiteY21" fmla="*/ 1245575 h 2181889"/>
                <a:gd name="connsiteX22" fmla="*/ 3476757 w 4095668"/>
                <a:gd name="connsiteY22" fmla="*/ 1245575 h 2181889"/>
                <a:gd name="connsiteX23" fmla="*/ 3498039 w 4095668"/>
                <a:gd name="connsiteY23" fmla="*/ 1287601 h 2181889"/>
                <a:gd name="connsiteX24" fmla="*/ 4073227 w 4095668"/>
                <a:gd name="connsiteY24" fmla="*/ 2156750 h 2181889"/>
                <a:gd name="connsiteX25" fmla="*/ 4095668 w 4095668"/>
                <a:gd name="connsiteY25" fmla="*/ 2181888 h 2181889"/>
                <a:gd name="connsiteX26" fmla="*/ 4060927 w 4095668"/>
                <a:gd name="connsiteY26" fmla="*/ 2162424 h 2181889"/>
                <a:gd name="connsiteX27" fmla="*/ 2047835 w 4095668"/>
                <a:gd name="connsiteY27" fmla="*/ 1949058 h 2181889"/>
                <a:gd name="connsiteX28" fmla="*/ 34742 w 4095668"/>
                <a:gd name="connsiteY28" fmla="*/ 2162424 h 2181889"/>
                <a:gd name="connsiteX29" fmla="*/ 0 w 4095668"/>
                <a:gd name="connsiteY29" fmla="*/ 2181889 h 21818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4095668" h="2181889">
                  <a:moveTo>
                    <a:pt x="3473658" y="1245575"/>
                  </a:moveTo>
                  <a:lnTo>
                    <a:pt x="3446729" y="1194446"/>
                  </a:lnTo>
                  <a:cubicBezTo>
                    <a:pt x="3442241" y="1185925"/>
                    <a:pt x="3442240" y="1185925"/>
                    <a:pt x="3446728" y="1194446"/>
                  </a:cubicBezTo>
                  <a:lnTo>
                    <a:pt x="3473657" y="1245575"/>
                  </a:lnTo>
                  <a:lnTo>
                    <a:pt x="3473658" y="1245575"/>
                  </a:lnTo>
                  <a:close/>
                  <a:moveTo>
                    <a:pt x="0" y="2181889"/>
                  </a:moveTo>
                  <a:lnTo>
                    <a:pt x="22441" y="2156750"/>
                  </a:lnTo>
                  <a:cubicBezTo>
                    <a:pt x="222810" y="1917230"/>
                    <a:pt x="418497" y="1622783"/>
                    <a:pt x="597628" y="1287601"/>
                  </a:cubicBezTo>
                  <a:lnTo>
                    <a:pt x="618910" y="1245575"/>
                  </a:lnTo>
                  <a:lnTo>
                    <a:pt x="618913" y="1245575"/>
                  </a:lnTo>
                  <a:lnTo>
                    <a:pt x="728689" y="1028799"/>
                  </a:lnTo>
                  <a:cubicBezTo>
                    <a:pt x="856273" y="762803"/>
                    <a:pt x="972875" y="475889"/>
                    <a:pt x="1073486" y="174045"/>
                  </a:cubicBezTo>
                  <a:lnTo>
                    <a:pt x="1049688" y="240797"/>
                  </a:lnTo>
                  <a:lnTo>
                    <a:pt x="1050039" y="240797"/>
                  </a:lnTo>
                  <a:lnTo>
                    <a:pt x="1069443" y="193974"/>
                  </a:lnTo>
                  <a:cubicBezTo>
                    <a:pt x="1162567" y="83273"/>
                    <a:pt x="1565223" y="0"/>
                    <a:pt x="2047836" y="0"/>
                  </a:cubicBezTo>
                  <a:cubicBezTo>
                    <a:pt x="2530449" y="0"/>
                    <a:pt x="2933105" y="83273"/>
                    <a:pt x="3026228" y="193974"/>
                  </a:cubicBezTo>
                  <a:lnTo>
                    <a:pt x="3045634" y="240797"/>
                  </a:lnTo>
                  <a:lnTo>
                    <a:pt x="3045982" y="240797"/>
                  </a:lnTo>
                  <a:lnTo>
                    <a:pt x="3022185" y="174045"/>
                  </a:lnTo>
                  <a:cubicBezTo>
                    <a:pt x="3122796" y="475889"/>
                    <a:pt x="3239397" y="762803"/>
                    <a:pt x="3366981" y="1028799"/>
                  </a:cubicBezTo>
                  <a:lnTo>
                    <a:pt x="3476758" y="1245575"/>
                  </a:lnTo>
                  <a:lnTo>
                    <a:pt x="3476757" y="1245575"/>
                  </a:lnTo>
                  <a:lnTo>
                    <a:pt x="3498039" y="1287601"/>
                  </a:lnTo>
                  <a:cubicBezTo>
                    <a:pt x="3677171" y="1622783"/>
                    <a:pt x="3872858" y="1917230"/>
                    <a:pt x="4073227" y="2156750"/>
                  </a:cubicBezTo>
                  <a:lnTo>
                    <a:pt x="4095668" y="2181888"/>
                  </a:lnTo>
                  <a:lnTo>
                    <a:pt x="4060927" y="2162424"/>
                  </a:lnTo>
                  <a:cubicBezTo>
                    <a:pt x="3794048" y="2038810"/>
                    <a:pt x="2993697" y="1949058"/>
                    <a:pt x="2047835" y="1949058"/>
                  </a:cubicBezTo>
                  <a:cubicBezTo>
                    <a:pt x="1101972" y="1949058"/>
                    <a:pt x="301621" y="2038810"/>
                    <a:pt x="34742" y="2162424"/>
                  </a:cubicBezTo>
                  <a:lnTo>
                    <a:pt x="0" y="2181889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16"/>
            <p:cNvSpPr/>
            <p:nvPr/>
          </p:nvSpPr>
          <p:spPr>
            <a:xfrm rot="10800000">
              <a:off x="3573853" y="3704511"/>
              <a:ext cx="1996294" cy="2158387"/>
            </a:xfrm>
            <a:custGeom>
              <a:avLst/>
              <a:gdLst>
                <a:gd name="connsiteX0" fmla="*/ 1996294 w 1996294"/>
                <a:gd name="connsiteY0" fmla="*/ 2158387 h 2158387"/>
                <a:gd name="connsiteX1" fmla="*/ 1995946 w 1996294"/>
                <a:gd name="connsiteY1" fmla="*/ 2158387 h 2158387"/>
                <a:gd name="connsiteX2" fmla="*/ 1976540 w 1996294"/>
                <a:gd name="connsiteY2" fmla="*/ 2111563 h 2158387"/>
                <a:gd name="connsiteX3" fmla="*/ 998148 w 1996294"/>
                <a:gd name="connsiteY3" fmla="*/ 1917590 h 2158387"/>
                <a:gd name="connsiteX4" fmla="*/ 19755 w 1996294"/>
                <a:gd name="connsiteY4" fmla="*/ 2111563 h 2158387"/>
                <a:gd name="connsiteX5" fmla="*/ 350 w 1996294"/>
                <a:gd name="connsiteY5" fmla="*/ 2158387 h 2158387"/>
                <a:gd name="connsiteX6" fmla="*/ 0 w 1996294"/>
                <a:gd name="connsiteY6" fmla="*/ 2158387 h 2158387"/>
                <a:gd name="connsiteX7" fmla="*/ 23797 w 1996294"/>
                <a:gd name="connsiteY7" fmla="*/ 2091635 h 2158387"/>
                <a:gd name="connsiteX8" fmla="*/ 235174 w 1996294"/>
                <a:gd name="connsiteY8" fmla="*/ 1319053 h 2158387"/>
                <a:gd name="connsiteX9" fmla="*/ 266948 w 1996294"/>
                <a:gd name="connsiteY9" fmla="*/ 1153768 h 2158387"/>
                <a:gd name="connsiteX10" fmla="*/ 266948 w 1996294"/>
                <a:gd name="connsiteY10" fmla="*/ 1153768 h 2158387"/>
                <a:gd name="connsiteX11" fmla="*/ 282443 w 1996294"/>
                <a:gd name="connsiteY11" fmla="*/ 1073166 h 2158387"/>
                <a:gd name="connsiteX12" fmla="*/ 358003 w 1996294"/>
                <a:gd name="connsiteY12" fmla="*/ 176383 h 2158387"/>
                <a:gd name="connsiteX13" fmla="*/ 356819 w 1996294"/>
                <a:gd name="connsiteY13" fmla="*/ 152719 h 2158387"/>
                <a:gd name="connsiteX14" fmla="*/ 356441 w 1996294"/>
                <a:gd name="connsiteY14" fmla="*/ 151833 h 2158387"/>
                <a:gd name="connsiteX15" fmla="*/ 998148 w 1996294"/>
                <a:gd name="connsiteY15" fmla="*/ 0 h 2158387"/>
                <a:gd name="connsiteX16" fmla="*/ 1639854 w 1996294"/>
                <a:gd name="connsiteY16" fmla="*/ 151833 h 2158387"/>
                <a:gd name="connsiteX17" fmla="*/ 1639475 w 1996294"/>
                <a:gd name="connsiteY17" fmla="*/ 152723 h 2158387"/>
                <a:gd name="connsiteX18" fmla="*/ 1638291 w 1996294"/>
                <a:gd name="connsiteY18" fmla="*/ 176383 h 2158387"/>
                <a:gd name="connsiteX19" fmla="*/ 1713850 w 1996294"/>
                <a:gd name="connsiteY19" fmla="*/ 1073166 h 2158387"/>
                <a:gd name="connsiteX20" fmla="*/ 1729345 w 1996294"/>
                <a:gd name="connsiteY20" fmla="*/ 1153768 h 2158387"/>
                <a:gd name="connsiteX21" fmla="*/ 1729346 w 1996294"/>
                <a:gd name="connsiteY21" fmla="*/ 1153768 h 2158387"/>
                <a:gd name="connsiteX22" fmla="*/ 1761120 w 1996294"/>
                <a:gd name="connsiteY22" fmla="*/ 1319053 h 2158387"/>
                <a:gd name="connsiteX23" fmla="*/ 1972497 w 1996294"/>
                <a:gd name="connsiteY23" fmla="*/ 2091635 h 2158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996294" h="2158387">
                  <a:moveTo>
                    <a:pt x="1996294" y="2158387"/>
                  </a:moveTo>
                  <a:lnTo>
                    <a:pt x="1995946" y="2158387"/>
                  </a:lnTo>
                  <a:lnTo>
                    <a:pt x="1976540" y="2111563"/>
                  </a:lnTo>
                  <a:cubicBezTo>
                    <a:pt x="1883417" y="2000863"/>
                    <a:pt x="1480761" y="1917590"/>
                    <a:pt x="998148" y="1917590"/>
                  </a:cubicBezTo>
                  <a:cubicBezTo>
                    <a:pt x="515535" y="1917590"/>
                    <a:pt x="112878" y="2000863"/>
                    <a:pt x="19755" y="2111563"/>
                  </a:cubicBezTo>
                  <a:lnTo>
                    <a:pt x="350" y="2158387"/>
                  </a:lnTo>
                  <a:lnTo>
                    <a:pt x="0" y="2158387"/>
                  </a:lnTo>
                  <a:lnTo>
                    <a:pt x="23797" y="2091635"/>
                  </a:lnTo>
                  <a:cubicBezTo>
                    <a:pt x="111832" y="1827522"/>
                    <a:pt x="182154" y="1568387"/>
                    <a:pt x="235174" y="1319053"/>
                  </a:cubicBezTo>
                  <a:lnTo>
                    <a:pt x="266948" y="1153768"/>
                  </a:lnTo>
                  <a:lnTo>
                    <a:pt x="266948" y="1153768"/>
                  </a:lnTo>
                  <a:lnTo>
                    <a:pt x="282443" y="1073166"/>
                  </a:lnTo>
                  <a:cubicBezTo>
                    <a:pt x="337820" y="750146"/>
                    <a:pt x="362681" y="447408"/>
                    <a:pt x="358003" y="176383"/>
                  </a:cubicBezTo>
                  <a:lnTo>
                    <a:pt x="356819" y="152719"/>
                  </a:lnTo>
                  <a:lnTo>
                    <a:pt x="356441" y="151833"/>
                  </a:lnTo>
                  <a:cubicBezTo>
                    <a:pt x="356441" y="67978"/>
                    <a:pt x="643743" y="0"/>
                    <a:pt x="998148" y="0"/>
                  </a:cubicBezTo>
                  <a:cubicBezTo>
                    <a:pt x="1352552" y="0"/>
                    <a:pt x="1639854" y="67978"/>
                    <a:pt x="1639854" y="151833"/>
                  </a:cubicBezTo>
                  <a:lnTo>
                    <a:pt x="1639475" y="152723"/>
                  </a:lnTo>
                  <a:lnTo>
                    <a:pt x="1638291" y="176383"/>
                  </a:lnTo>
                  <a:cubicBezTo>
                    <a:pt x="1633612" y="447408"/>
                    <a:pt x="1658474" y="750146"/>
                    <a:pt x="1713850" y="1073166"/>
                  </a:cubicBezTo>
                  <a:lnTo>
                    <a:pt x="1729345" y="1153768"/>
                  </a:lnTo>
                  <a:lnTo>
                    <a:pt x="1729346" y="1153768"/>
                  </a:lnTo>
                  <a:lnTo>
                    <a:pt x="1761120" y="1319053"/>
                  </a:lnTo>
                  <a:cubicBezTo>
                    <a:pt x="1814140" y="1568387"/>
                    <a:pt x="1884462" y="1827522"/>
                    <a:pt x="1972497" y="2091635"/>
                  </a:cubicBez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2464142" y="1388916"/>
              <a:ext cx="4215715" cy="607332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3158525" y="1523999"/>
              <a:ext cx="2826947" cy="372110"/>
            </a:xfrm>
            <a:prstGeom prst="ellipse">
              <a:avLst/>
            </a:prstGeom>
            <a:solidFill>
              <a:schemeClr val="tx1">
                <a:lumMod val="85000"/>
                <a:lumOff val="15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33"/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3084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3765</TotalTime>
  <Words>9</Words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Template PresentationGo</vt:lpstr>
      <vt:lpstr>PowerPoint Funnel With 2 Options/Steps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Funnel With 2 Options/Steps</dc:title>
  <dc:creator>PresentationGo.com</dc:creator>
  <dcterms:created xsi:type="dcterms:W3CDTF">2014-11-26T05:14:11Z</dcterms:created>
  <dcterms:modified xsi:type="dcterms:W3CDTF">2015-01-25T05:47:53Z</dcterms:modified>
</cp:coreProperties>
</file>