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29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32D"/>
    <a:srgbClr val="2A9A6D"/>
    <a:srgbClr val="38C98E"/>
    <a:srgbClr val="9CE4C7"/>
    <a:srgbClr val="0499D3"/>
    <a:srgbClr val="660226"/>
    <a:srgbClr val="0F5987"/>
    <a:srgbClr val="0B4366"/>
    <a:srgbClr val="FA7902"/>
    <a:srgbClr val="CB23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74" autoAdjust="0"/>
  </p:normalViewPr>
  <p:slideViewPr>
    <p:cSldViewPr snapToGrid="0" showGuides="1">
      <p:cViewPr varScale="1">
        <p:scale>
          <a:sx n="92" d="100"/>
          <a:sy n="92" d="100"/>
        </p:scale>
        <p:origin x="96" y="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9525" y="6986946"/>
            <a:ext cx="9148236" cy="27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7"/>
          <p:cNvSpPr/>
          <p:nvPr/>
        </p:nvSpPr>
        <p:spPr>
          <a:xfrm>
            <a:off x="0" y="1756867"/>
            <a:ext cx="9144000" cy="3977182"/>
          </a:xfrm>
          <a:custGeom>
            <a:avLst/>
            <a:gdLst>
              <a:gd name="connsiteX0" fmla="*/ 5417760 w 9144000"/>
              <a:gd name="connsiteY0" fmla="*/ 2982887 h 3977182"/>
              <a:gd name="connsiteX1" fmla="*/ 9143995 w 9144000"/>
              <a:gd name="connsiteY1" fmla="*/ 2982887 h 3977182"/>
              <a:gd name="connsiteX2" fmla="*/ 9143995 w 9144000"/>
              <a:gd name="connsiteY2" fmla="*/ 3977182 h 3977182"/>
              <a:gd name="connsiteX3" fmla="*/ 5317331 w 9144000"/>
              <a:gd name="connsiteY3" fmla="*/ 3977182 h 3977182"/>
              <a:gd name="connsiteX4" fmla="*/ 5317331 w 9144000"/>
              <a:gd name="connsiteY4" fmla="*/ 3958981 h 3977182"/>
              <a:gd name="connsiteX5" fmla="*/ 5317889 w 9144000"/>
              <a:gd name="connsiteY5" fmla="*/ 3929648 h 3977182"/>
              <a:gd name="connsiteX6" fmla="*/ 5406493 w 9144000"/>
              <a:gd name="connsiteY6" fmla="*/ 3032864 h 3977182"/>
              <a:gd name="connsiteX7" fmla="*/ 5 w 9144000"/>
              <a:gd name="connsiteY7" fmla="*/ 2982887 h 3977182"/>
              <a:gd name="connsiteX8" fmla="*/ 3716718 w 9144000"/>
              <a:gd name="connsiteY8" fmla="*/ 2982887 h 3977182"/>
              <a:gd name="connsiteX9" fmla="*/ 3727983 w 9144000"/>
              <a:gd name="connsiteY9" fmla="*/ 3032864 h 3977182"/>
              <a:gd name="connsiteX10" fmla="*/ 3816586 w 9144000"/>
              <a:gd name="connsiteY10" fmla="*/ 3929648 h 3977182"/>
              <a:gd name="connsiteX11" fmla="*/ 3815198 w 9144000"/>
              <a:gd name="connsiteY11" fmla="*/ 3953307 h 3977182"/>
              <a:gd name="connsiteX12" fmla="*/ 3817145 w 9144000"/>
              <a:gd name="connsiteY12" fmla="*/ 3977182 h 3977182"/>
              <a:gd name="connsiteX13" fmla="*/ 5 w 9144000"/>
              <a:gd name="connsiteY13" fmla="*/ 3977182 h 3977182"/>
              <a:gd name="connsiteX14" fmla="*/ 5720927 w 9144000"/>
              <a:gd name="connsiteY14" fmla="*/ 1988591 h 3977182"/>
              <a:gd name="connsiteX15" fmla="*/ 9143995 w 9144000"/>
              <a:gd name="connsiteY15" fmla="*/ 1988591 h 3977182"/>
              <a:gd name="connsiteX16" fmla="*/ 9143995 w 9144000"/>
              <a:gd name="connsiteY16" fmla="*/ 2982886 h 3977182"/>
              <a:gd name="connsiteX17" fmla="*/ 5417760 w 9144000"/>
              <a:gd name="connsiteY17" fmla="*/ 2982886 h 3977182"/>
              <a:gd name="connsiteX18" fmla="*/ 5424663 w 9144000"/>
              <a:gd name="connsiteY18" fmla="*/ 2952263 h 3977182"/>
              <a:gd name="connsiteX19" fmla="*/ 5461922 w 9144000"/>
              <a:gd name="connsiteY19" fmla="*/ 2786977 h 3977182"/>
              <a:gd name="connsiteX20" fmla="*/ 5709789 w 9144000"/>
              <a:gd name="connsiteY20" fmla="*/ 2014395 h 3977182"/>
              <a:gd name="connsiteX21" fmla="*/ 5709848 w 9144000"/>
              <a:gd name="connsiteY21" fmla="*/ 2014255 h 3977182"/>
              <a:gd name="connsiteX22" fmla="*/ 5717384 w 9144000"/>
              <a:gd name="connsiteY22" fmla="*/ 1988591 h 3977182"/>
              <a:gd name="connsiteX23" fmla="*/ 5717385 w 9144000"/>
              <a:gd name="connsiteY23" fmla="*/ 1988591 h 3977182"/>
              <a:gd name="connsiteX24" fmla="*/ 5714529 w 9144000"/>
              <a:gd name="connsiteY24" fmla="*/ 1994467 h 3977182"/>
              <a:gd name="connsiteX25" fmla="*/ 5714528 w 9144000"/>
              <a:gd name="connsiteY25" fmla="*/ 1994467 h 3977182"/>
              <a:gd name="connsiteX26" fmla="*/ 5 w 9144000"/>
              <a:gd name="connsiteY26" fmla="*/ 1988591 h 3977182"/>
              <a:gd name="connsiteX27" fmla="*/ 3413545 w 9144000"/>
              <a:gd name="connsiteY27" fmla="*/ 1988591 h 3977182"/>
              <a:gd name="connsiteX28" fmla="*/ 3424684 w 9144000"/>
              <a:gd name="connsiteY28" fmla="*/ 2014395 h 3977182"/>
              <a:gd name="connsiteX29" fmla="*/ 3413897 w 9144000"/>
              <a:gd name="connsiteY29" fmla="*/ 1988591 h 3977182"/>
              <a:gd name="connsiteX30" fmla="*/ 3413899 w 9144000"/>
              <a:gd name="connsiteY30" fmla="*/ 1988591 h 3977182"/>
              <a:gd name="connsiteX31" fmla="*/ 3424686 w 9144000"/>
              <a:gd name="connsiteY31" fmla="*/ 2014395 h 3977182"/>
              <a:gd name="connsiteX32" fmla="*/ 3672553 w 9144000"/>
              <a:gd name="connsiteY32" fmla="*/ 2786977 h 3977182"/>
              <a:gd name="connsiteX33" fmla="*/ 3709812 w 9144000"/>
              <a:gd name="connsiteY33" fmla="*/ 2952263 h 3977182"/>
              <a:gd name="connsiteX34" fmla="*/ 3709814 w 9144000"/>
              <a:gd name="connsiteY34" fmla="*/ 2952263 h 3977182"/>
              <a:gd name="connsiteX35" fmla="*/ 3716717 w 9144000"/>
              <a:gd name="connsiteY35" fmla="*/ 2982886 h 3977182"/>
              <a:gd name="connsiteX36" fmla="*/ 5 w 9144000"/>
              <a:gd name="connsiteY36" fmla="*/ 2982886 h 3977182"/>
              <a:gd name="connsiteX37" fmla="*/ 5737281 w 9144000"/>
              <a:gd name="connsiteY37" fmla="*/ 1947643 h 3977182"/>
              <a:gd name="connsiteX38" fmla="*/ 5737282 w 9144000"/>
              <a:gd name="connsiteY38" fmla="*/ 1947643 h 3977182"/>
              <a:gd name="connsiteX39" fmla="*/ 5717385 w 9144000"/>
              <a:gd name="connsiteY39" fmla="*/ 1988590 h 3977182"/>
              <a:gd name="connsiteX40" fmla="*/ 5717384 w 9144000"/>
              <a:gd name="connsiteY40" fmla="*/ 1988590 h 3977182"/>
              <a:gd name="connsiteX41" fmla="*/ 3396779 w 9144000"/>
              <a:gd name="connsiteY41" fmla="*/ 1947643 h 3977182"/>
              <a:gd name="connsiteX42" fmla="*/ 3396781 w 9144000"/>
              <a:gd name="connsiteY42" fmla="*/ 1947643 h 3977182"/>
              <a:gd name="connsiteX43" fmla="*/ 3413899 w 9144000"/>
              <a:gd name="connsiteY43" fmla="*/ 1988590 h 3977182"/>
              <a:gd name="connsiteX44" fmla="*/ 3413897 w 9144000"/>
              <a:gd name="connsiteY44" fmla="*/ 1988590 h 3977182"/>
              <a:gd name="connsiteX45" fmla="*/ 2973950 w 9144000"/>
              <a:gd name="connsiteY45" fmla="*/ 1022564 h 3977182"/>
              <a:gd name="connsiteX46" fmla="*/ 3001208 w 9144000"/>
              <a:gd name="connsiteY46" fmla="*/ 1035453 h 3977182"/>
              <a:gd name="connsiteX47" fmla="*/ 2996204 w 9144000"/>
              <a:gd name="connsiteY47" fmla="*/ 1033668 h 3977182"/>
              <a:gd name="connsiteX48" fmla="*/ 2960091 w 9144000"/>
              <a:gd name="connsiteY48" fmla="*/ 1015650 h 3977182"/>
              <a:gd name="connsiteX49" fmla="*/ 2973950 w 9144000"/>
              <a:gd name="connsiteY49" fmla="*/ 1022564 h 3977182"/>
              <a:gd name="connsiteX50" fmla="*/ 2962113 w 9144000"/>
              <a:gd name="connsiteY50" fmla="*/ 1016967 h 3977182"/>
              <a:gd name="connsiteX51" fmla="*/ 2926932 w 9144000"/>
              <a:gd name="connsiteY51" fmla="*/ 994046 h 3977182"/>
              <a:gd name="connsiteX52" fmla="*/ 2927314 w 9144000"/>
              <a:gd name="connsiteY52" fmla="*/ 994295 h 3977182"/>
              <a:gd name="connsiteX53" fmla="*/ 2960091 w 9144000"/>
              <a:gd name="connsiteY53" fmla="*/ 1015650 h 3977182"/>
              <a:gd name="connsiteX54" fmla="*/ 2957061 w 9144000"/>
              <a:gd name="connsiteY54" fmla="*/ 1014138 h 3977182"/>
              <a:gd name="connsiteX55" fmla="*/ 2927306 w 9144000"/>
              <a:gd name="connsiteY55" fmla="*/ 994295 h 3977182"/>
              <a:gd name="connsiteX56" fmla="*/ 2895273 w 9144000"/>
              <a:gd name="connsiteY56" fmla="*/ 942864 h 3977182"/>
              <a:gd name="connsiteX57" fmla="*/ 2895275 w 9144000"/>
              <a:gd name="connsiteY57" fmla="*/ 942864 h 3977182"/>
              <a:gd name="connsiteX58" fmla="*/ 2926852 w 9144000"/>
              <a:gd name="connsiteY58" fmla="*/ 993993 h 3977182"/>
              <a:gd name="connsiteX59" fmla="*/ 2926932 w 9144000"/>
              <a:gd name="connsiteY59" fmla="*/ 994046 h 3977182"/>
              <a:gd name="connsiteX60" fmla="*/ 2926851 w 9144000"/>
              <a:gd name="connsiteY60" fmla="*/ 993993 h 3977182"/>
              <a:gd name="connsiteX61" fmla="*/ 6927871 w 9144000"/>
              <a:gd name="connsiteY61" fmla="*/ 26005 h 3977182"/>
              <a:gd name="connsiteX62" fmla="*/ 6927849 w 9144000"/>
              <a:gd name="connsiteY62" fmla="*/ 26016 h 3977182"/>
              <a:gd name="connsiteX63" fmla="*/ 6927850 w 9144000"/>
              <a:gd name="connsiteY63" fmla="*/ 26015 h 3977182"/>
              <a:gd name="connsiteX64" fmla="*/ 6927871 w 9144000"/>
              <a:gd name="connsiteY64" fmla="*/ 26005 h 3977182"/>
              <a:gd name="connsiteX65" fmla="*/ 2206582 w 9144000"/>
              <a:gd name="connsiteY65" fmla="*/ 25996 h 3977182"/>
              <a:gd name="connsiteX66" fmla="*/ 2206624 w 9144000"/>
              <a:gd name="connsiteY66" fmla="*/ 26015 h 3977182"/>
              <a:gd name="connsiteX67" fmla="*/ 2206624 w 9144000"/>
              <a:gd name="connsiteY67" fmla="*/ 26016 h 3977182"/>
              <a:gd name="connsiteX68" fmla="*/ 2206582 w 9144000"/>
              <a:gd name="connsiteY68" fmla="*/ 25996 h 3977182"/>
              <a:gd name="connsiteX69" fmla="*/ 2165886 w 9144000"/>
              <a:gd name="connsiteY69" fmla="*/ 6551 h 3977182"/>
              <a:gd name="connsiteX70" fmla="*/ 2206582 w 9144000"/>
              <a:gd name="connsiteY70" fmla="*/ 25996 h 3977182"/>
              <a:gd name="connsiteX71" fmla="*/ 2167807 w 9144000"/>
              <a:gd name="connsiteY71" fmla="*/ 8387 h 3977182"/>
              <a:gd name="connsiteX72" fmla="*/ 6968588 w 9144000"/>
              <a:gd name="connsiteY72" fmla="*/ 6550 h 3977182"/>
              <a:gd name="connsiteX73" fmla="*/ 6966665 w 9144000"/>
              <a:gd name="connsiteY73" fmla="*/ 8388 h 3977182"/>
              <a:gd name="connsiteX74" fmla="*/ 6927871 w 9144000"/>
              <a:gd name="connsiteY74" fmla="*/ 26005 h 3977182"/>
              <a:gd name="connsiteX75" fmla="*/ 6981689 w 9144000"/>
              <a:gd name="connsiteY75" fmla="*/ 0 h 3977182"/>
              <a:gd name="connsiteX76" fmla="*/ 9143990 w 9144000"/>
              <a:gd name="connsiteY76" fmla="*/ 0 h 3977182"/>
              <a:gd name="connsiteX77" fmla="*/ 9143990 w 9144000"/>
              <a:gd name="connsiteY77" fmla="*/ 994295 h 3977182"/>
              <a:gd name="connsiteX78" fmla="*/ 9144000 w 9144000"/>
              <a:gd name="connsiteY78" fmla="*/ 994295 h 3977182"/>
              <a:gd name="connsiteX79" fmla="*/ 9144000 w 9144000"/>
              <a:gd name="connsiteY79" fmla="*/ 1988590 h 3977182"/>
              <a:gd name="connsiteX80" fmla="*/ 5720928 w 9144000"/>
              <a:gd name="connsiteY80" fmla="*/ 1988590 h 3977182"/>
              <a:gd name="connsiteX81" fmla="*/ 5900086 w 9144000"/>
              <a:gd name="connsiteY81" fmla="*/ 1573575 h 3977182"/>
              <a:gd name="connsiteX82" fmla="*/ 6114106 w 9144000"/>
              <a:gd name="connsiteY82" fmla="*/ 1159640 h 3977182"/>
              <a:gd name="connsiteX83" fmla="*/ 6212292 w 9144000"/>
              <a:gd name="connsiteY83" fmla="*/ 994295 h 3977182"/>
              <a:gd name="connsiteX84" fmla="*/ 6242832 w 9144000"/>
              <a:gd name="connsiteY84" fmla="*/ 942864 h 3977182"/>
              <a:gd name="connsiteX85" fmla="*/ 6242835 w 9144000"/>
              <a:gd name="connsiteY85" fmla="*/ 942864 h 3977182"/>
              <a:gd name="connsiteX86" fmla="*/ 6267791 w 9144000"/>
              <a:gd name="connsiteY86" fmla="*/ 900838 h 3977182"/>
              <a:gd name="connsiteX87" fmla="*/ 6942273 w 9144000"/>
              <a:gd name="connsiteY87" fmla="*/ 31689 h 3977182"/>
              <a:gd name="connsiteX88" fmla="*/ 6966665 w 9144000"/>
              <a:gd name="connsiteY88" fmla="*/ 8388 h 3977182"/>
              <a:gd name="connsiteX89" fmla="*/ 6975681 w 9144000"/>
              <a:gd name="connsiteY89" fmla="*/ 4293 h 3977182"/>
              <a:gd name="connsiteX90" fmla="*/ 0 w 9144000"/>
              <a:gd name="connsiteY90" fmla="*/ 0 h 3977182"/>
              <a:gd name="connsiteX91" fmla="*/ 2152786 w 9144000"/>
              <a:gd name="connsiteY91" fmla="*/ 0 h 3977182"/>
              <a:gd name="connsiteX92" fmla="*/ 2158794 w 9144000"/>
              <a:gd name="connsiteY92" fmla="*/ 4293 h 3977182"/>
              <a:gd name="connsiteX93" fmla="*/ 2167807 w 9144000"/>
              <a:gd name="connsiteY93" fmla="*/ 8387 h 3977182"/>
              <a:gd name="connsiteX94" fmla="*/ 2192201 w 9144000"/>
              <a:gd name="connsiteY94" fmla="*/ 31689 h 3977182"/>
              <a:gd name="connsiteX95" fmla="*/ 2866684 w 9144000"/>
              <a:gd name="connsiteY95" fmla="*/ 900838 h 3977182"/>
              <a:gd name="connsiteX96" fmla="*/ 2891640 w 9144000"/>
              <a:gd name="connsiteY96" fmla="*/ 942864 h 3977182"/>
              <a:gd name="connsiteX97" fmla="*/ 2891638 w 9144000"/>
              <a:gd name="connsiteY97" fmla="*/ 942864 h 3977182"/>
              <a:gd name="connsiteX98" fmla="*/ 2922180 w 9144000"/>
              <a:gd name="connsiteY98" fmla="*/ 994295 h 3977182"/>
              <a:gd name="connsiteX99" fmla="*/ 2922181 w 9144000"/>
              <a:gd name="connsiteY99" fmla="*/ 994295 h 3977182"/>
              <a:gd name="connsiteX100" fmla="*/ 3020367 w 9144000"/>
              <a:gd name="connsiteY100" fmla="*/ 1159640 h 3977182"/>
              <a:gd name="connsiteX101" fmla="*/ 3234386 w 9144000"/>
              <a:gd name="connsiteY101" fmla="*/ 1573575 h 3977182"/>
              <a:gd name="connsiteX102" fmla="*/ 3413545 w 9144000"/>
              <a:gd name="connsiteY102" fmla="*/ 1988590 h 3977182"/>
              <a:gd name="connsiteX103" fmla="*/ 10 w 9144000"/>
              <a:gd name="connsiteY103" fmla="*/ 1988590 h 3977182"/>
              <a:gd name="connsiteX104" fmla="*/ 10 w 9144000"/>
              <a:gd name="connsiteY104" fmla="*/ 994295 h 3977182"/>
              <a:gd name="connsiteX105" fmla="*/ 0 w 9144000"/>
              <a:gd name="connsiteY105" fmla="*/ 994295 h 3977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9144000" h="3977182">
                <a:moveTo>
                  <a:pt x="5417760" y="2982887"/>
                </a:moveTo>
                <a:lnTo>
                  <a:pt x="9143995" y="2982887"/>
                </a:lnTo>
                <a:lnTo>
                  <a:pt x="9143995" y="3977182"/>
                </a:lnTo>
                <a:lnTo>
                  <a:pt x="5317331" y="3977182"/>
                </a:lnTo>
                <a:lnTo>
                  <a:pt x="5317331" y="3958981"/>
                </a:lnTo>
                <a:lnTo>
                  <a:pt x="5317889" y="3929648"/>
                </a:lnTo>
                <a:cubicBezTo>
                  <a:pt x="5312404" y="3658622"/>
                  <a:pt x="5341556" y="3355884"/>
                  <a:pt x="5406493" y="3032864"/>
                </a:cubicBezTo>
                <a:close/>
                <a:moveTo>
                  <a:pt x="5" y="2982887"/>
                </a:moveTo>
                <a:lnTo>
                  <a:pt x="3716718" y="2982887"/>
                </a:lnTo>
                <a:lnTo>
                  <a:pt x="3727983" y="3032864"/>
                </a:lnTo>
                <a:cubicBezTo>
                  <a:pt x="3792919" y="3355884"/>
                  <a:pt x="3822072" y="3658622"/>
                  <a:pt x="3816586" y="3929648"/>
                </a:cubicBezTo>
                <a:cubicBezTo>
                  <a:pt x="3816123" y="3937534"/>
                  <a:pt x="3815661" y="3945421"/>
                  <a:pt x="3815198" y="3953307"/>
                </a:cubicBezTo>
                <a:lnTo>
                  <a:pt x="3817145" y="3977182"/>
                </a:lnTo>
                <a:lnTo>
                  <a:pt x="5" y="3977182"/>
                </a:lnTo>
                <a:close/>
                <a:moveTo>
                  <a:pt x="5720927" y="1988591"/>
                </a:moveTo>
                <a:lnTo>
                  <a:pt x="9143995" y="1988591"/>
                </a:lnTo>
                <a:lnTo>
                  <a:pt x="9143995" y="2982886"/>
                </a:lnTo>
                <a:lnTo>
                  <a:pt x="5417760" y="2982886"/>
                </a:lnTo>
                <a:lnTo>
                  <a:pt x="5424663" y="2952263"/>
                </a:lnTo>
                <a:lnTo>
                  <a:pt x="5461922" y="2786977"/>
                </a:lnTo>
                <a:cubicBezTo>
                  <a:pt x="5524095" y="2537643"/>
                  <a:pt x="5606557" y="2278508"/>
                  <a:pt x="5709789" y="2014395"/>
                </a:cubicBezTo>
                <a:cubicBezTo>
                  <a:pt x="5709809" y="2014348"/>
                  <a:pt x="5709828" y="2014302"/>
                  <a:pt x="5709848" y="2014255"/>
                </a:cubicBezTo>
                <a:close/>
                <a:moveTo>
                  <a:pt x="5717384" y="1988591"/>
                </a:moveTo>
                <a:lnTo>
                  <a:pt x="5717385" y="1988591"/>
                </a:lnTo>
                <a:lnTo>
                  <a:pt x="5714529" y="1994467"/>
                </a:lnTo>
                <a:cubicBezTo>
                  <a:pt x="5714053" y="1995446"/>
                  <a:pt x="5714052" y="1995446"/>
                  <a:pt x="5714528" y="1994467"/>
                </a:cubicBezTo>
                <a:close/>
                <a:moveTo>
                  <a:pt x="5" y="1988591"/>
                </a:moveTo>
                <a:lnTo>
                  <a:pt x="3413545" y="1988591"/>
                </a:lnTo>
                <a:lnTo>
                  <a:pt x="3424684" y="2014395"/>
                </a:lnTo>
                <a:lnTo>
                  <a:pt x="3413897" y="1988591"/>
                </a:lnTo>
                <a:lnTo>
                  <a:pt x="3413899" y="1988591"/>
                </a:lnTo>
                <a:lnTo>
                  <a:pt x="3424686" y="2014395"/>
                </a:lnTo>
                <a:cubicBezTo>
                  <a:pt x="3527919" y="2278508"/>
                  <a:pt x="3610379" y="2537643"/>
                  <a:pt x="3672553" y="2786977"/>
                </a:cubicBezTo>
                <a:lnTo>
                  <a:pt x="3709812" y="2952263"/>
                </a:lnTo>
                <a:lnTo>
                  <a:pt x="3709814" y="2952263"/>
                </a:lnTo>
                <a:lnTo>
                  <a:pt x="3716717" y="2982886"/>
                </a:lnTo>
                <a:lnTo>
                  <a:pt x="5" y="2982886"/>
                </a:lnTo>
                <a:close/>
                <a:moveTo>
                  <a:pt x="5737281" y="1947643"/>
                </a:moveTo>
                <a:lnTo>
                  <a:pt x="5737282" y="1947643"/>
                </a:lnTo>
                <a:lnTo>
                  <a:pt x="5717385" y="1988590"/>
                </a:lnTo>
                <a:lnTo>
                  <a:pt x="5717384" y="1988590"/>
                </a:lnTo>
                <a:close/>
                <a:moveTo>
                  <a:pt x="3396779" y="1947643"/>
                </a:moveTo>
                <a:lnTo>
                  <a:pt x="3396781" y="1947643"/>
                </a:lnTo>
                <a:lnTo>
                  <a:pt x="3413899" y="1988590"/>
                </a:lnTo>
                <a:lnTo>
                  <a:pt x="3413897" y="1988590"/>
                </a:lnTo>
                <a:close/>
                <a:moveTo>
                  <a:pt x="2973950" y="1022564"/>
                </a:moveTo>
                <a:lnTo>
                  <a:pt x="3001208" y="1035453"/>
                </a:lnTo>
                <a:lnTo>
                  <a:pt x="2996204" y="1033668"/>
                </a:lnTo>
                <a:close/>
                <a:moveTo>
                  <a:pt x="2960091" y="1015650"/>
                </a:moveTo>
                <a:lnTo>
                  <a:pt x="2973950" y="1022564"/>
                </a:lnTo>
                <a:lnTo>
                  <a:pt x="2962113" y="1016967"/>
                </a:lnTo>
                <a:close/>
                <a:moveTo>
                  <a:pt x="2926932" y="994046"/>
                </a:moveTo>
                <a:lnTo>
                  <a:pt x="2927314" y="994295"/>
                </a:lnTo>
                <a:lnTo>
                  <a:pt x="2960091" y="1015650"/>
                </a:lnTo>
                <a:lnTo>
                  <a:pt x="2957061" y="1014138"/>
                </a:lnTo>
                <a:lnTo>
                  <a:pt x="2927306" y="994295"/>
                </a:lnTo>
                <a:close/>
                <a:moveTo>
                  <a:pt x="2895273" y="942864"/>
                </a:moveTo>
                <a:lnTo>
                  <a:pt x="2895275" y="942864"/>
                </a:lnTo>
                <a:lnTo>
                  <a:pt x="2926852" y="993993"/>
                </a:lnTo>
                <a:lnTo>
                  <a:pt x="2926932" y="994046"/>
                </a:lnTo>
                <a:cubicBezTo>
                  <a:pt x="2926905" y="994028"/>
                  <a:pt x="2926878" y="994011"/>
                  <a:pt x="2926851" y="993993"/>
                </a:cubicBezTo>
                <a:close/>
                <a:moveTo>
                  <a:pt x="6927871" y="26005"/>
                </a:moveTo>
                <a:cubicBezTo>
                  <a:pt x="6927864" y="26009"/>
                  <a:pt x="6927856" y="26012"/>
                  <a:pt x="6927849" y="26016"/>
                </a:cubicBezTo>
                <a:lnTo>
                  <a:pt x="6927850" y="26015"/>
                </a:lnTo>
                <a:cubicBezTo>
                  <a:pt x="6927857" y="26012"/>
                  <a:pt x="6927864" y="26008"/>
                  <a:pt x="6927871" y="26005"/>
                </a:cubicBezTo>
                <a:close/>
                <a:moveTo>
                  <a:pt x="2206582" y="25996"/>
                </a:moveTo>
                <a:cubicBezTo>
                  <a:pt x="2206596" y="26002"/>
                  <a:pt x="2206610" y="26009"/>
                  <a:pt x="2206624" y="26015"/>
                </a:cubicBezTo>
                <a:cubicBezTo>
                  <a:pt x="2206631" y="26018"/>
                  <a:pt x="2206631" y="26019"/>
                  <a:pt x="2206624" y="26016"/>
                </a:cubicBezTo>
                <a:cubicBezTo>
                  <a:pt x="2206610" y="26009"/>
                  <a:pt x="2206596" y="26003"/>
                  <a:pt x="2206582" y="25996"/>
                </a:cubicBezTo>
                <a:close/>
                <a:moveTo>
                  <a:pt x="2165886" y="6551"/>
                </a:moveTo>
                <a:lnTo>
                  <a:pt x="2206582" y="25996"/>
                </a:lnTo>
                <a:lnTo>
                  <a:pt x="2167807" y="8387"/>
                </a:lnTo>
                <a:close/>
                <a:moveTo>
                  <a:pt x="6968588" y="6550"/>
                </a:moveTo>
                <a:lnTo>
                  <a:pt x="6966665" y="8388"/>
                </a:lnTo>
                <a:lnTo>
                  <a:pt x="6927871" y="26005"/>
                </a:lnTo>
                <a:close/>
                <a:moveTo>
                  <a:pt x="6981689" y="0"/>
                </a:moveTo>
                <a:lnTo>
                  <a:pt x="9143990" y="0"/>
                </a:lnTo>
                <a:lnTo>
                  <a:pt x="9143990" y="994295"/>
                </a:lnTo>
                <a:lnTo>
                  <a:pt x="9144000" y="994295"/>
                </a:lnTo>
                <a:lnTo>
                  <a:pt x="9144000" y="1988590"/>
                </a:lnTo>
                <a:lnTo>
                  <a:pt x="5720928" y="1988590"/>
                </a:lnTo>
                <a:lnTo>
                  <a:pt x="5900086" y="1573575"/>
                </a:lnTo>
                <a:cubicBezTo>
                  <a:pt x="5967716" y="1430867"/>
                  <a:pt x="6039301" y="1292638"/>
                  <a:pt x="6114106" y="1159640"/>
                </a:cubicBezTo>
                <a:lnTo>
                  <a:pt x="6212292" y="994295"/>
                </a:lnTo>
                <a:lnTo>
                  <a:pt x="6242832" y="942864"/>
                </a:lnTo>
                <a:lnTo>
                  <a:pt x="6242835" y="942864"/>
                </a:lnTo>
                <a:lnTo>
                  <a:pt x="6267791" y="900838"/>
                </a:lnTo>
                <a:cubicBezTo>
                  <a:pt x="6477846" y="565656"/>
                  <a:pt x="6707313" y="271209"/>
                  <a:pt x="6942273" y="31689"/>
                </a:cubicBezTo>
                <a:lnTo>
                  <a:pt x="6966665" y="8388"/>
                </a:lnTo>
                <a:lnTo>
                  <a:pt x="6975681" y="4293"/>
                </a:lnTo>
                <a:close/>
                <a:moveTo>
                  <a:pt x="0" y="0"/>
                </a:moveTo>
                <a:lnTo>
                  <a:pt x="2152786" y="0"/>
                </a:lnTo>
                <a:lnTo>
                  <a:pt x="2158794" y="4293"/>
                </a:lnTo>
                <a:lnTo>
                  <a:pt x="2167807" y="8387"/>
                </a:lnTo>
                <a:lnTo>
                  <a:pt x="2192201" y="31689"/>
                </a:lnTo>
                <a:cubicBezTo>
                  <a:pt x="2427160" y="271209"/>
                  <a:pt x="2656628" y="565656"/>
                  <a:pt x="2866684" y="900838"/>
                </a:cubicBezTo>
                <a:lnTo>
                  <a:pt x="2891640" y="942864"/>
                </a:lnTo>
                <a:lnTo>
                  <a:pt x="2891638" y="942864"/>
                </a:lnTo>
                <a:lnTo>
                  <a:pt x="2922180" y="994295"/>
                </a:lnTo>
                <a:lnTo>
                  <a:pt x="2922181" y="994295"/>
                </a:lnTo>
                <a:lnTo>
                  <a:pt x="3020367" y="1159640"/>
                </a:lnTo>
                <a:cubicBezTo>
                  <a:pt x="3095172" y="1292639"/>
                  <a:pt x="3166756" y="1430866"/>
                  <a:pt x="3234386" y="1573575"/>
                </a:cubicBezTo>
                <a:lnTo>
                  <a:pt x="3413545" y="1988590"/>
                </a:lnTo>
                <a:lnTo>
                  <a:pt x="10" y="1988590"/>
                </a:lnTo>
                <a:lnTo>
                  <a:pt x="10" y="994295"/>
                </a:lnTo>
                <a:lnTo>
                  <a:pt x="0" y="994295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PowerPoint Funnel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2464142" y="1388916"/>
            <a:ext cx="4215715" cy="4473982"/>
            <a:chOff x="2464142" y="1388916"/>
            <a:chExt cx="4215715" cy="4473982"/>
          </a:xfrm>
        </p:grpSpPr>
        <p:sp>
          <p:nvSpPr>
            <p:cNvPr id="17" name="Freeform 16"/>
            <p:cNvSpPr/>
            <p:nvPr/>
          </p:nvSpPr>
          <p:spPr>
            <a:xfrm rot="10800000">
              <a:off x="2524166" y="1763419"/>
              <a:ext cx="4095668" cy="4099479"/>
            </a:xfrm>
            <a:custGeom>
              <a:avLst/>
              <a:gdLst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047836 w 4095668"/>
                <a:gd name="connsiteY2" fmla="*/ 1917590 h 4099479"/>
                <a:gd name="connsiteX3" fmla="*/ 2047921 w 4095668"/>
                <a:gd name="connsiteY3" fmla="*/ 1917592 h 4099479"/>
                <a:gd name="connsiteX4" fmla="*/ 2290470 w 4095668"/>
                <a:gd name="connsiteY4" fmla="*/ 1925396 h 4099479"/>
                <a:gd name="connsiteX5" fmla="*/ 2456579 w 4095668"/>
                <a:gd name="connsiteY5" fmla="*/ 1939180 h 4099479"/>
                <a:gd name="connsiteX6" fmla="*/ 2488166 w 4095668"/>
                <a:gd name="connsiteY6" fmla="*/ 1942968 h 4099479"/>
                <a:gd name="connsiteX7" fmla="*/ 2650159 w 4095668"/>
                <a:gd name="connsiteY7" fmla="*/ 1966730 h 4099479"/>
                <a:gd name="connsiteX8" fmla="*/ 2650193 w 4095668"/>
                <a:gd name="connsiteY8" fmla="*/ 1966737 h 4099479"/>
                <a:gd name="connsiteX9" fmla="*/ 2738419 w 4095668"/>
                <a:gd name="connsiteY9" fmla="*/ 1985214 h 4099479"/>
                <a:gd name="connsiteX10" fmla="*/ 2764222 w 4095668"/>
                <a:gd name="connsiteY10" fmla="*/ 1991739 h 4099479"/>
                <a:gd name="connsiteX11" fmla="*/ 2812860 w 4095668"/>
                <a:gd name="connsiteY11" fmla="*/ 2004835 h 4099479"/>
                <a:gd name="connsiteX12" fmla="*/ 2901935 w 4095668"/>
                <a:gd name="connsiteY12" fmla="*/ 2034553 h 4099479"/>
                <a:gd name="connsiteX13" fmla="*/ 2901935 w 4095668"/>
                <a:gd name="connsiteY13" fmla="*/ 2034553 h 4099479"/>
                <a:gd name="connsiteX14" fmla="*/ 2829792 w 4095668"/>
                <a:gd name="connsiteY14" fmla="*/ 2009394 h 4099479"/>
                <a:gd name="connsiteX15" fmla="*/ 2812860 w 4095668"/>
                <a:gd name="connsiteY15" fmla="*/ 2004835 h 4099479"/>
                <a:gd name="connsiteX16" fmla="*/ 2802987 w 4095668"/>
                <a:gd name="connsiteY16" fmla="*/ 2001541 h 4099479"/>
                <a:gd name="connsiteX17" fmla="*/ 2764222 w 4095668"/>
                <a:gd name="connsiteY17" fmla="*/ 1991739 h 4099479"/>
                <a:gd name="connsiteX18" fmla="*/ 2745488 w 4095668"/>
                <a:gd name="connsiteY18" fmla="*/ 1986695 h 4099479"/>
                <a:gd name="connsiteX19" fmla="*/ 2738419 w 4095668"/>
                <a:gd name="connsiteY19" fmla="*/ 1985214 h 4099479"/>
                <a:gd name="connsiteX20" fmla="*/ 2730336 w 4095668"/>
                <a:gd name="connsiteY20" fmla="*/ 1983170 h 4099479"/>
                <a:gd name="connsiteX21" fmla="*/ 2650193 w 4095668"/>
                <a:gd name="connsiteY21" fmla="*/ 1966737 h 4099479"/>
                <a:gd name="connsiteX22" fmla="*/ 2650158 w 4095668"/>
                <a:gd name="connsiteY22" fmla="*/ 1966730 h 4099479"/>
                <a:gd name="connsiteX23" fmla="*/ 2544936 w 4095668"/>
                <a:gd name="connsiteY23" fmla="*/ 1949775 h 4099479"/>
                <a:gd name="connsiteX24" fmla="*/ 2488166 w 4095668"/>
                <a:gd name="connsiteY24" fmla="*/ 1942968 h 4099479"/>
                <a:gd name="connsiteX25" fmla="*/ 2469855 w 4095668"/>
                <a:gd name="connsiteY25" fmla="*/ 1940282 h 4099479"/>
                <a:gd name="connsiteX26" fmla="*/ 2456579 w 4095668"/>
                <a:gd name="connsiteY26" fmla="*/ 1939180 h 4099479"/>
                <a:gd name="connsiteX27" fmla="*/ 2430958 w 4095668"/>
                <a:gd name="connsiteY27" fmla="*/ 1936108 h 4099479"/>
                <a:gd name="connsiteX28" fmla="*/ 2309359 w 4095668"/>
                <a:gd name="connsiteY28" fmla="*/ 1926004 h 4099479"/>
                <a:gd name="connsiteX29" fmla="*/ 2290470 w 4095668"/>
                <a:gd name="connsiteY29" fmla="*/ 1925396 h 4099479"/>
                <a:gd name="connsiteX30" fmla="*/ 2267329 w 4095668"/>
                <a:gd name="connsiteY30" fmla="*/ 1923476 h 4099479"/>
                <a:gd name="connsiteX31" fmla="*/ 2047921 w 4095668"/>
                <a:gd name="connsiteY31" fmla="*/ 1917592 h 4099479"/>
                <a:gd name="connsiteX32" fmla="*/ 2047835 w 4095668"/>
                <a:gd name="connsiteY32" fmla="*/ 1917590 h 4099479"/>
                <a:gd name="connsiteX33" fmla="*/ 1069442 w 4095668"/>
                <a:gd name="connsiteY33" fmla="*/ 2111563 h 4099479"/>
                <a:gd name="connsiteX34" fmla="*/ 1050037 w 4095668"/>
                <a:gd name="connsiteY34" fmla="*/ 2158387 h 4099479"/>
                <a:gd name="connsiteX35" fmla="*/ 1049688 w 4095668"/>
                <a:gd name="connsiteY35" fmla="*/ 2158387 h 4099479"/>
                <a:gd name="connsiteX36" fmla="*/ 1049688 w 4095668"/>
                <a:gd name="connsiteY36" fmla="*/ 2158387 h 4099479"/>
                <a:gd name="connsiteX37" fmla="*/ 3473658 w 4095668"/>
                <a:gd name="connsiteY37" fmla="*/ 3163165 h 4099479"/>
                <a:gd name="connsiteX38" fmla="*/ 3446729 w 4095668"/>
                <a:gd name="connsiteY38" fmla="*/ 3112036 h 4099479"/>
                <a:gd name="connsiteX39" fmla="*/ 2047836 w 4095668"/>
                <a:gd name="connsiteY39" fmla="*/ 2893816 h 4099479"/>
                <a:gd name="connsiteX40" fmla="*/ 2047835 w 4095668"/>
                <a:gd name="connsiteY40" fmla="*/ 2893816 h 4099479"/>
                <a:gd name="connsiteX41" fmla="*/ 2300597 w 4095668"/>
                <a:gd name="connsiteY41" fmla="*/ 2898085 h 4099479"/>
                <a:gd name="connsiteX42" fmla="*/ 3446728 w 4095668"/>
                <a:gd name="connsiteY42" fmla="*/ 3112036 h 4099479"/>
                <a:gd name="connsiteX43" fmla="*/ 3473657 w 4095668"/>
                <a:gd name="connsiteY43" fmla="*/ 3163165 h 4099479"/>
                <a:gd name="connsiteX44" fmla="*/ 0 w 4095668"/>
                <a:gd name="connsiteY44" fmla="*/ 4099479 h 4099479"/>
                <a:gd name="connsiteX45" fmla="*/ 22441 w 4095668"/>
                <a:gd name="connsiteY45" fmla="*/ 4074340 h 4099479"/>
                <a:gd name="connsiteX46" fmla="*/ 597628 w 4095668"/>
                <a:gd name="connsiteY46" fmla="*/ 3205191 h 4099479"/>
                <a:gd name="connsiteX47" fmla="*/ 618910 w 4095668"/>
                <a:gd name="connsiteY47" fmla="*/ 3163165 h 4099479"/>
                <a:gd name="connsiteX48" fmla="*/ 618913 w 4095668"/>
                <a:gd name="connsiteY48" fmla="*/ 3163165 h 4099479"/>
                <a:gd name="connsiteX49" fmla="*/ 728689 w 4095668"/>
                <a:gd name="connsiteY49" fmla="*/ 2946389 h 4099479"/>
                <a:gd name="connsiteX50" fmla="*/ 911202 w 4095668"/>
                <a:gd name="connsiteY50" fmla="*/ 2532455 h 4099479"/>
                <a:gd name="connsiteX51" fmla="*/ 1073435 w 4095668"/>
                <a:gd name="connsiteY51" fmla="*/ 2091772 h 4099479"/>
                <a:gd name="connsiteX52" fmla="*/ 1073484 w 4095668"/>
                <a:gd name="connsiteY52" fmla="*/ 2091635 h 4099479"/>
                <a:gd name="connsiteX53" fmla="*/ 1284861 w 4095668"/>
                <a:gd name="connsiteY53" fmla="*/ 1319053 h 4099479"/>
                <a:gd name="connsiteX54" fmla="*/ 1316635 w 4095668"/>
                <a:gd name="connsiteY54" fmla="*/ 1153768 h 4099479"/>
                <a:gd name="connsiteX55" fmla="*/ 1332130 w 4095668"/>
                <a:gd name="connsiteY55" fmla="*/ 1073166 h 4099479"/>
                <a:gd name="connsiteX56" fmla="*/ 1407690 w 4095668"/>
                <a:gd name="connsiteY56" fmla="*/ 176383 h 4099479"/>
                <a:gd name="connsiteX57" fmla="*/ 1406506 w 4095668"/>
                <a:gd name="connsiteY57" fmla="*/ 152719 h 4099479"/>
                <a:gd name="connsiteX58" fmla="*/ 1406128 w 4095668"/>
                <a:gd name="connsiteY58" fmla="*/ 151833 h 4099479"/>
                <a:gd name="connsiteX59" fmla="*/ 2047835 w 4095668"/>
                <a:gd name="connsiteY59" fmla="*/ 0 h 4099479"/>
                <a:gd name="connsiteX60" fmla="*/ 2689541 w 4095668"/>
                <a:gd name="connsiteY60" fmla="*/ 151833 h 4099479"/>
                <a:gd name="connsiteX61" fmla="*/ 2689162 w 4095668"/>
                <a:gd name="connsiteY61" fmla="*/ 152723 h 4099479"/>
                <a:gd name="connsiteX62" fmla="*/ 2687978 w 4095668"/>
                <a:gd name="connsiteY62" fmla="*/ 176383 h 4099479"/>
                <a:gd name="connsiteX63" fmla="*/ 2763537 w 4095668"/>
                <a:gd name="connsiteY63" fmla="*/ 1073166 h 4099479"/>
                <a:gd name="connsiteX64" fmla="*/ 2779032 w 4095668"/>
                <a:gd name="connsiteY64" fmla="*/ 1153768 h 4099479"/>
                <a:gd name="connsiteX65" fmla="*/ 2779033 w 4095668"/>
                <a:gd name="connsiteY65" fmla="*/ 1153768 h 4099479"/>
                <a:gd name="connsiteX66" fmla="*/ 2810807 w 4095668"/>
                <a:gd name="connsiteY66" fmla="*/ 1319053 h 4099479"/>
                <a:gd name="connsiteX67" fmla="*/ 3022184 w 4095668"/>
                <a:gd name="connsiteY67" fmla="*/ 2091635 h 4099479"/>
                <a:gd name="connsiteX68" fmla="*/ 3045981 w 4095668"/>
                <a:gd name="connsiteY68" fmla="*/ 2158387 h 4099479"/>
                <a:gd name="connsiteX69" fmla="*/ 3045634 w 4095668"/>
                <a:gd name="connsiteY69" fmla="*/ 2158387 h 4099479"/>
                <a:gd name="connsiteX70" fmla="*/ 3045634 w 4095668"/>
                <a:gd name="connsiteY70" fmla="*/ 2158387 h 4099479"/>
                <a:gd name="connsiteX71" fmla="*/ 3045982 w 4095668"/>
                <a:gd name="connsiteY71" fmla="*/ 2158387 h 4099479"/>
                <a:gd name="connsiteX72" fmla="*/ 3022185 w 4095668"/>
                <a:gd name="connsiteY72" fmla="*/ 2091635 h 4099479"/>
                <a:gd name="connsiteX73" fmla="*/ 3366981 w 4095668"/>
                <a:gd name="connsiteY73" fmla="*/ 2946389 h 4099479"/>
                <a:gd name="connsiteX74" fmla="*/ 3476758 w 4095668"/>
                <a:gd name="connsiteY74" fmla="*/ 3163165 h 4099479"/>
                <a:gd name="connsiteX75" fmla="*/ 3476757 w 4095668"/>
                <a:gd name="connsiteY75" fmla="*/ 3163165 h 4099479"/>
                <a:gd name="connsiteX76" fmla="*/ 3498039 w 4095668"/>
                <a:gd name="connsiteY76" fmla="*/ 3205191 h 4099479"/>
                <a:gd name="connsiteX77" fmla="*/ 4073227 w 4095668"/>
                <a:gd name="connsiteY77" fmla="*/ 4074340 h 4099479"/>
                <a:gd name="connsiteX78" fmla="*/ 4095668 w 4095668"/>
                <a:gd name="connsiteY78" fmla="*/ 4099478 h 4099479"/>
                <a:gd name="connsiteX79" fmla="*/ 4060927 w 4095668"/>
                <a:gd name="connsiteY79" fmla="*/ 4080013 h 4099479"/>
                <a:gd name="connsiteX80" fmla="*/ 2047835 w 4095668"/>
                <a:gd name="connsiteY80" fmla="*/ 3866649 h 4099479"/>
                <a:gd name="connsiteX81" fmla="*/ 34742 w 4095668"/>
                <a:gd name="connsiteY81" fmla="*/ 4080013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047836 w 4095668"/>
                <a:gd name="connsiteY2" fmla="*/ 1917590 h 4099479"/>
                <a:gd name="connsiteX3" fmla="*/ 2047921 w 4095668"/>
                <a:gd name="connsiteY3" fmla="*/ 1917592 h 4099479"/>
                <a:gd name="connsiteX4" fmla="*/ 2290470 w 4095668"/>
                <a:gd name="connsiteY4" fmla="*/ 1925396 h 4099479"/>
                <a:gd name="connsiteX5" fmla="*/ 2456579 w 4095668"/>
                <a:gd name="connsiteY5" fmla="*/ 1939180 h 4099479"/>
                <a:gd name="connsiteX6" fmla="*/ 2488166 w 4095668"/>
                <a:gd name="connsiteY6" fmla="*/ 1942968 h 4099479"/>
                <a:gd name="connsiteX7" fmla="*/ 2650159 w 4095668"/>
                <a:gd name="connsiteY7" fmla="*/ 1966730 h 4099479"/>
                <a:gd name="connsiteX8" fmla="*/ 2650193 w 4095668"/>
                <a:gd name="connsiteY8" fmla="*/ 1966737 h 4099479"/>
                <a:gd name="connsiteX9" fmla="*/ 2738419 w 4095668"/>
                <a:gd name="connsiteY9" fmla="*/ 1985214 h 4099479"/>
                <a:gd name="connsiteX10" fmla="*/ 2764222 w 4095668"/>
                <a:gd name="connsiteY10" fmla="*/ 1991739 h 4099479"/>
                <a:gd name="connsiteX11" fmla="*/ 2812860 w 4095668"/>
                <a:gd name="connsiteY11" fmla="*/ 2004835 h 4099479"/>
                <a:gd name="connsiteX12" fmla="*/ 2901935 w 4095668"/>
                <a:gd name="connsiteY12" fmla="*/ 2034553 h 4099479"/>
                <a:gd name="connsiteX13" fmla="*/ 2901935 w 4095668"/>
                <a:gd name="connsiteY13" fmla="*/ 2034553 h 4099479"/>
                <a:gd name="connsiteX14" fmla="*/ 2829792 w 4095668"/>
                <a:gd name="connsiteY14" fmla="*/ 2009394 h 4099479"/>
                <a:gd name="connsiteX15" fmla="*/ 2812860 w 4095668"/>
                <a:gd name="connsiteY15" fmla="*/ 2004835 h 4099479"/>
                <a:gd name="connsiteX16" fmla="*/ 2802987 w 4095668"/>
                <a:gd name="connsiteY16" fmla="*/ 2001541 h 4099479"/>
                <a:gd name="connsiteX17" fmla="*/ 2764222 w 4095668"/>
                <a:gd name="connsiteY17" fmla="*/ 1991739 h 4099479"/>
                <a:gd name="connsiteX18" fmla="*/ 2745488 w 4095668"/>
                <a:gd name="connsiteY18" fmla="*/ 1986695 h 4099479"/>
                <a:gd name="connsiteX19" fmla="*/ 2738419 w 4095668"/>
                <a:gd name="connsiteY19" fmla="*/ 1985214 h 4099479"/>
                <a:gd name="connsiteX20" fmla="*/ 2730336 w 4095668"/>
                <a:gd name="connsiteY20" fmla="*/ 1983170 h 4099479"/>
                <a:gd name="connsiteX21" fmla="*/ 2650193 w 4095668"/>
                <a:gd name="connsiteY21" fmla="*/ 1966737 h 4099479"/>
                <a:gd name="connsiteX22" fmla="*/ 2650158 w 4095668"/>
                <a:gd name="connsiteY22" fmla="*/ 1966730 h 4099479"/>
                <a:gd name="connsiteX23" fmla="*/ 2544936 w 4095668"/>
                <a:gd name="connsiteY23" fmla="*/ 1949775 h 4099479"/>
                <a:gd name="connsiteX24" fmla="*/ 2488166 w 4095668"/>
                <a:gd name="connsiteY24" fmla="*/ 1942968 h 4099479"/>
                <a:gd name="connsiteX25" fmla="*/ 2469855 w 4095668"/>
                <a:gd name="connsiteY25" fmla="*/ 1940282 h 4099479"/>
                <a:gd name="connsiteX26" fmla="*/ 2456579 w 4095668"/>
                <a:gd name="connsiteY26" fmla="*/ 1939180 h 4099479"/>
                <a:gd name="connsiteX27" fmla="*/ 2430958 w 4095668"/>
                <a:gd name="connsiteY27" fmla="*/ 1936108 h 4099479"/>
                <a:gd name="connsiteX28" fmla="*/ 2309359 w 4095668"/>
                <a:gd name="connsiteY28" fmla="*/ 1926004 h 4099479"/>
                <a:gd name="connsiteX29" fmla="*/ 2290470 w 4095668"/>
                <a:gd name="connsiteY29" fmla="*/ 1925396 h 4099479"/>
                <a:gd name="connsiteX30" fmla="*/ 2267329 w 4095668"/>
                <a:gd name="connsiteY30" fmla="*/ 1923476 h 4099479"/>
                <a:gd name="connsiteX31" fmla="*/ 2047921 w 4095668"/>
                <a:gd name="connsiteY31" fmla="*/ 1917592 h 4099479"/>
                <a:gd name="connsiteX32" fmla="*/ 2047835 w 4095668"/>
                <a:gd name="connsiteY32" fmla="*/ 1917590 h 4099479"/>
                <a:gd name="connsiteX33" fmla="*/ 1069442 w 4095668"/>
                <a:gd name="connsiteY33" fmla="*/ 2111563 h 4099479"/>
                <a:gd name="connsiteX34" fmla="*/ 1050037 w 4095668"/>
                <a:gd name="connsiteY34" fmla="*/ 2158387 h 4099479"/>
                <a:gd name="connsiteX35" fmla="*/ 1049688 w 4095668"/>
                <a:gd name="connsiteY35" fmla="*/ 2158387 h 4099479"/>
                <a:gd name="connsiteX36" fmla="*/ 1049688 w 4095668"/>
                <a:gd name="connsiteY36" fmla="*/ 2158387 h 4099479"/>
                <a:gd name="connsiteX37" fmla="*/ 1050038 w 4095668"/>
                <a:gd name="connsiteY37" fmla="*/ 2158387 h 4099479"/>
                <a:gd name="connsiteX38" fmla="*/ 3473658 w 4095668"/>
                <a:gd name="connsiteY38" fmla="*/ 3163165 h 4099479"/>
                <a:gd name="connsiteX39" fmla="*/ 3446729 w 4095668"/>
                <a:gd name="connsiteY39" fmla="*/ 3112036 h 4099479"/>
                <a:gd name="connsiteX40" fmla="*/ 2047836 w 4095668"/>
                <a:gd name="connsiteY40" fmla="*/ 2893816 h 4099479"/>
                <a:gd name="connsiteX41" fmla="*/ 2300597 w 4095668"/>
                <a:gd name="connsiteY41" fmla="*/ 2898085 h 4099479"/>
                <a:gd name="connsiteX42" fmla="*/ 3446728 w 4095668"/>
                <a:gd name="connsiteY42" fmla="*/ 3112036 h 4099479"/>
                <a:gd name="connsiteX43" fmla="*/ 3473657 w 4095668"/>
                <a:gd name="connsiteY43" fmla="*/ 3163165 h 4099479"/>
                <a:gd name="connsiteX44" fmla="*/ 3473658 w 4095668"/>
                <a:gd name="connsiteY44" fmla="*/ 3163165 h 4099479"/>
                <a:gd name="connsiteX45" fmla="*/ 0 w 4095668"/>
                <a:gd name="connsiteY45" fmla="*/ 4099479 h 4099479"/>
                <a:gd name="connsiteX46" fmla="*/ 22441 w 4095668"/>
                <a:gd name="connsiteY46" fmla="*/ 4074340 h 4099479"/>
                <a:gd name="connsiteX47" fmla="*/ 597628 w 4095668"/>
                <a:gd name="connsiteY47" fmla="*/ 3205191 h 4099479"/>
                <a:gd name="connsiteX48" fmla="*/ 618910 w 4095668"/>
                <a:gd name="connsiteY48" fmla="*/ 3163165 h 4099479"/>
                <a:gd name="connsiteX49" fmla="*/ 618913 w 4095668"/>
                <a:gd name="connsiteY49" fmla="*/ 3163165 h 4099479"/>
                <a:gd name="connsiteX50" fmla="*/ 728689 w 4095668"/>
                <a:gd name="connsiteY50" fmla="*/ 2946389 h 4099479"/>
                <a:gd name="connsiteX51" fmla="*/ 911202 w 4095668"/>
                <a:gd name="connsiteY51" fmla="*/ 2532455 h 4099479"/>
                <a:gd name="connsiteX52" fmla="*/ 1073435 w 4095668"/>
                <a:gd name="connsiteY52" fmla="*/ 2091772 h 4099479"/>
                <a:gd name="connsiteX53" fmla="*/ 1073484 w 4095668"/>
                <a:gd name="connsiteY53" fmla="*/ 2091635 h 4099479"/>
                <a:gd name="connsiteX54" fmla="*/ 1284861 w 4095668"/>
                <a:gd name="connsiteY54" fmla="*/ 1319053 h 4099479"/>
                <a:gd name="connsiteX55" fmla="*/ 1316635 w 4095668"/>
                <a:gd name="connsiteY55" fmla="*/ 1153768 h 4099479"/>
                <a:gd name="connsiteX56" fmla="*/ 1332130 w 4095668"/>
                <a:gd name="connsiteY56" fmla="*/ 1073166 h 4099479"/>
                <a:gd name="connsiteX57" fmla="*/ 1407690 w 4095668"/>
                <a:gd name="connsiteY57" fmla="*/ 176383 h 4099479"/>
                <a:gd name="connsiteX58" fmla="*/ 1406506 w 4095668"/>
                <a:gd name="connsiteY58" fmla="*/ 152719 h 4099479"/>
                <a:gd name="connsiteX59" fmla="*/ 1406128 w 4095668"/>
                <a:gd name="connsiteY59" fmla="*/ 151833 h 4099479"/>
                <a:gd name="connsiteX60" fmla="*/ 2047835 w 4095668"/>
                <a:gd name="connsiteY60" fmla="*/ 0 h 4099479"/>
                <a:gd name="connsiteX61" fmla="*/ 2689541 w 4095668"/>
                <a:gd name="connsiteY61" fmla="*/ 151833 h 4099479"/>
                <a:gd name="connsiteX62" fmla="*/ 2689162 w 4095668"/>
                <a:gd name="connsiteY62" fmla="*/ 152723 h 4099479"/>
                <a:gd name="connsiteX63" fmla="*/ 2687978 w 4095668"/>
                <a:gd name="connsiteY63" fmla="*/ 176383 h 4099479"/>
                <a:gd name="connsiteX64" fmla="*/ 2763537 w 4095668"/>
                <a:gd name="connsiteY64" fmla="*/ 1073166 h 4099479"/>
                <a:gd name="connsiteX65" fmla="*/ 2779032 w 4095668"/>
                <a:gd name="connsiteY65" fmla="*/ 1153768 h 4099479"/>
                <a:gd name="connsiteX66" fmla="*/ 2779033 w 4095668"/>
                <a:gd name="connsiteY66" fmla="*/ 1153768 h 4099479"/>
                <a:gd name="connsiteX67" fmla="*/ 2810807 w 4095668"/>
                <a:gd name="connsiteY67" fmla="*/ 1319053 h 4099479"/>
                <a:gd name="connsiteX68" fmla="*/ 3022184 w 4095668"/>
                <a:gd name="connsiteY68" fmla="*/ 2091635 h 4099479"/>
                <a:gd name="connsiteX69" fmla="*/ 3045981 w 4095668"/>
                <a:gd name="connsiteY69" fmla="*/ 2158387 h 4099479"/>
                <a:gd name="connsiteX70" fmla="*/ 3045634 w 4095668"/>
                <a:gd name="connsiteY70" fmla="*/ 2158387 h 4099479"/>
                <a:gd name="connsiteX71" fmla="*/ 3045634 w 4095668"/>
                <a:gd name="connsiteY71" fmla="*/ 2158387 h 4099479"/>
                <a:gd name="connsiteX72" fmla="*/ 3045982 w 4095668"/>
                <a:gd name="connsiteY72" fmla="*/ 2158387 h 4099479"/>
                <a:gd name="connsiteX73" fmla="*/ 3022185 w 4095668"/>
                <a:gd name="connsiteY73" fmla="*/ 2091635 h 4099479"/>
                <a:gd name="connsiteX74" fmla="*/ 3366981 w 4095668"/>
                <a:gd name="connsiteY74" fmla="*/ 2946389 h 4099479"/>
                <a:gd name="connsiteX75" fmla="*/ 3476758 w 4095668"/>
                <a:gd name="connsiteY75" fmla="*/ 3163165 h 4099479"/>
                <a:gd name="connsiteX76" fmla="*/ 3476757 w 4095668"/>
                <a:gd name="connsiteY76" fmla="*/ 3163165 h 4099479"/>
                <a:gd name="connsiteX77" fmla="*/ 3498039 w 4095668"/>
                <a:gd name="connsiteY77" fmla="*/ 3205191 h 4099479"/>
                <a:gd name="connsiteX78" fmla="*/ 4073227 w 4095668"/>
                <a:gd name="connsiteY78" fmla="*/ 4074340 h 4099479"/>
                <a:gd name="connsiteX79" fmla="*/ 4095668 w 4095668"/>
                <a:gd name="connsiteY79" fmla="*/ 4099478 h 4099479"/>
                <a:gd name="connsiteX80" fmla="*/ 4060927 w 4095668"/>
                <a:gd name="connsiteY80" fmla="*/ 4080013 h 4099479"/>
                <a:gd name="connsiteX81" fmla="*/ 2047835 w 4095668"/>
                <a:gd name="connsiteY81" fmla="*/ 3866649 h 4099479"/>
                <a:gd name="connsiteX82" fmla="*/ 34742 w 4095668"/>
                <a:gd name="connsiteY82" fmla="*/ 4080013 h 4099479"/>
                <a:gd name="connsiteX83" fmla="*/ 0 w 4095668"/>
                <a:gd name="connsiteY83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047836 w 4095668"/>
                <a:gd name="connsiteY2" fmla="*/ 1917590 h 4099479"/>
                <a:gd name="connsiteX3" fmla="*/ 2047921 w 4095668"/>
                <a:gd name="connsiteY3" fmla="*/ 1917592 h 4099479"/>
                <a:gd name="connsiteX4" fmla="*/ 2290470 w 4095668"/>
                <a:gd name="connsiteY4" fmla="*/ 1925396 h 4099479"/>
                <a:gd name="connsiteX5" fmla="*/ 2456579 w 4095668"/>
                <a:gd name="connsiteY5" fmla="*/ 1939180 h 4099479"/>
                <a:gd name="connsiteX6" fmla="*/ 2488166 w 4095668"/>
                <a:gd name="connsiteY6" fmla="*/ 1942968 h 4099479"/>
                <a:gd name="connsiteX7" fmla="*/ 2650159 w 4095668"/>
                <a:gd name="connsiteY7" fmla="*/ 1966730 h 4099479"/>
                <a:gd name="connsiteX8" fmla="*/ 2650193 w 4095668"/>
                <a:gd name="connsiteY8" fmla="*/ 1966737 h 4099479"/>
                <a:gd name="connsiteX9" fmla="*/ 2738419 w 4095668"/>
                <a:gd name="connsiteY9" fmla="*/ 1985214 h 4099479"/>
                <a:gd name="connsiteX10" fmla="*/ 2764222 w 4095668"/>
                <a:gd name="connsiteY10" fmla="*/ 1991739 h 4099479"/>
                <a:gd name="connsiteX11" fmla="*/ 2812860 w 4095668"/>
                <a:gd name="connsiteY11" fmla="*/ 2004835 h 4099479"/>
                <a:gd name="connsiteX12" fmla="*/ 2901935 w 4095668"/>
                <a:gd name="connsiteY12" fmla="*/ 2034553 h 4099479"/>
                <a:gd name="connsiteX13" fmla="*/ 2901935 w 4095668"/>
                <a:gd name="connsiteY13" fmla="*/ 2034553 h 4099479"/>
                <a:gd name="connsiteX14" fmla="*/ 2829792 w 4095668"/>
                <a:gd name="connsiteY14" fmla="*/ 2009394 h 4099479"/>
                <a:gd name="connsiteX15" fmla="*/ 2812860 w 4095668"/>
                <a:gd name="connsiteY15" fmla="*/ 2004835 h 4099479"/>
                <a:gd name="connsiteX16" fmla="*/ 2802987 w 4095668"/>
                <a:gd name="connsiteY16" fmla="*/ 2001541 h 4099479"/>
                <a:gd name="connsiteX17" fmla="*/ 2764222 w 4095668"/>
                <a:gd name="connsiteY17" fmla="*/ 1991739 h 4099479"/>
                <a:gd name="connsiteX18" fmla="*/ 2745488 w 4095668"/>
                <a:gd name="connsiteY18" fmla="*/ 1986695 h 4099479"/>
                <a:gd name="connsiteX19" fmla="*/ 2738419 w 4095668"/>
                <a:gd name="connsiteY19" fmla="*/ 1985214 h 4099479"/>
                <a:gd name="connsiteX20" fmla="*/ 2730336 w 4095668"/>
                <a:gd name="connsiteY20" fmla="*/ 1983170 h 4099479"/>
                <a:gd name="connsiteX21" fmla="*/ 2650193 w 4095668"/>
                <a:gd name="connsiteY21" fmla="*/ 1966737 h 4099479"/>
                <a:gd name="connsiteX22" fmla="*/ 2650158 w 4095668"/>
                <a:gd name="connsiteY22" fmla="*/ 1966730 h 4099479"/>
                <a:gd name="connsiteX23" fmla="*/ 2544936 w 4095668"/>
                <a:gd name="connsiteY23" fmla="*/ 1949775 h 4099479"/>
                <a:gd name="connsiteX24" fmla="*/ 2488166 w 4095668"/>
                <a:gd name="connsiteY24" fmla="*/ 1942968 h 4099479"/>
                <a:gd name="connsiteX25" fmla="*/ 2469855 w 4095668"/>
                <a:gd name="connsiteY25" fmla="*/ 1940282 h 4099479"/>
                <a:gd name="connsiteX26" fmla="*/ 2456579 w 4095668"/>
                <a:gd name="connsiteY26" fmla="*/ 1939180 h 4099479"/>
                <a:gd name="connsiteX27" fmla="*/ 2430958 w 4095668"/>
                <a:gd name="connsiteY27" fmla="*/ 1936108 h 4099479"/>
                <a:gd name="connsiteX28" fmla="*/ 2309359 w 4095668"/>
                <a:gd name="connsiteY28" fmla="*/ 1926004 h 4099479"/>
                <a:gd name="connsiteX29" fmla="*/ 2290470 w 4095668"/>
                <a:gd name="connsiteY29" fmla="*/ 1925396 h 4099479"/>
                <a:gd name="connsiteX30" fmla="*/ 2267329 w 4095668"/>
                <a:gd name="connsiteY30" fmla="*/ 1923476 h 4099479"/>
                <a:gd name="connsiteX31" fmla="*/ 2047921 w 4095668"/>
                <a:gd name="connsiteY31" fmla="*/ 1917592 h 4099479"/>
                <a:gd name="connsiteX32" fmla="*/ 2047835 w 4095668"/>
                <a:gd name="connsiteY32" fmla="*/ 1917590 h 4099479"/>
                <a:gd name="connsiteX33" fmla="*/ 1069442 w 4095668"/>
                <a:gd name="connsiteY33" fmla="*/ 2111563 h 4099479"/>
                <a:gd name="connsiteX34" fmla="*/ 1050037 w 4095668"/>
                <a:gd name="connsiteY34" fmla="*/ 2158387 h 4099479"/>
                <a:gd name="connsiteX35" fmla="*/ 1049688 w 4095668"/>
                <a:gd name="connsiteY35" fmla="*/ 2158387 h 4099479"/>
                <a:gd name="connsiteX36" fmla="*/ 1049688 w 4095668"/>
                <a:gd name="connsiteY36" fmla="*/ 2158387 h 4099479"/>
                <a:gd name="connsiteX37" fmla="*/ 1050038 w 4095668"/>
                <a:gd name="connsiteY37" fmla="*/ 2158387 h 4099479"/>
                <a:gd name="connsiteX38" fmla="*/ 3473658 w 4095668"/>
                <a:gd name="connsiteY38" fmla="*/ 3163165 h 4099479"/>
                <a:gd name="connsiteX39" fmla="*/ 3446729 w 4095668"/>
                <a:gd name="connsiteY39" fmla="*/ 3112036 h 4099479"/>
                <a:gd name="connsiteX40" fmla="*/ 2300597 w 4095668"/>
                <a:gd name="connsiteY40" fmla="*/ 2898085 h 4099479"/>
                <a:gd name="connsiteX41" fmla="*/ 3446728 w 4095668"/>
                <a:gd name="connsiteY41" fmla="*/ 3112036 h 4099479"/>
                <a:gd name="connsiteX42" fmla="*/ 3473657 w 4095668"/>
                <a:gd name="connsiteY42" fmla="*/ 3163165 h 4099479"/>
                <a:gd name="connsiteX43" fmla="*/ 3473658 w 4095668"/>
                <a:gd name="connsiteY43" fmla="*/ 3163165 h 4099479"/>
                <a:gd name="connsiteX44" fmla="*/ 0 w 4095668"/>
                <a:gd name="connsiteY44" fmla="*/ 4099479 h 4099479"/>
                <a:gd name="connsiteX45" fmla="*/ 22441 w 4095668"/>
                <a:gd name="connsiteY45" fmla="*/ 4074340 h 4099479"/>
                <a:gd name="connsiteX46" fmla="*/ 597628 w 4095668"/>
                <a:gd name="connsiteY46" fmla="*/ 3205191 h 4099479"/>
                <a:gd name="connsiteX47" fmla="*/ 618910 w 4095668"/>
                <a:gd name="connsiteY47" fmla="*/ 3163165 h 4099479"/>
                <a:gd name="connsiteX48" fmla="*/ 618913 w 4095668"/>
                <a:gd name="connsiteY48" fmla="*/ 3163165 h 4099479"/>
                <a:gd name="connsiteX49" fmla="*/ 728689 w 4095668"/>
                <a:gd name="connsiteY49" fmla="*/ 2946389 h 4099479"/>
                <a:gd name="connsiteX50" fmla="*/ 911202 w 4095668"/>
                <a:gd name="connsiteY50" fmla="*/ 2532455 h 4099479"/>
                <a:gd name="connsiteX51" fmla="*/ 1073435 w 4095668"/>
                <a:gd name="connsiteY51" fmla="*/ 2091772 h 4099479"/>
                <a:gd name="connsiteX52" fmla="*/ 1073484 w 4095668"/>
                <a:gd name="connsiteY52" fmla="*/ 2091635 h 4099479"/>
                <a:gd name="connsiteX53" fmla="*/ 1284861 w 4095668"/>
                <a:gd name="connsiteY53" fmla="*/ 1319053 h 4099479"/>
                <a:gd name="connsiteX54" fmla="*/ 1316635 w 4095668"/>
                <a:gd name="connsiteY54" fmla="*/ 1153768 h 4099479"/>
                <a:gd name="connsiteX55" fmla="*/ 1332130 w 4095668"/>
                <a:gd name="connsiteY55" fmla="*/ 1073166 h 4099479"/>
                <a:gd name="connsiteX56" fmla="*/ 1407690 w 4095668"/>
                <a:gd name="connsiteY56" fmla="*/ 176383 h 4099479"/>
                <a:gd name="connsiteX57" fmla="*/ 1406506 w 4095668"/>
                <a:gd name="connsiteY57" fmla="*/ 152719 h 4099479"/>
                <a:gd name="connsiteX58" fmla="*/ 1406128 w 4095668"/>
                <a:gd name="connsiteY58" fmla="*/ 151833 h 4099479"/>
                <a:gd name="connsiteX59" fmla="*/ 2047835 w 4095668"/>
                <a:gd name="connsiteY59" fmla="*/ 0 h 4099479"/>
                <a:gd name="connsiteX60" fmla="*/ 2689541 w 4095668"/>
                <a:gd name="connsiteY60" fmla="*/ 151833 h 4099479"/>
                <a:gd name="connsiteX61" fmla="*/ 2689162 w 4095668"/>
                <a:gd name="connsiteY61" fmla="*/ 152723 h 4099479"/>
                <a:gd name="connsiteX62" fmla="*/ 2687978 w 4095668"/>
                <a:gd name="connsiteY62" fmla="*/ 176383 h 4099479"/>
                <a:gd name="connsiteX63" fmla="*/ 2763537 w 4095668"/>
                <a:gd name="connsiteY63" fmla="*/ 1073166 h 4099479"/>
                <a:gd name="connsiteX64" fmla="*/ 2779032 w 4095668"/>
                <a:gd name="connsiteY64" fmla="*/ 1153768 h 4099479"/>
                <a:gd name="connsiteX65" fmla="*/ 2779033 w 4095668"/>
                <a:gd name="connsiteY65" fmla="*/ 1153768 h 4099479"/>
                <a:gd name="connsiteX66" fmla="*/ 2810807 w 4095668"/>
                <a:gd name="connsiteY66" fmla="*/ 1319053 h 4099479"/>
                <a:gd name="connsiteX67" fmla="*/ 3022184 w 4095668"/>
                <a:gd name="connsiteY67" fmla="*/ 2091635 h 4099479"/>
                <a:gd name="connsiteX68" fmla="*/ 3045981 w 4095668"/>
                <a:gd name="connsiteY68" fmla="*/ 2158387 h 4099479"/>
                <a:gd name="connsiteX69" fmla="*/ 3045634 w 4095668"/>
                <a:gd name="connsiteY69" fmla="*/ 2158387 h 4099479"/>
                <a:gd name="connsiteX70" fmla="*/ 3045634 w 4095668"/>
                <a:gd name="connsiteY70" fmla="*/ 2158387 h 4099479"/>
                <a:gd name="connsiteX71" fmla="*/ 3045982 w 4095668"/>
                <a:gd name="connsiteY71" fmla="*/ 2158387 h 4099479"/>
                <a:gd name="connsiteX72" fmla="*/ 3022185 w 4095668"/>
                <a:gd name="connsiteY72" fmla="*/ 2091635 h 4099479"/>
                <a:gd name="connsiteX73" fmla="*/ 3366981 w 4095668"/>
                <a:gd name="connsiteY73" fmla="*/ 2946389 h 4099479"/>
                <a:gd name="connsiteX74" fmla="*/ 3476758 w 4095668"/>
                <a:gd name="connsiteY74" fmla="*/ 3163165 h 4099479"/>
                <a:gd name="connsiteX75" fmla="*/ 3476757 w 4095668"/>
                <a:gd name="connsiteY75" fmla="*/ 3163165 h 4099479"/>
                <a:gd name="connsiteX76" fmla="*/ 3498039 w 4095668"/>
                <a:gd name="connsiteY76" fmla="*/ 3205191 h 4099479"/>
                <a:gd name="connsiteX77" fmla="*/ 4073227 w 4095668"/>
                <a:gd name="connsiteY77" fmla="*/ 4074340 h 4099479"/>
                <a:gd name="connsiteX78" fmla="*/ 4095668 w 4095668"/>
                <a:gd name="connsiteY78" fmla="*/ 4099478 h 4099479"/>
                <a:gd name="connsiteX79" fmla="*/ 4060927 w 4095668"/>
                <a:gd name="connsiteY79" fmla="*/ 4080013 h 4099479"/>
                <a:gd name="connsiteX80" fmla="*/ 2047835 w 4095668"/>
                <a:gd name="connsiteY80" fmla="*/ 3866649 h 4099479"/>
                <a:gd name="connsiteX81" fmla="*/ 34742 w 4095668"/>
                <a:gd name="connsiteY81" fmla="*/ 4080013 h 4099479"/>
                <a:gd name="connsiteX82" fmla="*/ 0 w 4095668"/>
                <a:gd name="connsiteY82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047836 w 4095668"/>
                <a:gd name="connsiteY2" fmla="*/ 1917590 h 4099479"/>
                <a:gd name="connsiteX3" fmla="*/ 2047921 w 4095668"/>
                <a:gd name="connsiteY3" fmla="*/ 1917592 h 4099479"/>
                <a:gd name="connsiteX4" fmla="*/ 2290470 w 4095668"/>
                <a:gd name="connsiteY4" fmla="*/ 1925396 h 4099479"/>
                <a:gd name="connsiteX5" fmla="*/ 2456579 w 4095668"/>
                <a:gd name="connsiteY5" fmla="*/ 1939180 h 4099479"/>
                <a:gd name="connsiteX6" fmla="*/ 2488166 w 4095668"/>
                <a:gd name="connsiteY6" fmla="*/ 1942968 h 4099479"/>
                <a:gd name="connsiteX7" fmla="*/ 2650159 w 4095668"/>
                <a:gd name="connsiteY7" fmla="*/ 1966730 h 4099479"/>
                <a:gd name="connsiteX8" fmla="*/ 2650193 w 4095668"/>
                <a:gd name="connsiteY8" fmla="*/ 1966737 h 4099479"/>
                <a:gd name="connsiteX9" fmla="*/ 2738419 w 4095668"/>
                <a:gd name="connsiteY9" fmla="*/ 1985214 h 4099479"/>
                <a:gd name="connsiteX10" fmla="*/ 2764222 w 4095668"/>
                <a:gd name="connsiteY10" fmla="*/ 1991739 h 4099479"/>
                <a:gd name="connsiteX11" fmla="*/ 2812860 w 4095668"/>
                <a:gd name="connsiteY11" fmla="*/ 2004835 h 4099479"/>
                <a:gd name="connsiteX12" fmla="*/ 2901935 w 4095668"/>
                <a:gd name="connsiteY12" fmla="*/ 2034553 h 4099479"/>
                <a:gd name="connsiteX13" fmla="*/ 2901935 w 4095668"/>
                <a:gd name="connsiteY13" fmla="*/ 2034553 h 4099479"/>
                <a:gd name="connsiteX14" fmla="*/ 2829792 w 4095668"/>
                <a:gd name="connsiteY14" fmla="*/ 2009394 h 4099479"/>
                <a:gd name="connsiteX15" fmla="*/ 2812860 w 4095668"/>
                <a:gd name="connsiteY15" fmla="*/ 2004835 h 4099479"/>
                <a:gd name="connsiteX16" fmla="*/ 2802987 w 4095668"/>
                <a:gd name="connsiteY16" fmla="*/ 2001541 h 4099479"/>
                <a:gd name="connsiteX17" fmla="*/ 2764222 w 4095668"/>
                <a:gd name="connsiteY17" fmla="*/ 1991739 h 4099479"/>
                <a:gd name="connsiteX18" fmla="*/ 2745488 w 4095668"/>
                <a:gd name="connsiteY18" fmla="*/ 1986695 h 4099479"/>
                <a:gd name="connsiteX19" fmla="*/ 2738419 w 4095668"/>
                <a:gd name="connsiteY19" fmla="*/ 1985214 h 4099479"/>
                <a:gd name="connsiteX20" fmla="*/ 2730336 w 4095668"/>
                <a:gd name="connsiteY20" fmla="*/ 1983170 h 4099479"/>
                <a:gd name="connsiteX21" fmla="*/ 2650193 w 4095668"/>
                <a:gd name="connsiteY21" fmla="*/ 1966737 h 4099479"/>
                <a:gd name="connsiteX22" fmla="*/ 2650158 w 4095668"/>
                <a:gd name="connsiteY22" fmla="*/ 1966730 h 4099479"/>
                <a:gd name="connsiteX23" fmla="*/ 2544936 w 4095668"/>
                <a:gd name="connsiteY23" fmla="*/ 1949775 h 4099479"/>
                <a:gd name="connsiteX24" fmla="*/ 2488166 w 4095668"/>
                <a:gd name="connsiteY24" fmla="*/ 1942968 h 4099479"/>
                <a:gd name="connsiteX25" fmla="*/ 2469855 w 4095668"/>
                <a:gd name="connsiteY25" fmla="*/ 1940282 h 4099479"/>
                <a:gd name="connsiteX26" fmla="*/ 2456579 w 4095668"/>
                <a:gd name="connsiteY26" fmla="*/ 1939180 h 4099479"/>
                <a:gd name="connsiteX27" fmla="*/ 2430958 w 4095668"/>
                <a:gd name="connsiteY27" fmla="*/ 1936108 h 4099479"/>
                <a:gd name="connsiteX28" fmla="*/ 2309359 w 4095668"/>
                <a:gd name="connsiteY28" fmla="*/ 1926004 h 4099479"/>
                <a:gd name="connsiteX29" fmla="*/ 2290470 w 4095668"/>
                <a:gd name="connsiteY29" fmla="*/ 1925396 h 4099479"/>
                <a:gd name="connsiteX30" fmla="*/ 2267329 w 4095668"/>
                <a:gd name="connsiteY30" fmla="*/ 1923476 h 4099479"/>
                <a:gd name="connsiteX31" fmla="*/ 2047921 w 4095668"/>
                <a:gd name="connsiteY31" fmla="*/ 1917592 h 4099479"/>
                <a:gd name="connsiteX32" fmla="*/ 2047835 w 4095668"/>
                <a:gd name="connsiteY32" fmla="*/ 1917590 h 4099479"/>
                <a:gd name="connsiteX33" fmla="*/ 1069442 w 4095668"/>
                <a:gd name="connsiteY33" fmla="*/ 2111563 h 4099479"/>
                <a:gd name="connsiteX34" fmla="*/ 1050037 w 4095668"/>
                <a:gd name="connsiteY34" fmla="*/ 2158387 h 4099479"/>
                <a:gd name="connsiteX35" fmla="*/ 1049688 w 4095668"/>
                <a:gd name="connsiteY35" fmla="*/ 2158387 h 4099479"/>
                <a:gd name="connsiteX36" fmla="*/ 1049688 w 4095668"/>
                <a:gd name="connsiteY36" fmla="*/ 2158387 h 4099479"/>
                <a:gd name="connsiteX37" fmla="*/ 1050038 w 4095668"/>
                <a:gd name="connsiteY37" fmla="*/ 2158387 h 4099479"/>
                <a:gd name="connsiteX38" fmla="*/ 3473658 w 4095668"/>
                <a:gd name="connsiteY38" fmla="*/ 3163165 h 4099479"/>
                <a:gd name="connsiteX39" fmla="*/ 3446729 w 4095668"/>
                <a:gd name="connsiteY39" fmla="*/ 3112036 h 4099479"/>
                <a:gd name="connsiteX40" fmla="*/ 3446728 w 4095668"/>
                <a:gd name="connsiteY40" fmla="*/ 3112036 h 4099479"/>
                <a:gd name="connsiteX41" fmla="*/ 3473657 w 4095668"/>
                <a:gd name="connsiteY41" fmla="*/ 3163165 h 4099479"/>
                <a:gd name="connsiteX42" fmla="*/ 3473658 w 4095668"/>
                <a:gd name="connsiteY42" fmla="*/ 3163165 h 4099479"/>
                <a:gd name="connsiteX43" fmla="*/ 0 w 4095668"/>
                <a:gd name="connsiteY43" fmla="*/ 4099479 h 4099479"/>
                <a:gd name="connsiteX44" fmla="*/ 22441 w 4095668"/>
                <a:gd name="connsiteY44" fmla="*/ 4074340 h 4099479"/>
                <a:gd name="connsiteX45" fmla="*/ 597628 w 4095668"/>
                <a:gd name="connsiteY45" fmla="*/ 3205191 h 4099479"/>
                <a:gd name="connsiteX46" fmla="*/ 618910 w 4095668"/>
                <a:gd name="connsiteY46" fmla="*/ 3163165 h 4099479"/>
                <a:gd name="connsiteX47" fmla="*/ 618913 w 4095668"/>
                <a:gd name="connsiteY47" fmla="*/ 3163165 h 4099479"/>
                <a:gd name="connsiteX48" fmla="*/ 728689 w 4095668"/>
                <a:gd name="connsiteY48" fmla="*/ 2946389 h 4099479"/>
                <a:gd name="connsiteX49" fmla="*/ 911202 w 4095668"/>
                <a:gd name="connsiteY49" fmla="*/ 2532455 h 4099479"/>
                <a:gd name="connsiteX50" fmla="*/ 1073435 w 4095668"/>
                <a:gd name="connsiteY50" fmla="*/ 2091772 h 4099479"/>
                <a:gd name="connsiteX51" fmla="*/ 1073484 w 4095668"/>
                <a:gd name="connsiteY51" fmla="*/ 2091635 h 4099479"/>
                <a:gd name="connsiteX52" fmla="*/ 1284861 w 4095668"/>
                <a:gd name="connsiteY52" fmla="*/ 1319053 h 4099479"/>
                <a:gd name="connsiteX53" fmla="*/ 1316635 w 4095668"/>
                <a:gd name="connsiteY53" fmla="*/ 1153768 h 4099479"/>
                <a:gd name="connsiteX54" fmla="*/ 1332130 w 4095668"/>
                <a:gd name="connsiteY54" fmla="*/ 1073166 h 4099479"/>
                <a:gd name="connsiteX55" fmla="*/ 1407690 w 4095668"/>
                <a:gd name="connsiteY55" fmla="*/ 176383 h 4099479"/>
                <a:gd name="connsiteX56" fmla="*/ 1406506 w 4095668"/>
                <a:gd name="connsiteY56" fmla="*/ 152719 h 4099479"/>
                <a:gd name="connsiteX57" fmla="*/ 1406128 w 4095668"/>
                <a:gd name="connsiteY57" fmla="*/ 151833 h 4099479"/>
                <a:gd name="connsiteX58" fmla="*/ 2047835 w 4095668"/>
                <a:gd name="connsiteY58" fmla="*/ 0 h 4099479"/>
                <a:gd name="connsiteX59" fmla="*/ 2689541 w 4095668"/>
                <a:gd name="connsiteY59" fmla="*/ 151833 h 4099479"/>
                <a:gd name="connsiteX60" fmla="*/ 2689162 w 4095668"/>
                <a:gd name="connsiteY60" fmla="*/ 152723 h 4099479"/>
                <a:gd name="connsiteX61" fmla="*/ 2687978 w 4095668"/>
                <a:gd name="connsiteY61" fmla="*/ 176383 h 4099479"/>
                <a:gd name="connsiteX62" fmla="*/ 2763537 w 4095668"/>
                <a:gd name="connsiteY62" fmla="*/ 1073166 h 4099479"/>
                <a:gd name="connsiteX63" fmla="*/ 2779032 w 4095668"/>
                <a:gd name="connsiteY63" fmla="*/ 1153768 h 4099479"/>
                <a:gd name="connsiteX64" fmla="*/ 2779033 w 4095668"/>
                <a:gd name="connsiteY64" fmla="*/ 1153768 h 4099479"/>
                <a:gd name="connsiteX65" fmla="*/ 2810807 w 4095668"/>
                <a:gd name="connsiteY65" fmla="*/ 1319053 h 4099479"/>
                <a:gd name="connsiteX66" fmla="*/ 3022184 w 4095668"/>
                <a:gd name="connsiteY66" fmla="*/ 2091635 h 4099479"/>
                <a:gd name="connsiteX67" fmla="*/ 3045981 w 4095668"/>
                <a:gd name="connsiteY67" fmla="*/ 2158387 h 4099479"/>
                <a:gd name="connsiteX68" fmla="*/ 3045634 w 4095668"/>
                <a:gd name="connsiteY68" fmla="*/ 2158387 h 4099479"/>
                <a:gd name="connsiteX69" fmla="*/ 3045634 w 4095668"/>
                <a:gd name="connsiteY69" fmla="*/ 2158387 h 4099479"/>
                <a:gd name="connsiteX70" fmla="*/ 3045982 w 4095668"/>
                <a:gd name="connsiteY70" fmla="*/ 2158387 h 4099479"/>
                <a:gd name="connsiteX71" fmla="*/ 3022185 w 4095668"/>
                <a:gd name="connsiteY71" fmla="*/ 2091635 h 4099479"/>
                <a:gd name="connsiteX72" fmla="*/ 3366981 w 4095668"/>
                <a:gd name="connsiteY72" fmla="*/ 2946389 h 4099479"/>
                <a:gd name="connsiteX73" fmla="*/ 3476758 w 4095668"/>
                <a:gd name="connsiteY73" fmla="*/ 3163165 h 4099479"/>
                <a:gd name="connsiteX74" fmla="*/ 3476757 w 4095668"/>
                <a:gd name="connsiteY74" fmla="*/ 3163165 h 4099479"/>
                <a:gd name="connsiteX75" fmla="*/ 3498039 w 4095668"/>
                <a:gd name="connsiteY75" fmla="*/ 3205191 h 4099479"/>
                <a:gd name="connsiteX76" fmla="*/ 4073227 w 4095668"/>
                <a:gd name="connsiteY76" fmla="*/ 4074340 h 4099479"/>
                <a:gd name="connsiteX77" fmla="*/ 4095668 w 4095668"/>
                <a:gd name="connsiteY77" fmla="*/ 4099478 h 4099479"/>
                <a:gd name="connsiteX78" fmla="*/ 4060927 w 4095668"/>
                <a:gd name="connsiteY78" fmla="*/ 4080013 h 4099479"/>
                <a:gd name="connsiteX79" fmla="*/ 2047835 w 4095668"/>
                <a:gd name="connsiteY79" fmla="*/ 3866649 h 4099479"/>
                <a:gd name="connsiteX80" fmla="*/ 34742 w 4095668"/>
                <a:gd name="connsiteY80" fmla="*/ 4080013 h 4099479"/>
                <a:gd name="connsiteX81" fmla="*/ 0 w 4095668"/>
                <a:gd name="connsiteY81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047836 w 4095668"/>
                <a:gd name="connsiteY2" fmla="*/ 1917590 h 4099479"/>
                <a:gd name="connsiteX3" fmla="*/ 2047921 w 4095668"/>
                <a:gd name="connsiteY3" fmla="*/ 1917592 h 4099479"/>
                <a:gd name="connsiteX4" fmla="*/ 2290470 w 4095668"/>
                <a:gd name="connsiteY4" fmla="*/ 1925396 h 4099479"/>
                <a:gd name="connsiteX5" fmla="*/ 2456579 w 4095668"/>
                <a:gd name="connsiteY5" fmla="*/ 1939180 h 4099479"/>
                <a:gd name="connsiteX6" fmla="*/ 2488166 w 4095668"/>
                <a:gd name="connsiteY6" fmla="*/ 1942968 h 4099479"/>
                <a:gd name="connsiteX7" fmla="*/ 2650159 w 4095668"/>
                <a:gd name="connsiteY7" fmla="*/ 1966730 h 4099479"/>
                <a:gd name="connsiteX8" fmla="*/ 2650193 w 4095668"/>
                <a:gd name="connsiteY8" fmla="*/ 1966737 h 4099479"/>
                <a:gd name="connsiteX9" fmla="*/ 2738419 w 4095668"/>
                <a:gd name="connsiteY9" fmla="*/ 1985214 h 4099479"/>
                <a:gd name="connsiteX10" fmla="*/ 2764222 w 4095668"/>
                <a:gd name="connsiteY10" fmla="*/ 1991739 h 4099479"/>
                <a:gd name="connsiteX11" fmla="*/ 2812860 w 4095668"/>
                <a:gd name="connsiteY11" fmla="*/ 2004835 h 4099479"/>
                <a:gd name="connsiteX12" fmla="*/ 2901935 w 4095668"/>
                <a:gd name="connsiteY12" fmla="*/ 2034553 h 4099479"/>
                <a:gd name="connsiteX13" fmla="*/ 2901935 w 4095668"/>
                <a:gd name="connsiteY13" fmla="*/ 2034553 h 4099479"/>
                <a:gd name="connsiteX14" fmla="*/ 2829792 w 4095668"/>
                <a:gd name="connsiteY14" fmla="*/ 2009394 h 4099479"/>
                <a:gd name="connsiteX15" fmla="*/ 2812860 w 4095668"/>
                <a:gd name="connsiteY15" fmla="*/ 2004835 h 4099479"/>
                <a:gd name="connsiteX16" fmla="*/ 2802987 w 4095668"/>
                <a:gd name="connsiteY16" fmla="*/ 2001541 h 4099479"/>
                <a:gd name="connsiteX17" fmla="*/ 2764222 w 4095668"/>
                <a:gd name="connsiteY17" fmla="*/ 1991739 h 4099479"/>
                <a:gd name="connsiteX18" fmla="*/ 2745488 w 4095668"/>
                <a:gd name="connsiteY18" fmla="*/ 1986695 h 4099479"/>
                <a:gd name="connsiteX19" fmla="*/ 2738419 w 4095668"/>
                <a:gd name="connsiteY19" fmla="*/ 1985214 h 4099479"/>
                <a:gd name="connsiteX20" fmla="*/ 2730336 w 4095668"/>
                <a:gd name="connsiteY20" fmla="*/ 1983170 h 4099479"/>
                <a:gd name="connsiteX21" fmla="*/ 2650193 w 4095668"/>
                <a:gd name="connsiteY21" fmla="*/ 1966737 h 4099479"/>
                <a:gd name="connsiteX22" fmla="*/ 2650158 w 4095668"/>
                <a:gd name="connsiteY22" fmla="*/ 1966730 h 4099479"/>
                <a:gd name="connsiteX23" fmla="*/ 2544936 w 4095668"/>
                <a:gd name="connsiteY23" fmla="*/ 1949775 h 4099479"/>
                <a:gd name="connsiteX24" fmla="*/ 2488166 w 4095668"/>
                <a:gd name="connsiteY24" fmla="*/ 1942968 h 4099479"/>
                <a:gd name="connsiteX25" fmla="*/ 2469855 w 4095668"/>
                <a:gd name="connsiteY25" fmla="*/ 1940282 h 4099479"/>
                <a:gd name="connsiteX26" fmla="*/ 2456579 w 4095668"/>
                <a:gd name="connsiteY26" fmla="*/ 1939180 h 4099479"/>
                <a:gd name="connsiteX27" fmla="*/ 2430958 w 4095668"/>
                <a:gd name="connsiteY27" fmla="*/ 1936108 h 4099479"/>
                <a:gd name="connsiteX28" fmla="*/ 2309359 w 4095668"/>
                <a:gd name="connsiteY28" fmla="*/ 1926004 h 4099479"/>
                <a:gd name="connsiteX29" fmla="*/ 2290470 w 4095668"/>
                <a:gd name="connsiteY29" fmla="*/ 1925396 h 4099479"/>
                <a:gd name="connsiteX30" fmla="*/ 2267329 w 4095668"/>
                <a:gd name="connsiteY30" fmla="*/ 1923476 h 4099479"/>
                <a:gd name="connsiteX31" fmla="*/ 2047921 w 4095668"/>
                <a:gd name="connsiteY31" fmla="*/ 1917592 h 4099479"/>
                <a:gd name="connsiteX32" fmla="*/ 1069442 w 4095668"/>
                <a:gd name="connsiteY32" fmla="*/ 2111563 h 4099479"/>
                <a:gd name="connsiteX33" fmla="*/ 1050037 w 4095668"/>
                <a:gd name="connsiteY33" fmla="*/ 2158387 h 4099479"/>
                <a:gd name="connsiteX34" fmla="*/ 1049688 w 4095668"/>
                <a:gd name="connsiteY34" fmla="*/ 2158387 h 4099479"/>
                <a:gd name="connsiteX35" fmla="*/ 1049688 w 4095668"/>
                <a:gd name="connsiteY35" fmla="*/ 2158387 h 4099479"/>
                <a:gd name="connsiteX36" fmla="*/ 1050038 w 4095668"/>
                <a:gd name="connsiteY36" fmla="*/ 2158387 h 4099479"/>
                <a:gd name="connsiteX37" fmla="*/ 3473658 w 4095668"/>
                <a:gd name="connsiteY37" fmla="*/ 3163165 h 4099479"/>
                <a:gd name="connsiteX38" fmla="*/ 3446729 w 4095668"/>
                <a:gd name="connsiteY38" fmla="*/ 3112036 h 4099479"/>
                <a:gd name="connsiteX39" fmla="*/ 3446728 w 4095668"/>
                <a:gd name="connsiteY39" fmla="*/ 3112036 h 4099479"/>
                <a:gd name="connsiteX40" fmla="*/ 3473657 w 4095668"/>
                <a:gd name="connsiteY40" fmla="*/ 3163165 h 4099479"/>
                <a:gd name="connsiteX41" fmla="*/ 3473658 w 4095668"/>
                <a:gd name="connsiteY41" fmla="*/ 3163165 h 4099479"/>
                <a:gd name="connsiteX42" fmla="*/ 0 w 4095668"/>
                <a:gd name="connsiteY42" fmla="*/ 4099479 h 4099479"/>
                <a:gd name="connsiteX43" fmla="*/ 22441 w 4095668"/>
                <a:gd name="connsiteY43" fmla="*/ 4074340 h 4099479"/>
                <a:gd name="connsiteX44" fmla="*/ 597628 w 4095668"/>
                <a:gd name="connsiteY44" fmla="*/ 3205191 h 4099479"/>
                <a:gd name="connsiteX45" fmla="*/ 618910 w 4095668"/>
                <a:gd name="connsiteY45" fmla="*/ 3163165 h 4099479"/>
                <a:gd name="connsiteX46" fmla="*/ 618913 w 4095668"/>
                <a:gd name="connsiteY46" fmla="*/ 3163165 h 4099479"/>
                <a:gd name="connsiteX47" fmla="*/ 728689 w 4095668"/>
                <a:gd name="connsiteY47" fmla="*/ 2946389 h 4099479"/>
                <a:gd name="connsiteX48" fmla="*/ 911202 w 4095668"/>
                <a:gd name="connsiteY48" fmla="*/ 2532455 h 4099479"/>
                <a:gd name="connsiteX49" fmla="*/ 1073435 w 4095668"/>
                <a:gd name="connsiteY49" fmla="*/ 2091772 h 4099479"/>
                <a:gd name="connsiteX50" fmla="*/ 1073484 w 4095668"/>
                <a:gd name="connsiteY50" fmla="*/ 2091635 h 4099479"/>
                <a:gd name="connsiteX51" fmla="*/ 1284861 w 4095668"/>
                <a:gd name="connsiteY51" fmla="*/ 1319053 h 4099479"/>
                <a:gd name="connsiteX52" fmla="*/ 1316635 w 4095668"/>
                <a:gd name="connsiteY52" fmla="*/ 1153768 h 4099479"/>
                <a:gd name="connsiteX53" fmla="*/ 1332130 w 4095668"/>
                <a:gd name="connsiteY53" fmla="*/ 1073166 h 4099479"/>
                <a:gd name="connsiteX54" fmla="*/ 1407690 w 4095668"/>
                <a:gd name="connsiteY54" fmla="*/ 176383 h 4099479"/>
                <a:gd name="connsiteX55" fmla="*/ 1406506 w 4095668"/>
                <a:gd name="connsiteY55" fmla="*/ 152719 h 4099479"/>
                <a:gd name="connsiteX56" fmla="*/ 1406128 w 4095668"/>
                <a:gd name="connsiteY56" fmla="*/ 151833 h 4099479"/>
                <a:gd name="connsiteX57" fmla="*/ 2047835 w 4095668"/>
                <a:gd name="connsiteY57" fmla="*/ 0 h 4099479"/>
                <a:gd name="connsiteX58" fmla="*/ 2689541 w 4095668"/>
                <a:gd name="connsiteY58" fmla="*/ 151833 h 4099479"/>
                <a:gd name="connsiteX59" fmla="*/ 2689162 w 4095668"/>
                <a:gd name="connsiteY59" fmla="*/ 152723 h 4099479"/>
                <a:gd name="connsiteX60" fmla="*/ 2687978 w 4095668"/>
                <a:gd name="connsiteY60" fmla="*/ 176383 h 4099479"/>
                <a:gd name="connsiteX61" fmla="*/ 2763537 w 4095668"/>
                <a:gd name="connsiteY61" fmla="*/ 1073166 h 4099479"/>
                <a:gd name="connsiteX62" fmla="*/ 2779032 w 4095668"/>
                <a:gd name="connsiteY62" fmla="*/ 1153768 h 4099479"/>
                <a:gd name="connsiteX63" fmla="*/ 2779033 w 4095668"/>
                <a:gd name="connsiteY63" fmla="*/ 1153768 h 4099479"/>
                <a:gd name="connsiteX64" fmla="*/ 2810807 w 4095668"/>
                <a:gd name="connsiteY64" fmla="*/ 1319053 h 4099479"/>
                <a:gd name="connsiteX65" fmla="*/ 3022184 w 4095668"/>
                <a:gd name="connsiteY65" fmla="*/ 2091635 h 4099479"/>
                <a:gd name="connsiteX66" fmla="*/ 3045981 w 4095668"/>
                <a:gd name="connsiteY66" fmla="*/ 2158387 h 4099479"/>
                <a:gd name="connsiteX67" fmla="*/ 3045634 w 4095668"/>
                <a:gd name="connsiteY67" fmla="*/ 2158387 h 4099479"/>
                <a:gd name="connsiteX68" fmla="*/ 3045634 w 4095668"/>
                <a:gd name="connsiteY68" fmla="*/ 2158387 h 4099479"/>
                <a:gd name="connsiteX69" fmla="*/ 3045982 w 4095668"/>
                <a:gd name="connsiteY69" fmla="*/ 2158387 h 4099479"/>
                <a:gd name="connsiteX70" fmla="*/ 3022185 w 4095668"/>
                <a:gd name="connsiteY70" fmla="*/ 2091635 h 4099479"/>
                <a:gd name="connsiteX71" fmla="*/ 3366981 w 4095668"/>
                <a:gd name="connsiteY71" fmla="*/ 2946389 h 4099479"/>
                <a:gd name="connsiteX72" fmla="*/ 3476758 w 4095668"/>
                <a:gd name="connsiteY72" fmla="*/ 3163165 h 4099479"/>
                <a:gd name="connsiteX73" fmla="*/ 3476757 w 4095668"/>
                <a:gd name="connsiteY73" fmla="*/ 3163165 h 4099479"/>
                <a:gd name="connsiteX74" fmla="*/ 3498039 w 4095668"/>
                <a:gd name="connsiteY74" fmla="*/ 3205191 h 4099479"/>
                <a:gd name="connsiteX75" fmla="*/ 4073227 w 4095668"/>
                <a:gd name="connsiteY75" fmla="*/ 4074340 h 4099479"/>
                <a:gd name="connsiteX76" fmla="*/ 4095668 w 4095668"/>
                <a:gd name="connsiteY76" fmla="*/ 4099478 h 4099479"/>
                <a:gd name="connsiteX77" fmla="*/ 4060927 w 4095668"/>
                <a:gd name="connsiteY77" fmla="*/ 4080013 h 4099479"/>
                <a:gd name="connsiteX78" fmla="*/ 2047835 w 4095668"/>
                <a:gd name="connsiteY78" fmla="*/ 3866649 h 4099479"/>
                <a:gd name="connsiteX79" fmla="*/ 34742 w 4095668"/>
                <a:gd name="connsiteY79" fmla="*/ 4080013 h 4099479"/>
                <a:gd name="connsiteX80" fmla="*/ 0 w 4095668"/>
                <a:gd name="connsiteY80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047836 w 4095668"/>
                <a:gd name="connsiteY2" fmla="*/ 1917590 h 4099479"/>
                <a:gd name="connsiteX3" fmla="*/ 2047921 w 4095668"/>
                <a:gd name="connsiteY3" fmla="*/ 1917592 h 4099479"/>
                <a:gd name="connsiteX4" fmla="*/ 2290470 w 4095668"/>
                <a:gd name="connsiteY4" fmla="*/ 1925396 h 4099479"/>
                <a:gd name="connsiteX5" fmla="*/ 2456579 w 4095668"/>
                <a:gd name="connsiteY5" fmla="*/ 1939180 h 4099479"/>
                <a:gd name="connsiteX6" fmla="*/ 2488166 w 4095668"/>
                <a:gd name="connsiteY6" fmla="*/ 1942968 h 4099479"/>
                <a:gd name="connsiteX7" fmla="*/ 2650159 w 4095668"/>
                <a:gd name="connsiteY7" fmla="*/ 1966730 h 4099479"/>
                <a:gd name="connsiteX8" fmla="*/ 2650193 w 4095668"/>
                <a:gd name="connsiteY8" fmla="*/ 1966737 h 4099479"/>
                <a:gd name="connsiteX9" fmla="*/ 2738419 w 4095668"/>
                <a:gd name="connsiteY9" fmla="*/ 1985214 h 4099479"/>
                <a:gd name="connsiteX10" fmla="*/ 2764222 w 4095668"/>
                <a:gd name="connsiteY10" fmla="*/ 1991739 h 4099479"/>
                <a:gd name="connsiteX11" fmla="*/ 2812860 w 4095668"/>
                <a:gd name="connsiteY11" fmla="*/ 2004835 h 4099479"/>
                <a:gd name="connsiteX12" fmla="*/ 2901935 w 4095668"/>
                <a:gd name="connsiteY12" fmla="*/ 2034553 h 4099479"/>
                <a:gd name="connsiteX13" fmla="*/ 2901935 w 4095668"/>
                <a:gd name="connsiteY13" fmla="*/ 2034553 h 4099479"/>
                <a:gd name="connsiteX14" fmla="*/ 2829792 w 4095668"/>
                <a:gd name="connsiteY14" fmla="*/ 2009394 h 4099479"/>
                <a:gd name="connsiteX15" fmla="*/ 2812860 w 4095668"/>
                <a:gd name="connsiteY15" fmla="*/ 2004835 h 4099479"/>
                <a:gd name="connsiteX16" fmla="*/ 2802987 w 4095668"/>
                <a:gd name="connsiteY16" fmla="*/ 2001541 h 4099479"/>
                <a:gd name="connsiteX17" fmla="*/ 2764222 w 4095668"/>
                <a:gd name="connsiteY17" fmla="*/ 1991739 h 4099479"/>
                <a:gd name="connsiteX18" fmla="*/ 2745488 w 4095668"/>
                <a:gd name="connsiteY18" fmla="*/ 1986695 h 4099479"/>
                <a:gd name="connsiteX19" fmla="*/ 2738419 w 4095668"/>
                <a:gd name="connsiteY19" fmla="*/ 1985214 h 4099479"/>
                <a:gd name="connsiteX20" fmla="*/ 2730336 w 4095668"/>
                <a:gd name="connsiteY20" fmla="*/ 1983170 h 4099479"/>
                <a:gd name="connsiteX21" fmla="*/ 2650193 w 4095668"/>
                <a:gd name="connsiteY21" fmla="*/ 1966737 h 4099479"/>
                <a:gd name="connsiteX22" fmla="*/ 2650158 w 4095668"/>
                <a:gd name="connsiteY22" fmla="*/ 1966730 h 4099479"/>
                <a:gd name="connsiteX23" fmla="*/ 2544936 w 4095668"/>
                <a:gd name="connsiteY23" fmla="*/ 1949775 h 4099479"/>
                <a:gd name="connsiteX24" fmla="*/ 2488166 w 4095668"/>
                <a:gd name="connsiteY24" fmla="*/ 1942968 h 4099479"/>
                <a:gd name="connsiteX25" fmla="*/ 2469855 w 4095668"/>
                <a:gd name="connsiteY25" fmla="*/ 1940282 h 4099479"/>
                <a:gd name="connsiteX26" fmla="*/ 2456579 w 4095668"/>
                <a:gd name="connsiteY26" fmla="*/ 1939180 h 4099479"/>
                <a:gd name="connsiteX27" fmla="*/ 2430958 w 4095668"/>
                <a:gd name="connsiteY27" fmla="*/ 1936108 h 4099479"/>
                <a:gd name="connsiteX28" fmla="*/ 2309359 w 4095668"/>
                <a:gd name="connsiteY28" fmla="*/ 1926004 h 4099479"/>
                <a:gd name="connsiteX29" fmla="*/ 2290470 w 4095668"/>
                <a:gd name="connsiteY29" fmla="*/ 1925396 h 4099479"/>
                <a:gd name="connsiteX30" fmla="*/ 2267329 w 4095668"/>
                <a:gd name="connsiteY30" fmla="*/ 1923476 h 4099479"/>
                <a:gd name="connsiteX31" fmla="*/ 1069442 w 4095668"/>
                <a:gd name="connsiteY31" fmla="*/ 2111563 h 4099479"/>
                <a:gd name="connsiteX32" fmla="*/ 1050037 w 4095668"/>
                <a:gd name="connsiteY32" fmla="*/ 2158387 h 4099479"/>
                <a:gd name="connsiteX33" fmla="*/ 1049688 w 4095668"/>
                <a:gd name="connsiteY33" fmla="*/ 2158387 h 4099479"/>
                <a:gd name="connsiteX34" fmla="*/ 1049688 w 4095668"/>
                <a:gd name="connsiteY34" fmla="*/ 2158387 h 4099479"/>
                <a:gd name="connsiteX35" fmla="*/ 1050038 w 4095668"/>
                <a:gd name="connsiteY35" fmla="*/ 2158387 h 4099479"/>
                <a:gd name="connsiteX36" fmla="*/ 3473658 w 4095668"/>
                <a:gd name="connsiteY36" fmla="*/ 3163165 h 4099479"/>
                <a:gd name="connsiteX37" fmla="*/ 3446729 w 4095668"/>
                <a:gd name="connsiteY37" fmla="*/ 3112036 h 4099479"/>
                <a:gd name="connsiteX38" fmla="*/ 3446728 w 4095668"/>
                <a:gd name="connsiteY38" fmla="*/ 3112036 h 4099479"/>
                <a:gd name="connsiteX39" fmla="*/ 3473657 w 4095668"/>
                <a:gd name="connsiteY39" fmla="*/ 3163165 h 4099479"/>
                <a:gd name="connsiteX40" fmla="*/ 3473658 w 4095668"/>
                <a:gd name="connsiteY40" fmla="*/ 3163165 h 4099479"/>
                <a:gd name="connsiteX41" fmla="*/ 0 w 4095668"/>
                <a:gd name="connsiteY41" fmla="*/ 4099479 h 4099479"/>
                <a:gd name="connsiteX42" fmla="*/ 22441 w 4095668"/>
                <a:gd name="connsiteY42" fmla="*/ 4074340 h 4099479"/>
                <a:gd name="connsiteX43" fmla="*/ 597628 w 4095668"/>
                <a:gd name="connsiteY43" fmla="*/ 3205191 h 4099479"/>
                <a:gd name="connsiteX44" fmla="*/ 618910 w 4095668"/>
                <a:gd name="connsiteY44" fmla="*/ 3163165 h 4099479"/>
                <a:gd name="connsiteX45" fmla="*/ 618913 w 4095668"/>
                <a:gd name="connsiteY45" fmla="*/ 3163165 h 4099479"/>
                <a:gd name="connsiteX46" fmla="*/ 728689 w 4095668"/>
                <a:gd name="connsiteY46" fmla="*/ 2946389 h 4099479"/>
                <a:gd name="connsiteX47" fmla="*/ 911202 w 4095668"/>
                <a:gd name="connsiteY47" fmla="*/ 2532455 h 4099479"/>
                <a:gd name="connsiteX48" fmla="*/ 1073435 w 4095668"/>
                <a:gd name="connsiteY48" fmla="*/ 2091772 h 4099479"/>
                <a:gd name="connsiteX49" fmla="*/ 1073484 w 4095668"/>
                <a:gd name="connsiteY49" fmla="*/ 2091635 h 4099479"/>
                <a:gd name="connsiteX50" fmla="*/ 1284861 w 4095668"/>
                <a:gd name="connsiteY50" fmla="*/ 1319053 h 4099479"/>
                <a:gd name="connsiteX51" fmla="*/ 1316635 w 4095668"/>
                <a:gd name="connsiteY51" fmla="*/ 1153768 h 4099479"/>
                <a:gd name="connsiteX52" fmla="*/ 1332130 w 4095668"/>
                <a:gd name="connsiteY52" fmla="*/ 1073166 h 4099479"/>
                <a:gd name="connsiteX53" fmla="*/ 1407690 w 4095668"/>
                <a:gd name="connsiteY53" fmla="*/ 176383 h 4099479"/>
                <a:gd name="connsiteX54" fmla="*/ 1406506 w 4095668"/>
                <a:gd name="connsiteY54" fmla="*/ 152719 h 4099479"/>
                <a:gd name="connsiteX55" fmla="*/ 1406128 w 4095668"/>
                <a:gd name="connsiteY55" fmla="*/ 151833 h 4099479"/>
                <a:gd name="connsiteX56" fmla="*/ 2047835 w 4095668"/>
                <a:gd name="connsiteY56" fmla="*/ 0 h 4099479"/>
                <a:gd name="connsiteX57" fmla="*/ 2689541 w 4095668"/>
                <a:gd name="connsiteY57" fmla="*/ 151833 h 4099479"/>
                <a:gd name="connsiteX58" fmla="*/ 2689162 w 4095668"/>
                <a:gd name="connsiteY58" fmla="*/ 152723 h 4099479"/>
                <a:gd name="connsiteX59" fmla="*/ 2687978 w 4095668"/>
                <a:gd name="connsiteY59" fmla="*/ 176383 h 4099479"/>
                <a:gd name="connsiteX60" fmla="*/ 2763537 w 4095668"/>
                <a:gd name="connsiteY60" fmla="*/ 1073166 h 4099479"/>
                <a:gd name="connsiteX61" fmla="*/ 2779032 w 4095668"/>
                <a:gd name="connsiteY61" fmla="*/ 1153768 h 4099479"/>
                <a:gd name="connsiteX62" fmla="*/ 2779033 w 4095668"/>
                <a:gd name="connsiteY62" fmla="*/ 1153768 h 4099479"/>
                <a:gd name="connsiteX63" fmla="*/ 2810807 w 4095668"/>
                <a:gd name="connsiteY63" fmla="*/ 1319053 h 4099479"/>
                <a:gd name="connsiteX64" fmla="*/ 3022184 w 4095668"/>
                <a:gd name="connsiteY64" fmla="*/ 2091635 h 4099479"/>
                <a:gd name="connsiteX65" fmla="*/ 3045981 w 4095668"/>
                <a:gd name="connsiteY65" fmla="*/ 2158387 h 4099479"/>
                <a:gd name="connsiteX66" fmla="*/ 3045634 w 4095668"/>
                <a:gd name="connsiteY66" fmla="*/ 2158387 h 4099479"/>
                <a:gd name="connsiteX67" fmla="*/ 3045634 w 4095668"/>
                <a:gd name="connsiteY67" fmla="*/ 2158387 h 4099479"/>
                <a:gd name="connsiteX68" fmla="*/ 3045982 w 4095668"/>
                <a:gd name="connsiteY68" fmla="*/ 2158387 h 4099479"/>
                <a:gd name="connsiteX69" fmla="*/ 3022185 w 4095668"/>
                <a:gd name="connsiteY69" fmla="*/ 2091635 h 4099479"/>
                <a:gd name="connsiteX70" fmla="*/ 3366981 w 4095668"/>
                <a:gd name="connsiteY70" fmla="*/ 2946389 h 4099479"/>
                <a:gd name="connsiteX71" fmla="*/ 3476758 w 4095668"/>
                <a:gd name="connsiteY71" fmla="*/ 3163165 h 4099479"/>
                <a:gd name="connsiteX72" fmla="*/ 3476757 w 4095668"/>
                <a:gd name="connsiteY72" fmla="*/ 3163165 h 4099479"/>
                <a:gd name="connsiteX73" fmla="*/ 3498039 w 4095668"/>
                <a:gd name="connsiteY73" fmla="*/ 3205191 h 4099479"/>
                <a:gd name="connsiteX74" fmla="*/ 4073227 w 4095668"/>
                <a:gd name="connsiteY74" fmla="*/ 4074340 h 4099479"/>
                <a:gd name="connsiteX75" fmla="*/ 4095668 w 4095668"/>
                <a:gd name="connsiteY75" fmla="*/ 4099478 h 4099479"/>
                <a:gd name="connsiteX76" fmla="*/ 4060927 w 4095668"/>
                <a:gd name="connsiteY76" fmla="*/ 4080013 h 4099479"/>
                <a:gd name="connsiteX77" fmla="*/ 2047835 w 4095668"/>
                <a:gd name="connsiteY77" fmla="*/ 3866649 h 4099479"/>
                <a:gd name="connsiteX78" fmla="*/ 34742 w 4095668"/>
                <a:gd name="connsiteY78" fmla="*/ 4080013 h 4099479"/>
                <a:gd name="connsiteX79" fmla="*/ 0 w 4095668"/>
                <a:gd name="connsiteY79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047836 w 4095668"/>
                <a:gd name="connsiteY2" fmla="*/ 1917590 h 4099479"/>
                <a:gd name="connsiteX3" fmla="*/ 2290470 w 4095668"/>
                <a:gd name="connsiteY3" fmla="*/ 1925396 h 4099479"/>
                <a:gd name="connsiteX4" fmla="*/ 2456579 w 4095668"/>
                <a:gd name="connsiteY4" fmla="*/ 1939180 h 4099479"/>
                <a:gd name="connsiteX5" fmla="*/ 2488166 w 4095668"/>
                <a:gd name="connsiteY5" fmla="*/ 1942968 h 4099479"/>
                <a:gd name="connsiteX6" fmla="*/ 2650159 w 4095668"/>
                <a:gd name="connsiteY6" fmla="*/ 1966730 h 4099479"/>
                <a:gd name="connsiteX7" fmla="*/ 2650193 w 4095668"/>
                <a:gd name="connsiteY7" fmla="*/ 1966737 h 4099479"/>
                <a:gd name="connsiteX8" fmla="*/ 2738419 w 4095668"/>
                <a:gd name="connsiteY8" fmla="*/ 1985214 h 4099479"/>
                <a:gd name="connsiteX9" fmla="*/ 2764222 w 4095668"/>
                <a:gd name="connsiteY9" fmla="*/ 1991739 h 4099479"/>
                <a:gd name="connsiteX10" fmla="*/ 2812860 w 4095668"/>
                <a:gd name="connsiteY10" fmla="*/ 2004835 h 4099479"/>
                <a:gd name="connsiteX11" fmla="*/ 2901935 w 4095668"/>
                <a:gd name="connsiteY11" fmla="*/ 2034553 h 4099479"/>
                <a:gd name="connsiteX12" fmla="*/ 2901935 w 4095668"/>
                <a:gd name="connsiteY12" fmla="*/ 2034553 h 4099479"/>
                <a:gd name="connsiteX13" fmla="*/ 2829792 w 4095668"/>
                <a:gd name="connsiteY13" fmla="*/ 2009394 h 4099479"/>
                <a:gd name="connsiteX14" fmla="*/ 2812860 w 4095668"/>
                <a:gd name="connsiteY14" fmla="*/ 2004835 h 4099479"/>
                <a:gd name="connsiteX15" fmla="*/ 2802987 w 4095668"/>
                <a:gd name="connsiteY15" fmla="*/ 2001541 h 4099479"/>
                <a:gd name="connsiteX16" fmla="*/ 2764222 w 4095668"/>
                <a:gd name="connsiteY16" fmla="*/ 1991739 h 4099479"/>
                <a:gd name="connsiteX17" fmla="*/ 2745488 w 4095668"/>
                <a:gd name="connsiteY17" fmla="*/ 1986695 h 4099479"/>
                <a:gd name="connsiteX18" fmla="*/ 2738419 w 4095668"/>
                <a:gd name="connsiteY18" fmla="*/ 1985214 h 4099479"/>
                <a:gd name="connsiteX19" fmla="*/ 2730336 w 4095668"/>
                <a:gd name="connsiteY19" fmla="*/ 1983170 h 4099479"/>
                <a:gd name="connsiteX20" fmla="*/ 2650193 w 4095668"/>
                <a:gd name="connsiteY20" fmla="*/ 1966737 h 4099479"/>
                <a:gd name="connsiteX21" fmla="*/ 2650158 w 4095668"/>
                <a:gd name="connsiteY21" fmla="*/ 1966730 h 4099479"/>
                <a:gd name="connsiteX22" fmla="*/ 2544936 w 4095668"/>
                <a:gd name="connsiteY22" fmla="*/ 1949775 h 4099479"/>
                <a:gd name="connsiteX23" fmla="*/ 2488166 w 4095668"/>
                <a:gd name="connsiteY23" fmla="*/ 1942968 h 4099479"/>
                <a:gd name="connsiteX24" fmla="*/ 2469855 w 4095668"/>
                <a:gd name="connsiteY24" fmla="*/ 1940282 h 4099479"/>
                <a:gd name="connsiteX25" fmla="*/ 2456579 w 4095668"/>
                <a:gd name="connsiteY25" fmla="*/ 1939180 h 4099479"/>
                <a:gd name="connsiteX26" fmla="*/ 2430958 w 4095668"/>
                <a:gd name="connsiteY26" fmla="*/ 1936108 h 4099479"/>
                <a:gd name="connsiteX27" fmla="*/ 2309359 w 4095668"/>
                <a:gd name="connsiteY27" fmla="*/ 1926004 h 4099479"/>
                <a:gd name="connsiteX28" fmla="*/ 2290470 w 4095668"/>
                <a:gd name="connsiteY28" fmla="*/ 1925396 h 4099479"/>
                <a:gd name="connsiteX29" fmla="*/ 2267329 w 4095668"/>
                <a:gd name="connsiteY29" fmla="*/ 1923476 h 4099479"/>
                <a:gd name="connsiteX30" fmla="*/ 1069442 w 4095668"/>
                <a:gd name="connsiteY30" fmla="*/ 2111563 h 4099479"/>
                <a:gd name="connsiteX31" fmla="*/ 1050037 w 4095668"/>
                <a:gd name="connsiteY31" fmla="*/ 2158387 h 4099479"/>
                <a:gd name="connsiteX32" fmla="*/ 1049688 w 4095668"/>
                <a:gd name="connsiteY32" fmla="*/ 2158387 h 4099479"/>
                <a:gd name="connsiteX33" fmla="*/ 1049688 w 4095668"/>
                <a:gd name="connsiteY33" fmla="*/ 2158387 h 4099479"/>
                <a:gd name="connsiteX34" fmla="*/ 1050038 w 4095668"/>
                <a:gd name="connsiteY34" fmla="*/ 2158387 h 4099479"/>
                <a:gd name="connsiteX35" fmla="*/ 3473658 w 4095668"/>
                <a:gd name="connsiteY35" fmla="*/ 3163165 h 4099479"/>
                <a:gd name="connsiteX36" fmla="*/ 3446729 w 4095668"/>
                <a:gd name="connsiteY36" fmla="*/ 3112036 h 4099479"/>
                <a:gd name="connsiteX37" fmla="*/ 3446728 w 4095668"/>
                <a:gd name="connsiteY37" fmla="*/ 3112036 h 4099479"/>
                <a:gd name="connsiteX38" fmla="*/ 3473657 w 4095668"/>
                <a:gd name="connsiteY38" fmla="*/ 3163165 h 4099479"/>
                <a:gd name="connsiteX39" fmla="*/ 3473658 w 4095668"/>
                <a:gd name="connsiteY39" fmla="*/ 3163165 h 4099479"/>
                <a:gd name="connsiteX40" fmla="*/ 0 w 4095668"/>
                <a:gd name="connsiteY40" fmla="*/ 4099479 h 4099479"/>
                <a:gd name="connsiteX41" fmla="*/ 22441 w 4095668"/>
                <a:gd name="connsiteY41" fmla="*/ 4074340 h 4099479"/>
                <a:gd name="connsiteX42" fmla="*/ 597628 w 4095668"/>
                <a:gd name="connsiteY42" fmla="*/ 3205191 h 4099479"/>
                <a:gd name="connsiteX43" fmla="*/ 618910 w 4095668"/>
                <a:gd name="connsiteY43" fmla="*/ 3163165 h 4099479"/>
                <a:gd name="connsiteX44" fmla="*/ 618913 w 4095668"/>
                <a:gd name="connsiteY44" fmla="*/ 3163165 h 4099479"/>
                <a:gd name="connsiteX45" fmla="*/ 728689 w 4095668"/>
                <a:gd name="connsiteY45" fmla="*/ 2946389 h 4099479"/>
                <a:gd name="connsiteX46" fmla="*/ 911202 w 4095668"/>
                <a:gd name="connsiteY46" fmla="*/ 2532455 h 4099479"/>
                <a:gd name="connsiteX47" fmla="*/ 1073435 w 4095668"/>
                <a:gd name="connsiteY47" fmla="*/ 2091772 h 4099479"/>
                <a:gd name="connsiteX48" fmla="*/ 1073484 w 4095668"/>
                <a:gd name="connsiteY48" fmla="*/ 2091635 h 4099479"/>
                <a:gd name="connsiteX49" fmla="*/ 1284861 w 4095668"/>
                <a:gd name="connsiteY49" fmla="*/ 1319053 h 4099479"/>
                <a:gd name="connsiteX50" fmla="*/ 1316635 w 4095668"/>
                <a:gd name="connsiteY50" fmla="*/ 1153768 h 4099479"/>
                <a:gd name="connsiteX51" fmla="*/ 1332130 w 4095668"/>
                <a:gd name="connsiteY51" fmla="*/ 1073166 h 4099479"/>
                <a:gd name="connsiteX52" fmla="*/ 1407690 w 4095668"/>
                <a:gd name="connsiteY52" fmla="*/ 176383 h 4099479"/>
                <a:gd name="connsiteX53" fmla="*/ 1406506 w 4095668"/>
                <a:gd name="connsiteY53" fmla="*/ 152719 h 4099479"/>
                <a:gd name="connsiteX54" fmla="*/ 1406128 w 4095668"/>
                <a:gd name="connsiteY54" fmla="*/ 151833 h 4099479"/>
                <a:gd name="connsiteX55" fmla="*/ 2047835 w 4095668"/>
                <a:gd name="connsiteY55" fmla="*/ 0 h 4099479"/>
                <a:gd name="connsiteX56" fmla="*/ 2689541 w 4095668"/>
                <a:gd name="connsiteY56" fmla="*/ 151833 h 4099479"/>
                <a:gd name="connsiteX57" fmla="*/ 2689162 w 4095668"/>
                <a:gd name="connsiteY57" fmla="*/ 152723 h 4099479"/>
                <a:gd name="connsiteX58" fmla="*/ 2687978 w 4095668"/>
                <a:gd name="connsiteY58" fmla="*/ 176383 h 4099479"/>
                <a:gd name="connsiteX59" fmla="*/ 2763537 w 4095668"/>
                <a:gd name="connsiteY59" fmla="*/ 1073166 h 4099479"/>
                <a:gd name="connsiteX60" fmla="*/ 2779032 w 4095668"/>
                <a:gd name="connsiteY60" fmla="*/ 1153768 h 4099479"/>
                <a:gd name="connsiteX61" fmla="*/ 2779033 w 4095668"/>
                <a:gd name="connsiteY61" fmla="*/ 1153768 h 4099479"/>
                <a:gd name="connsiteX62" fmla="*/ 2810807 w 4095668"/>
                <a:gd name="connsiteY62" fmla="*/ 1319053 h 4099479"/>
                <a:gd name="connsiteX63" fmla="*/ 3022184 w 4095668"/>
                <a:gd name="connsiteY63" fmla="*/ 2091635 h 4099479"/>
                <a:gd name="connsiteX64" fmla="*/ 3045981 w 4095668"/>
                <a:gd name="connsiteY64" fmla="*/ 2158387 h 4099479"/>
                <a:gd name="connsiteX65" fmla="*/ 3045634 w 4095668"/>
                <a:gd name="connsiteY65" fmla="*/ 2158387 h 4099479"/>
                <a:gd name="connsiteX66" fmla="*/ 3045634 w 4095668"/>
                <a:gd name="connsiteY66" fmla="*/ 2158387 h 4099479"/>
                <a:gd name="connsiteX67" fmla="*/ 3045982 w 4095668"/>
                <a:gd name="connsiteY67" fmla="*/ 2158387 h 4099479"/>
                <a:gd name="connsiteX68" fmla="*/ 3022185 w 4095668"/>
                <a:gd name="connsiteY68" fmla="*/ 2091635 h 4099479"/>
                <a:gd name="connsiteX69" fmla="*/ 3366981 w 4095668"/>
                <a:gd name="connsiteY69" fmla="*/ 2946389 h 4099479"/>
                <a:gd name="connsiteX70" fmla="*/ 3476758 w 4095668"/>
                <a:gd name="connsiteY70" fmla="*/ 3163165 h 4099479"/>
                <a:gd name="connsiteX71" fmla="*/ 3476757 w 4095668"/>
                <a:gd name="connsiteY71" fmla="*/ 3163165 h 4099479"/>
                <a:gd name="connsiteX72" fmla="*/ 3498039 w 4095668"/>
                <a:gd name="connsiteY72" fmla="*/ 3205191 h 4099479"/>
                <a:gd name="connsiteX73" fmla="*/ 4073227 w 4095668"/>
                <a:gd name="connsiteY73" fmla="*/ 4074340 h 4099479"/>
                <a:gd name="connsiteX74" fmla="*/ 4095668 w 4095668"/>
                <a:gd name="connsiteY74" fmla="*/ 4099478 h 4099479"/>
                <a:gd name="connsiteX75" fmla="*/ 4060927 w 4095668"/>
                <a:gd name="connsiteY75" fmla="*/ 4080013 h 4099479"/>
                <a:gd name="connsiteX76" fmla="*/ 2047835 w 4095668"/>
                <a:gd name="connsiteY76" fmla="*/ 3866649 h 4099479"/>
                <a:gd name="connsiteX77" fmla="*/ 34742 w 4095668"/>
                <a:gd name="connsiteY77" fmla="*/ 4080013 h 4099479"/>
                <a:gd name="connsiteX78" fmla="*/ 0 w 4095668"/>
                <a:gd name="connsiteY78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290470 w 4095668"/>
                <a:gd name="connsiteY2" fmla="*/ 1925396 h 4099479"/>
                <a:gd name="connsiteX3" fmla="*/ 2456579 w 4095668"/>
                <a:gd name="connsiteY3" fmla="*/ 1939180 h 4099479"/>
                <a:gd name="connsiteX4" fmla="*/ 2488166 w 4095668"/>
                <a:gd name="connsiteY4" fmla="*/ 1942968 h 4099479"/>
                <a:gd name="connsiteX5" fmla="*/ 2650159 w 4095668"/>
                <a:gd name="connsiteY5" fmla="*/ 1966730 h 4099479"/>
                <a:gd name="connsiteX6" fmla="*/ 2650193 w 4095668"/>
                <a:gd name="connsiteY6" fmla="*/ 1966737 h 4099479"/>
                <a:gd name="connsiteX7" fmla="*/ 2738419 w 4095668"/>
                <a:gd name="connsiteY7" fmla="*/ 1985214 h 4099479"/>
                <a:gd name="connsiteX8" fmla="*/ 2764222 w 4095668"/>
                <a:gd name="connsiteY8" fmla="*/ 1991739 h 4099479"/>
                <a:gd name="connsiteX9" fmla="*/ 2812860 w 4095668"/>
                <a:gd name="connsiteY9" fmla="*/ 2004835 h 4099479"/>
                <a:gd name="connsiteX10" fmla="*/ 2901935 w 4095668"/>
                <a:gd name="connsiteY10" fmla="*/ 2034553 h 4099479"/>
                <a:gd name="connsiteX11" fmla="*/ 2901935 w 4095668"/>
                <a:gd name="connsiteY11" fmla="*/ 2034553 h 4099479"/>
                <a:gd name="connsiteX12" fmla="*/ 2829792 w 4095668"/>
                <a:gd name="connsiteY12" fmla="*/ 2009394 h 4099479"/>
                <a:gd name="connsiteX13" fmla="*/ 2812860 w 4095668"/>
                <a:gd name="connsiteY13" fmla="*/ 2004835 h 4099479"/>
                <a:gd name="connsiteX14" fmla="*/ 2802987 w 4095668"/>
                <a:gd name="connsiteY14" fmla="*/ 2001541 h 4099479"/>
                <a:gd name="connsiteX15" fmla="*/ 2764222 w 4095668"/>
                <a:gd name="connsiteY15" fmla="*/ 1991739 h 4099479"/>
                <a:gd name="connsiteX16" fmla="*/ 2745488 w 4095668"/>
                <a:gd name="connsiteY16" fmla="*/ 1986695 h 4099479"/>
                <a:gd name="connsiteX17" fmla="*/ 2738419 w 4095668"/>
                <a:gd name="connsiteY17" fmla="*/ 1985214 h 4099479"/>
                <a:gd name="connsiteX18" fmla="*/ 2730336 w 4095668"/>
                <a:gd name="connsiteY18" fmla="*/ 1983170 h 4099479"/>
                <a:gd name="connsiteX19" fmla="*/ 2650193 w 4095668"/>
                <a:gd name="connsiteY19" fmla="*/ 1966737 h 4099479"/>
                <a:gd name="connsiteX20" fmla="*/ 2650158 w 4095668"/>
                <a:gd name="connsiteY20" fmla="*/ 1966730 h 4099479"/>
                <a:gd name="connsiteX21" fmla="*/ 2544936 w 4095668"/>
                <a:gd name="connsiteY21" fmla="*/ 1949775 h 4099479"/>
                <a:gd name="connsiteX22" fmla="*/ 2488166 w 4095668"/>
                <a:gd name="connsiteY22" fmla="*/ 1942968 h 4099479"/>
                <a:gd name="connsiteX23" fmla="*/ 2469855 w 4095668"/>
                <a:gd name="connsiteY23" fmla="*/ 1940282 h 4099479"/>
                <a:gd name="connsiteX24" fmla="*/ 2456579 w 4095668"/>
                <a:gd name="connsiteY24" fmla="*/ 1939180 h 4099479"/>
                <a:gd name="connsiteX25" fmla="*/ 2430958 w 4095668"/>
                <a:gd name="connsiteY25" fmla="*/ 1936108 h 4099479"/>
                <a:gd name="connsiteX26" fmla="*/ 2309359 w 4095668"/>
                <a:gd name="connsiteY26" fmla="*/ 1926004 h 4099479"/>
                <a:gd name="connsiteX27" fmla="*/ 2290470 w 4095668"/>
                <a:gd name="connsiteY27" fmla="*/ 1925396 h 4099479"/>
                <a:gd name="connsiteX28" fmla="*/ 2267329 w 4095668"/>
                <a:gd name="connsiteY28" fmla="*/ 1923476 h 4099479"/>
                <a:gd name="connsiteX29" fmla="*/ 1069442 w 4095668"/>
                <a:gd name="connsiteY29" fmla="*/ 2111563 h 4099479"/>
                <a:gd name="connsiteX30" fmla="*/ 1050037 w 4095668"/>
                <a:gd name="connsiteY30" fmla="*/ 2158387 h 4099479"/>
                <a:gd name="connsiteX31" fmla="*/ 1049688 w 4095668"/>
                <a:gd name="connsiteY31" fmla="*/ 2158387 h 4099479"/>
                <a:gd name="connsiteX32" fmla="*/ 1049688 w 4095668"/>
                <a:gd name="connsiteY32" fmla="*/ 2158387 h 4099479"/>
                <a:gd name="connsiteX33" fmla="*/ 1050038 w 4095668"/>
                <a:gd name="connsiteY33" fmla="*/ 2158387 h 4099479"/>
                <a:gd name="connsiteX34" fmla="*/ 3473658 w 4095668"/>
                <a:gd name="connsiteY34" fmla="*/ 3163165 h 4099479"/>
                <a:gd name="connsiteX35" fmla="*/ 3446729 w 4095668"/>
                <a:gd name="connsiteY35" fmla="*/ 3112036 h 4099479"/>
                <a:gd name="connsiteX36" fmla="*/ 3446728 w 4095668"/>
                <a:gd name="connsiteY36" fmla="*/ 3112036 h 4099479"/>
                <a:gd name="connsiteX37" fmla="*/ 3473657 w 4095668"/>
                <a:gd name="connsiteY37" fmla="*/ 3163165 h 4099479"/>
                <a:gd name="connsiteX38" fmla="*/ 3473658 w 4095668"/>
                <a:gd name="connsiteY38" fmla="*/ 3163165 h 4099479"/>
                <a:gd name="connsiteX39" fmla="*/ 0 w 4095668"/>
                <a:gd name="connsiteY39" fmla="*/ 4099479 h 4099479"/>
                <a:gd name="connsiteX40" fmla="*/ 22441 w 4095668"/>
                <a:gd name="connsiteY40" fmla="*/ 4074340 h 4099479"/>
                <a:gd name="connsiteX41" fmla="*/ 597628 w 4095668"/>
                <a:gd name="connsiteY41" fmla="*/ 3205191 h 4099479"/>
                <a:gd name="connsiteX42" fmla="*/ 618910 w 4095668"/>
                <a:gd name="connsiteY42" fmla="*/ 3163165 h 4099479"/>
                <a:gd name="connsiteX43" fmla="*/ 618913 w 4095668"/>
                <a:gd name="connsiteY43" fmla="*/ 3163165 h 4099479"/>
                <a:gd name="connsiteX44" fmla="*/ 728689 w 4095668"/>
                <a:gd name="connsiteY44" fmla="*/ 2946389 h 4099479"/>
                <a:gd name="connsiteX45" fmla="*/ 911202 w 4095668"/>
                <a:gd name="connsiteY45" fmla="*/ 2532455 h 4099479"/>
                <a:gd name="connsiteX46" fmla="*/ 1073435 w 4095668"/>
                <a:gd name="connsiteY46" fmla="*/ 2091772 h 4099479"/>
                <a:gd name="connsiteX47" fmla="*/ 1073484 w 4095668"/>
                <a:gd name="connsiteY47" fmla="*/ 2091635 h 4099479"/>
                <a:gd name="connsiteX48" fmla="*/ 1284861 w 4095668"/>
                <a:gd name="connsiteY48" fmla="*/ 1319053 h 4099479"/>
                <a:gd name="connsiteX49" fmla="*/ 1316635 w 4095668"/>
                <a:gd name="connsiteY49" fmla="*/ 1153768 h 4099479"/>
                <a:gd name="connsiteX50" fmla="*/ 1332130 w 4095668"/>
                <a:gd name="connsiteY50" fmla="*/ 1073166 h 4099479"/>
                <a:gd name="connsiteX51" fmla="*/ 1407690 w 4095668"/>
                <a:gd name="connsiteY51" fmla="*/ 176383 h 4099479"/>
                <a:gd name="connsiteX52" fmla="*/ 1406506 w 4095668"/>
                <a:gd name="connsiteY52" fmla="*/ 152719 h 4099479"/>
                <a:gd name="connsiteX53" fmla="*/ 1406128 w 4095668"/>
                <a:gd name="connsiteY53" fmla="*/ 151833 h 4099479"/>
                <a:gd name="connsiteX54" fmla="*/ 2047835 w 4095668"/>
                <a:gd name="connsiteY54" fmla="*/ 0 h 4099479"/>
                <a:gd name="connsiteX55" fmla="*/ 2689541 w 4095668"/>
                <a:gd name="connsiteY55" fmla="*/ 151833 h 4099479"/>
                <a:gd name="connsiteX56" fmla="*/ 2689162 w 4095668"/>
                <a:gd name="connsiteY56" fmla="*/ 152723 h 4099479"/>
                <a:gd name="connsiteX57" fmla="*/ 2687978 w 4095668"/>
                <a:gd name="connsiteY57" fmla="*/ 176383 h 4099479"/>
                <a:gd name="connsiteX58" fmla="*/ 2763537 w 4095668"/>
                <a:gd name="connsiteY58" fmla="*/ 1073166 h 4099479"/>
                <a:gd name="connsiteX59" fmla="*/ 2779032 w 4095668"/>
                <a:gd name="connsiteY59" fmla="*/ 1153768 h 4099479"/>
                <a:gd name="connsiteX60" fmla="*/ 2779033 w 4095668"/>
                <a:gd name="connsiteY60" fmla="*/ 1153768 h 4099479"/>
                <a:gd name="connsiteX61" fmla="*/ 2810807 w 4095668"/>
                <a:gd name="connsiteY61" fmla="*/ 1319053 h 4099479"/>
                <a:gd name="connsiteX62" fmla="*/ 3022184 w 4095668"/>
                <a:gd name="connsiteY62" fmla="*/ 2091635 h 4099479"/>
                <a:gd name="connsiteX63" fmla="*/ 3045981 w 4095668"/>
                <a:gd name="connsiteY63" fmla="*/ 2158387 h 4099479"/>
                <a:gd name="connsiteX64" fmla="*/ 3045634 w 4095668"/>
                <a:gd name="connsiteY64" fmla="*/ 2158387 h 4099479"/>
                <a:gd name="connsiteX65" fmla="*/ 3045634 w 4095668"/>
                <a:gd name="connsiteY65" fmla="*/ 2158387 h 4099479"/>
                <a:gd name="connsiteX66" fmla="*/ 3045982 w 4095668"/>
                <a:gd name="connsiteY66" fmla="*/ 2158387 h 4099479"/>
                <a:gd name="connsiteX67" fmla="*/ 3022185 w 4095668"/>
                <a:gd name="connsiteY67" fmla="*/ 2091635 h 4099479"/>
                <a:gd name="connsiteX68" fmla="*/ 3366981 w 4095668"/>
                <a:gd name="connsiteY68" fmla="*/ 2946389 h 4099479"/>
                <a:gd name="connsiteX69" fmla="*/ 3476758 w 4095668"/>
                <a:gd name="connsiteY69" fmla="*/ 3163165 h 4099479"/>
                <a:gd name="connsiteX70" fmla="*/ 3476757 w 4095668"/>
                <a:gd name="connsiteY70" fmla="*/ 3163165 h 4099479"/>
                <a:gd name="connsiteX71" fmla="*/ 3498039 w 4095668"/>
                <a:gd name="connsiteY71" fmla="*/ 3205191 h 4099479"/>
                <a:gd name="connsiteX72" fmla="*/ 4073227 w 4095668"/>
                <a:gd name="connsiteY72" fmla="*/ 4074340 h 4099479"/>
                <a:gd name="connsiteX73" fmla="*/ 4095668 w 4095668"/>
                <a:gd name="connsiteY73" fmla="*/ 4099478 h 4099479"/>
                <a:gd name="connsiteX74" fmla="*/ 4060927 w 4095668"/>
                <a:gd name="connsiteY74" fmla="*/ 4080013 h 4099479"/>
                <a:gd name="connsiteX75" fmla="*/ 2047835 w 4095668"/>
                <a:gd name="connsiteY75" fmla="*/ 3866649 h 4099479"/>
                <a:gd name="connsiteX76" fmla="*/ 34742 w 4095668"/>
                <a:gd name="connsiteY76" fmla="*/ 4080013 h 4099479"/>
                <a:gd name="connsiteX77" fmla="*/ 0 w 4095668"/>
                <a:gd name="connsiteY77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290470 w 4095668"/>
                <a:gd name="connsiteY2" fmla="*/ 1925396 h 4099479"/>
                <a:gd name="connsiteX3" fmla="*/ 2456579 w 4095668"/>
                <a:gd name="connsiteY3" fmla="*/ 1939180 h 4099479"/>
                <a:gd name="connsiteX4" fmla="*/ 2488166 w 4095668"/>
                <a:gd name="connsiteY4" fmla="*/ 1942968 h 4099479"/>
                <a:gd name="connsiteX5" fmla="*/ 2650159 w 4095668"/>
                <a:gd name="connsiteY5" fmla="*/ 1966730 h 4099479"/>
                <a:gd name="connsiteX6" fmla="*/ 2650193 w 4095668"/>
                <a:gd name="connsiteY6" fmla="*/ 1966737 h 4099479"/>
                <a:gd name="connsiteX7" fmla="*/ 2738419 w 4095668"/>
                <a:gd name="connsiteY7" fmla="*/ 1985214 h 4099479"/>
                <a:gd name="connsiteX8" fmla="*/ 2764222 w 4095668"/>
                <a:gd name="connsiteY8" fmla="*/ 1991739 h 4099479"/>
                <a:gd name="connsiteX9" fmla="*/ 2812860 w 4095668"/>
                <a:gd name="connsiteY9" fmla="*/ 2004835 h 4099479"/>
                <a:gd name="connsiteX10" fmla="*/ 2901935 w 4095668"/>
                <a:gd name="connsiteY10" fmla="*/ 2034553 h 4099479"/>
                <a:gd name="connsiteX11" fmla="*/ 2901935 w 4095668"/>
                <a:gd name="connsiteY11" fmla="*/ 2034553 h 4099479"/>
                <a:gd name="connsiteX12" fmla="*/ 2829792 w 4095668"/>
                <a:gd name="connsiteY12" fmla="*/ 2009394 h 4099479"/>
                <a:gd name="connsiteX13" fmla="*/ 2812860 w 4095668"/>
                <a:gd name="connsiteY13" fmla="*/ 2004835 h 4099479"/>
                <a:gd name="connsiteX14" fmla="*/ 2802987 w 4095668"/>
                <a:gd name="connsiteY14" fmla="*/ 2001541 h 4099479"/>
                <a:gd name="connsiteX15" fmla="*/ 2764222 w 4095668"/>
                <a:gd name="connsiteY15" fmla="*/ 1991739 h 4099479"/>
                <a:gd name="connsiteX16" fmla="*/ 2745488 w 4095668"/>
                <a:gd name="connsiteY16" fmla="*/ 1986695 h 4099479"/>
                <a:gd name="connsiteX17" fmla="*/ 2738419 w 4095668"/>
                <a:gd name="connsiteY17" fmla="*/ 1985214 h 4099479"/>
                <a:gd name="connsiteX18" fmla="*/ 2730336 w 4095668"/>
                <a:gd name="connsiteY18" fmla="*/ 1983170 h 4099479"/>
                <a:gd name="connsiteX19" fmla="*/ 2650193 w 4095668"/>
                <a:gd name="connsiteY19" fmla="*/ 1966737 h 4099479"/>
                <a:gd name="connsiteX20" fmla="*/ 2650158 w 4095668"/>
                <a:gd name="connsiteY20" fmla="*/ 1966730 h 4099479"/>
                <a:gd name="connsiteX21" fmla="*/ 2544936 w 4095668"/>
                <a:gd name="connsiteY21" fmla="*/ 1949775 h 4099479"/>
                <a:gd name="connsiteX22" fmla="*/ 2488166 w 4095668"/>
                <a:gd name="connsiteY22" fmla="*/ 1942968 h 4099479"/>
                <a:gd name="connsiteX23" fmla="*/ 2469855 w 4095668"/>
                <a:gd name="connsiteY23" fmla="*/ 1940282 h 4099479"/>
                <a:gd name="connsiteX24" fmla="*/ 2456579 w 4095668"/>
                <a:gd name="connsiteY24" fmla="*/ 1939180 h 4099479"/>
                <a:gd name="connsiteX25" fmla="*/ 2430958 w 4095668"/>
                <a:gd name="connsiteY25" fmla="*/ 1936108 h 4099479"/>
                <a:gd name="connsiteX26" fmla="*/ 2309359 w 4095668"/>
                <a:gd name="connsiteY26" fmla="*/ 1926004 h 4099479"/>
                <a:gd name="connsiteX27" fmla="*/ 2290470 w 4095668"/>
                <a:gd name="connsiteY27" fmla="*/ 1925396 h 4099479"/>
                <a:gd name="connsiteX28" fmla="*/ 1069442 w 4095668"/>
                <a:gd name="connsiteY28" fmla="*/ 2111563 h 4099479"/>
                <a:gd name="connsiteX29" fmla="*/ 1050037 w 4095668"/>
                <a:gd name="connsiteY29" fmla="*/ 2158387 h 4099479"/>
                <a:gd name="connsiteX30" fmla="*/ 1049688 w 4095668"/>
                <a:gd name="connsiteY30" fmla="*/ 2158387 h 4099479"/>
                <a:gd name="connsiteX31" fmla="*/ 1049688 w 4095668"/>
                <a:gd name="connsiteY31" fmla="*/ 2158387 h 4099479"/>
                <a:gd name="connsiteX32" fmla="*/ 1050038 w 4095668"/>
                <a:gd name="connsiteY32" fmla="*/ 2158387 h 4099479"/>
                <a:gd name="connsiteX33" fmla="*/ 3473658 w 4095668"/>
                <a:gd name="connsiteY33" fmla="*/ 3163165 h 4099479"/>
                <a:gd name="connsiteX34" fmla="*/ 3446729 w 4095668"/>
                <a:gd name="connsiteY34" fmla="*/ 3112036 h 4099479"/>
                <a:gd name="connsiteX35" fmla="*/ 3446728 w 4095668"/>
                <a:gd name="connsiteY35" fmla="*/ 3112036 h 4099479"/>
                <a:gd name="connsiteX36" fmla="*/ 3473657 w 4095668"/>
                <a:gd name="connsiteY36" fmla="*/ 3163165 h 4099479"/>
                <a:gd name="connsiteX37" fmla="*/ 3473658 w 4095668"/>
                <a:gd name="connsiteY37" fmla="*/ 3163165 h 4099479"/>
                <a:gd name="connsiteX38" fmla="*/ 0 w 4095668"/>
                <a:gd name="connsiteY38" fmla="*/ 4099479 h 4099479"/>
                <a:gd name="connsiteX39" fmla="*/ 22441 w 4095668"/>
                <a:gd name="connsiteY39" fmla="*/ 4074340 h 4099479"/>
                <a:gd name="connsiteX40" fmla="*/ 597628 w 4095668"/>
                <a:gd name="connsiteY40" fmla="*/ 3205191 h 4099479"/>
                <a:gd name="connsiteX41" fmla="*/ 618910 w 4095668"/>
                <a:gd name="connsiteY41" fmla="*/ 3163165 h 4099479"/>
                <a:gd name="connsiteX42" fmla="*/ 618913 w 4095668"/>
                <a:gd name="connsiteY42" fmla="*/ 3163165 h 4099479"/>
                <a:gd name="connsiteX43" fmla="*/ 728689 w 4095668"/>
                <a:gd name="connsiteY43" fmla="*/ 2946389 h 4099479"/>
                <a:gd name="connsiteX44" fmla="*/ 911202 w 4095668"/>
                <a:gd name="connsiteY44" fmla="*/ 2532455 h 4099479"/>
                <a:gd name="connsiteX45" fmla="*/ 1073435 w 4095668"/>
                <a:gd name="connsiteY45" fmla="*/ 2091772 h 4099479"/>
                <a:gd name="connsiteX46" fmla="*/ 1073484 w 4095668"/>
                <a:gd name="connsiteY46" fmla="*/ 2091635 h 4099479"/>
                <a:gd name="connsiteX47" fmla="*/ 1284861 w 4095668"/>
                <a:gd name="connsiteY47" fmla="*/ 1319053 h 4099479"/>
                <a:gd name="connsiteX48" fmla="*/ 1316635 w 4095668"/>
                <a:gd name="connsiteY48" fmla="*/ 1153768 h 4099479"/>
                <a:gd name="connsiteX49" fmla="*/ 1332130 w 4095668"/>
                <a:gd name="connsiteY49" fmla="*/ 1073166 h 4099479"/>
                <a:gd name="connsiteX50" fmla="*/ 1407690 w 4095668"/>
                <a:gd name="connsiteY50" fmla="*/ 176383 h 4099479"/>
                <a:gd name="connsiteX51" fmla="*/ 1406506 w 4095668"/>
                <a:gd name="connsiteY51" fmla="*/ 152719 h 4099479"/>
                <a:gd name="connsiteX52" fmla="*/ 1406128 w 4095668"/>
                <a:gd name="connsiteY52" fmla="*/ 151833 h 4099479"/>
                <a:gd name="connsiteX53" fmla="*/ 2047835 w 4095668"/>
                <a:gd name="connsiteY53" fmla="*/ 0 h 4099479"/>
                <a:gd name="connsiteX54" fmla="*/ 2689541 w 4095668"/>
                <a:gd name="connsiteY54" fmla="*/ 151833 h 4099479"/>
                <a:gd name="connsiteX55" fmla="*/ 2689162 w 4095668"/>
                <a:gd name="connsiteY55" fmla="*/ 152723 h 4099479"/>
                <a:gd name="connsiteX56" fmla="*/ 2687978 w 4095668"/>
                <a:gd name="connsiteY56" fmla="*/ 176383 h 4099479"/>
                <a:gd name="connsiteX57" fmla="*/ 2763537 w 4095668"/>
                <a:gd name="connsiteY57" fmla="*/ 1073166 h 4099479"/>
                <a:gd name="connsiteX58" fmla="*/ 2779032 w 4095668"/>
                <a:gd name="connsiteY58" fmla="*/ 1153768 h 4099479"/>
                <a:gd name="connsiteX59" fmla="*/ 2779033 w 4095668"/>
                <a:gd name="connsiteY59" fmla="*/ 1153768 h 4099479"/>
                <a:gd name="connsiteX60" fmla="*/ 2810807 w 4095668"/>
                <a:gd name="connsiteY60" fmla="*/ 1319053 h 4099479"/>
                <a:gd name="connsiteX61" fmla="*/ 3022184 w 4095668"/>
                <a:gd name="connsiteY61" fmla="*/ 2091635 h 4099479"/>
                <a:gd name="connsiteX62" fmla="*/ 3045981 w 4095668"/>
                <a:gd name="connsiteY62" fmla="*/ 2158387 h 4099479"/>
                <a:gd name="connsiteX63" fmla="*/ 3045634 w 4095668"/>
                <a:gd name="connsiteY63" fmla="*/ 2158387 h 4099479"/>
                <a:gd name="connsiteX64" fmla="*/ 3045634 w 4095668"/>
                <a:gd name="connsiteY64" fmla="*/ 2158387 h 4099479"/>
                <a:gd name="connsiteX65" fmla="*/ 3045982 w 4095668"/>
                <a:gd name="connsiteY65" fmla="*/ 2158387 h 4099479"/>
                <a:gd name="connsiteX66" fmla="*/ 3022185 w 4095668"/>
                <a:gd name="connsiteY66" fmla="*/ 2091635 h 4099479"/>
                <a:gd name="connsiteX67" fmla="*/ 3366981 w 4095668"/>
                <a:gd name="connsiteY67" fmla="*/ 2946389 h 4099479"/>
                <a:gd name="connsiteX68" fmla="*/ 3476758 w 4095668"/>
                <a:gd name="connsiteY68" fmla="*/ 3163165 h 4099479"/>
                <a:gd name="connsiteX69" fmla="*/ 3476757 w 4095668"/>
                <a:gd name="connsiteY69" fmla="*/ 3163165 h 4099479"/>
                <a:gd name="connsiteX70" fmla="*/ 3498039 w 4095668"/>
                <a:gd name="connsiteY70" fmla="*/ 3205191 h 4099479"/>
                <a:gd name="connsiteX71" fmla="*/ 4073227 w 4095668"/>
                <a:gd name="connsiteY71" fmla="*/ 4074340 h 4099479"/>
                <a:gd name="connsiteX72" fmla="*/ 4095668 w 4095668"/>
                <a:gd name="connsiteY72" fmla="*/ 4099478 h 4099479"/>
                <a:gd name="connsiteX73" fmla="*/ 4060927 w 4095668"/>
                <a:gd name="connsiteY73" fmla="*/ 4080013 h 4099479"/>
                <a:gd name="connsiteX74" fmla="*/ 2047835 w 4095668"/>
                <a:gd name="connsiteY74" fmla="*/ 3866649 h 4099479"/>
                <a:gd name="connsiteX75" fmla="*/ 34742 w 4095668"/>
                <a:gd name="connsiteY75" fmla="*/ 4080013 h 4099479"/>
                <a:gd name="connsiteX76" fmla="*/ 0 w 4095668"/>
                <a:gd name="connsiteY76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290470 w 4095668"/>
                <a:gd name="connsiteY2" fmla="*/ 1925396 h 4099479"/>
                <a:gd name="connsiteX3" fmla="*/ 2456579 w 4095668"/>
                <a:gd name="connsiteY3" fmla="*/ 1939180 h 4099479"/>
                <a:gd name="connsiteX4" fmla="*/ 2488166 w 4095668"/>
                <a:gd name="connsiteY4" fmla="*/ 1942968 h 4099479"/>
                <a:gd name="connsiteX5" fmla="*/ 2650159 w 4095668"/>
                <a:gd name="connsiteY5" fmla="*/ 1966730 h 4099479"/>
                <a:gd name="connsiteX6" fmla="*/ 2650193 w 4095668"/>
                <a:gd name="connsiteY6" fmla="*/ 1966737 h 4099479"/>
                <a:gd name="connsiteX7" fmla="*/ 2738419 w 4095668"/>
                <a:gd name="connsiteY7" fmla="*/ 1985214 h 4099479"/>
                <a:gd name="connsiteX8" fmla="*/ 2764222 w 4095668"/>
                <a:gd name="connsiteY8" fmla="*/ 1991739 h 4099479"/>
                <a:gd name="connsiteX9" fmla="*/ 2812860 w 4095668"/>
                <a:gd name="connsiteY9" fmla="*/ 2004835 h 4099479"/>
                <a:gd name="connsiteX10" fmla="*/ 2901935 w 4095668"/>
                <a:gd name="connsiteY10" fmla="*/ 2034553 h 4099479"/>
                <a:gd name="connsiteX11" fmla="*/ 2901935 w 4095668"/>
                <a:gd name="connsiteY11" fmla="*/ 2034553 h 4099479"/>
                <a:gd name="connsiteX12" fmla="*/ 2829792 w 4095668"/>
                <a:gd name="connsiteY12" fmla="*/ 2009394 h 4099479"/>
                <a:gd name="connsiteX13" fmla="*/ 2812860 w 4095668"/>
                <a:gd name="connsiteY13" fmla="*/ 2004835 h 4099479"/>
                <a:gd name="connsiteX14" fmla="*/ 2802987 w 4095668"/>
                <a:gd name="connsiteY14" fmla="*/ 2001541 h 4099479"/>
                <a:gd name="connsiteX15" fmla="*/ 2764222 w 4095668"/>
                <a:gd name="connsiteY15" fmla="*/ 1991739 h 4099479"/>
                <a:gd name="connsiteX16" fmla="*/ 2745488 w 4095668"/>
                <a:gd name="connsiteY16" fmla="*/ 1986695 h 4099479"/>
                <a:gd name="connsiteX17" fmla="*/ 2738419 w 4095668"/>
                <a:gd name="connsiteY17" fmla="*/ 1985214 h 4099479"/>
                <a:gd name="connsiteX18" fmla="*/ 2730336 w 4095668"/>
                <a:gd name="connsiteY18" fmla="*/ 1983170 h 4099479"/>
                <a:gd name="connsiteX19" fmla="*/ 2650193 w 4095668"/>
                <a:gd name="connsiteY19" fmla="*/ 1966737 h 4099479"/>
                <a:gd name="connsiteX20" fmla="*/ 2650158 w 4095668"/>
                <a:gd name="connsiteY20" fmla="*/ 1966730 h 4099479"/>
                <a:gd name="connsiteX21" fmla="*/ 2544936 w 4095668"/>
                <a:gd name="connsiteY21" fmla="*/ 1949775 h 4099479"/>
                <a:gd name="connsiteX22" fmla="*/ 2488166 w 4095668"/>
                <a:gd name="connsiteY22" fmla="*/ 1942968 h 4099479"/>
                <a:gd name="connsiteX23" fmla="*/ 2469855 w 4095668"/>
                <a:gd name="connsiteY23" fmla="*/ 1940282 h 4099479"/>
                <a:gd name="connsiteX24" fmla="*/ 2456579 w 4095668"/>
                <a:gd name="connsiteY24" fmla="*/ 1939180 h 4099479"/>
                <a:gd name="connsiteX25" fmla="*/ 2430958 w 4095668"/>
                <a:gd name="connsiteY25" fmla="*/ 1936108 h 4099479"/>
                <a:gd name="connsiteX26" fmla="*/ 2309359 w 4095668"/>
                <a:gd name="connsiteY26" fmla="*/ 1926004 h 4099479"/>
                <a:gd name="connsiteX27" fmla="*/ 1069442 w 4095668"/>
                <a:gd name="connsiteY27" fmla="*/ 2111563 h 4099479"/>
                <a:gd name="connsiteX28" fmla="*/ 1050037 w 4095668"/>
                <a:gd name="connsiteY28" fmla="*/ 2158387 h 4099479"/>
                <a:gd name="connsiteX29" fmla="*/ 1049688 w 4095668"/>
                <a:gd name="connsiteY29" fmla="*/ 2158387 h 4099479"/>
                <a:gd name="connsiteX30" fmla="*/ 1049688 w 4095668"/>
                <a:gd name="connsiteY30" fmla="*/ 2158387 h 4099479"/>
                <a:gd name="connsiteX31" fmla="*/ 1050038 w 4095668"/>
                <a:gd name="connsiteY31" fmla="*/ 2158387 h 4099479"/>
                <a:gd name="connsiteX32" fmla="*/ 3473658 w 4095668"/>
                <a:gd name="connsiteY32" fmla="*/ 3163165 h 4099479"/>
                <a:gd name="connsiteX33" fmla="*/ 3446729 w 4095668"/>
                <a:gd name="connsiteY33" fmla="*/ 3112036 h 4099479"/>
                <a:gd name="connsiteX34" fmla="*/ 3446728 w 4095668"/>
                <a:gd name="connsiteY34" fmla="*/ 3112036 h 4099479"/>
                <a:gd name="connsiteX35" fmla="*/ 3473657 w 4095668"/>
                <a:gd name="connsiteY35" fmla="*/ 3163165 h 4099479"/>
                <a:gd name="connsiteX36" fmla="*/ 3473658 w 4095668"/>
                <a:gd name="connsiteY36" fmla="*/ 3163165 h 4099479"/>
                <a:gd name="connsiteX37" fmla="*/ 0 w 4095668"/>
                <a:gd name="connsiteY37" fmla="*/ 4099479 h 4099479"/>
                <a:gd name="connsiteX38" fmla="*/ 22441 w 4095668"/>
                <a:gd name="connsiteY38" fmla="*/ 4074340 h 4099479"/>
                <a:gd name="connsiteX39" fmla="*/ 597628 w 4095668"/>
                <a:gd name="connsiteY39" fmla="*/ 3205191 h 4099479"/>
                <a:gd name="connsiteX40" fmla="*/ 618910 w 4095668"/>
                <a:gd name="connsiteY40" fmla="*/ 3163165 h 4099479"/>
                <a:gd name="connsiteX41" fmla="*/ 618913 w 4095668"/>
                <a:gd name="connsiteY41" fmla="*/ 3163165 h 4099479"/>
                <a:gd name="connsiteX42" fmla="*/ 728689 w 4095668"/>
                <a:gd name="connsiteY42" fmla="*/ 2946389 h 4099479"/>
                <a:gd name="connsiteX43" fmla="*/ 911202 w 4095668"/>
                <a:gd name="connsiteY43" fmla="*/ 2532455 h 4099479"/>
                <a:gd name="connsiteX44" fmla="*/ 1073435 w 4095668"/>
                <a:gd name="connsiteY44" fmla="*/ 2091772 h 4099479"/>
                <a:gd name="connsiteX45" fmla="*/ 1073484 w 4095668"/>
                <a:gd name="connsiteY45" fmla="*/ 2091635 h 4099479"/>
                <a:gd name="connsiteX46" fmla="*/ 1284861 w 4095668"/>
                <a:gd name="connsiteY46" fmla="*/ 1319053 h 4099479"/>
                <a:gd name="connsiteX47" fmla="*/ 1316635 w 4095668"/>
                <a:gd name="connsiteY47" fmla="*/ 1153768 h 4099479"/>
                <a:gd name="connsiteX48" fmla="*/ 1332130 w 4095668"/>
                <a:gd name="connsiteY48" fmla="*/ 1073166 h 4099479"/>
                <a:gd name="connsiteX49" fmla="*/ 1407690 w 4095668"/>
                <a:gd name="connsiteY49" fmla="*/ 176383 h 4099479"/>
                <a:gd name="connsiteX50" fmla="*/ 1406506 w 4095668"/>
                <a:gd name="connsiteY50" fmla="*/ 152719 h 4099479"/>
                <a:gd name="connsiteX51" fmla="*/ 1406128 w 4095668"/>
                <a:gd name="connsiteY51" fmla="*/ 151833 h 4099479"/>
                <a:gd name="connsiteX52" fmla="*/ 2047835 w 4095668"/>
                <a:gd name="connsiteY52" fmla="*/ 0 h 4099479"/>
                <a:gd name="connsiteX53" fmla="*/ 2689541 w 4095668"/>
                <a:gd name="connsiteY53" fmla="*/ 151833 h 4099479"/>
                <a:gd name="connsiteX54" fmla="*/ 2689162 w 4095668"/>
                <a:gd name="connsiteY54" fmla="*/ 152723 h 4099479"/>
                <a:gd name="connsiteX55" fmla="*/ 2687978 w 4095668"/>
                <a:gd name="connsiteY55" fmla="*/ 176383 h 4099479"/>
                <a:gd name="connsiteX56" fmla="*/ 2763537 w 4095668"/>
                <a:gd name="connsiteY56" fmla="*/ 1073166 h 4099479"/>
                <a:gd name="connsiteX57" fmla="*/ 2779032 w 4095668"/>
                <a:gd name="connsiteY57" fmla="*/ 1153768 h 4099479"/>
                <a:gd name="connsiteX58" fmla="*/ 2779033 w 4095668"/>
                <a:gd name="connsiteY58" fmla="*/ 1153768 h 4099479"/>
                <a:gd name="connsiteX59" fmla="*/ 2810807 w 4095668"/>
                <a:gd name="connsiteY59" fmla="*/ 1319053 h 4099479"/>
                <a:gd name="connsiteX60" fmla="*/ 3022184 w 4095668"/>
                <a:gd name="connsiteY60" fmla="*/ 2091635 h 4099479"/>
                <a:gd name="connsiteX61" fmla="*/ 3045981 w 4095668"/>
                <a:gd name="connsiteY61" fmla="*/ 2158387 h 4099479"/>
                <a:gd name="connsiteX62" fmla="*/ 3045634 w 4095668"/>
                <a:gd name="connsiteY62" fmla="*/ 2158387 h 4099479"/>
                <a:gd name="connsiteX63" fmla="*/ 3045634 w 4095668"/>
                <a:gd name="connsiteY63" fmla="*/ 2158387 h 4099479"/>
                <a:gd name="connsiteX64" fmla="*/ 3045982 w 4095668"/>
                <a:gd name="connsiteY64" fmla="*/ 2158387 h 4099479"/>
                <a:gd name="connsiteX65" fmla="*/ 3022185 w 4095668"/>
                <a:gd name="connsiteY65" fmla="*/ 2091635 h 4099479"/>
                <a:gd name="connsiteX66" fmla="*/ 3366981 w 4095668"/>
                <a:gd name="connsiteY66" fmla="*/ 2946389 h 4099479"/>
                <a:gd name="connsiteX67" fmla="*/ 3476758 w 4095668"/>
                <a:gd name="connsiteY67" fmla="*/ 3163165 h 4099479"/>
                <a:gd name="connsiteX68" fmla="*/ 3476757 w 4095668"/>
                <a:gd name="connsiteY68" fmla="*/ 3163165 h 4099479"/>
                <a:gd name="connsiteX69" fmla="*/ 3498039 w 4095668"/>
                <a:gd name="connsiteY69" fmla="*/ 3205191 h 4099479"/>
                <a:gd name="connsiteX70" fmla="*/ 4073227 w 4095668"/>
                <a:gd name="connsiteY70" fmla="*/ 4074340 h 4099479"/>
                <a:gd name="connsiteX71" fmla="*/ 4095668 w 4095668"/>
                <a:gd name="connsiteY71" fmla="*/ 4099478 h 4099479"/>
                <a:gd name="connsiteX72" fmla="*/ 4060927 w 4095668"/>
                <a:gd name="connsiteY72" fmla="*/ 4080013 h 4099479"/>
                <a:gd name="connsiteX73" fmla="*/ 2047835 w 4095668"/>
                <a:gd name="connsiteY73" fmla="*/ 3866649 h 4099479"/>
                <a:gd name="connsiteX74" fmla="*/ 34742 w 4095668"/>
                <a:gd name="connsiteY74" fmla="*/ 4080013 h 4099479"/>
                <a:gd name="connsiteX75" fmla="*/ 0 w 4095668"/>
                <a:gd name="connsiteY75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290470 w 4095668"/>
                <a:gd name="connsiteY2" fmla="*/ 1925396 h 4099479"/>
                <a:gd name="connsiteX3" fmla="*/ 2456579 w 4095668"/>
                <a:gd name="connsiteY3" fmla="*/ 1939180 h 4099479"/>
                <a:gd name="connsiteX4" fmla="*/ 2488166 w 4095668"/>
                <a:gd name="connsiteY4" fmla="*/ 1942968 h 4099479"/>
                <a:gd name="connsiteX5" fmla="*/ 2650159 w 4095668"/>
                <a:gd name="connsiteY5" fmla="*/ 1966730 h 4099479"/>
                <a:gd name="connsiteX6" fmla="*/ 2650193 w 4095668"/>
                <a:gd name="connsiteY6" fmla="*/ 1966737 h 4099479"/>
                <a:gd name="connsiteX7" fmla="*/ 2738419 w 4095668"/>
                <a:gd name="connsiteY7" fmla="*/ 1985214 h 4099479"/>
                <a:gd name="connsiteX8" fmla="*/ 2764222 w 4095668"/>
                <a:gd name="connsiteY8" fmla="*/ 1991739 h 4099479"/>
                <a:gd name="connsiteX9" fmla="*/ 2812860 w 4095668"/>
                <a:gd name="connsiteY9" fmla="*/ 2004835 h 4099479"/>
                <a:gd name="connsiteX10" fmla="*/ 2901935 w 4095668"/>
                <a:gd name="connsiteY10" fmla="*/ 2034553 h 4099479"/>
                <a:gd name="connsiteX11" fmla="*/ 2901935 w 4095668"/>
                <a:gd name="connsiteY11" fmla="*/ 2034553 h 4099479"/>
                <a:gd name="connsiteX12" fmla="*/ 2829792 w 4095668"/>
                <a:gd name="connsiteY12" fmla="*/ 2009394 h 4099479"/>
                <a:gd name="connsiteX13" fmla="*/ 2812860 w 4095668"/>
                <a:gd name="connsiteY13" fmla="*/ 2004835 h 4099479"/>
                <a:gd name="connsiteX14" fmla="*/ 2802987 w 4095668"/>
                <a:gd name="connsiteY14" fmla="*/ 2001541 h 4099479"/>
                <a:gd name="connsiteX15" fmla="*/ 2764222 w 4095668"/>
                <a:gd name="connsiteY15" fmla="*/ 1991739 h 4099479"/>
                <a:gd name="connsiteX16" fmla="*/ 2745488 w 4095668"/>
                <a:gd name="connsiteY16" fmla="*/ 1986695 h 4099479"/>
                <a:gd name="connsiteX17" fmla="*/ 2738419 w 4095668"/>
                <a:gd name="connsiteY17" fmla="*/ 1985214 h 4099479"/>
                <a:gd name="connsiteX18" fmla="*/ 2730336 w 4095668"/>
                <a:gd name="connsiteY18" fmla="*/ 1983170 h 4099479"/>
                <a:gd name="connsiteX19" fmla="*/ 2650193 w 4095668"/>
                <a:gd name="connsiteY19" fmla="*/ 1966737 h 4099479"/>
                <a:gd name="connsiteX20" fmla="*/ 2650158 w 4095668"/>
                <a:gd name="connsiteY20" fmla="*/ 1966730 h 4099479"/>
                <a:gd name="connsiteX21" fmla="*/ 2544936 w 4095668"/>
                <a:gd name="connsiteY21" fmla="*/ 1949775 h 4099479"/>
                <a:gd name="connsiteX22" fmla="*/ 2488166 w 4095668"/>
                <a:gd name="connsiteY22" fmla="*/ 1942968 h 4099479"/>
                <a:gd name="connsiteX23" fmla="*/ 2469855 w 4095668"/>
                <a:gd name="connsiteY23" fmla="*/ 1940282 h 4099479"/>
                <a:gd name="connsiteX24" fmla="*/ 2456579 w 4095668"/>
                <a:gd name="connsiteY24" fmla="*/ 1939180 h 4099479"/>
                <a:gd name="connsiteX25" fmla="*/ 2430958 w 4095668"/>
                <a:gd name="connsiteY25" fmla="*/ 1936108 h 4099479"/>
                <a:gd name="connsiteX26" fmla="*/ 1069442 w 4095668"/>
                <a:gd name="connsiteY26" fmla="*/ 2111563 h 4099479"/>
                <a:gd name="connsiteX27" fmla="*/ 1050037 w 4095668"/>
                <a:gd name="connsiteY27" fmla="*/ 2158387 h 4099479"/>
                <a:gd name="connsiteX28" fmla="*/ 1049688 w 4095668"/>
                <a:gd name="connsiteY28" fmla="*/ 2158387 h 4099479"/>
                <a:gd name="connsiteX29" fmla="*/ 1049688 w 4095668"/>
                <a:gd name="connsiteY29" fmla="*/ 2158387 h 4099479"/>
                <a:gd name="connsiteX30" fmla="*/ 1050038 w 4095668"/>
                <a:gd name="connsiteY30" fmla="*/ 2158387 h 4099479"/>
                <a:gd name="connsiteX31" fmla="*/ 3473658 w 4095668"/>
                <a:gd name="connsiteY31" fmla="*/ 3163165 h 4099479"/>
                <a:gd name="connsiteX32" fmla="*/ 3446729 w 4095668"/>
                <a:gd name="connsiteY32" fmla="*/ 3112036 h 4099479"/>
                <a:gd name="connsiteX33" fmla="*/ 3446728 w 4095668"/>
                <a:gd name="connsiteY33" fmla="*/ 3112036 h 4099479"/>
                <a:gd name="connsiteX34" fmla="*/ 3473657 w 4095668"/>
                <a:gd name="connsiteY34" fmla="*/ 3163165 h 4099479"/>
                <a:gd name="connsiteX35" fmla="*/ 3473658 w 4095668"/>
                <a:gd name="connsiteY35" fmla="*/ 3163165 h 4099479"/>
                <a:gd name="connsiteX36" fmla="*/ 0 w 4095668"/>
                <a:gd name="connsiteY36" fmla="*/ 4099479 h 4099479"/>
                <a:gd name="connsiteX37" fmla="*/ 22441 w 4095668"/>
                <a:gd name="connsiteY37" fmla="*/ 4074340 h 4099479"/>
                <a:gd name="connsiteX38" fmla="*/ 597628 w 4095668"/>
                <a:gd name="connsiteY38" fmla="*/ 3205191 h 4099479"/>
                <a:gd name="connsiteX39" fmla="*/ 618910 w 4095668"/>
                <a:gd name="connsiteY39" fmla="*/ 3163165 h 4099479"/>
                <a:gd name="connsiteX40" fmla="*/ 618913 w 4095668"/>
                <a:gd name="connsiteY40" fmla="*/ 3163165 h 4099479"/>
                <a:gd name="connsiteX41" fmla="*/ 728689 w 4095668"/>
                <a:gd name="connsiteY41" fmla="*/ 2946389 h 4099479"/>
                <a:gd name="connsiteX42" fmla="*/ 911202 w 4095668"/>
                <a:gd name="connsiteY42" fmla="*/ 2532455 h 4099479"/>
                <a:gd name="connsiteX43" fmla="*/ 1073435 w 4095668"/>
                <a:gd name="connsiteY43" fmla="*/ 2091772 h 4099479"/>
                <a:gd name="connsiteX44" fmla="*/ 1073484 w 4095668"/>
                <a:gd name="connsiteY44" fmla="*/ 2091635 h 4099479"/>
                <a:gd name="connsiteX45" fmla="*/ 1284861 w 4095668"/>
                <a:gd name="connsiteY45" fmla="*/ 1319053 h 4099479"/>
                <a:gd name="connsiteX46" fmla="*/ 1316635 w 4095668"/>
                <a:gd name="connsiteY46" fmla="*/ 1153768 h 4099479"/>
                <a:gd name="connsiteX47" fmla="*/ 1332130 w 4095668"/>
                <a:gd name="connsiteY47" fmla="*/ 1073166 h 4099479"/>
                <a:gd name="connsiteX48" fmla="*/ 1407690 w 4095668"/>
                <a:gd name="connsiteY48" fmla="*/ 176383 h 4099479"/>
                <a:gd name="connsiteX49" fmla="*/ 1406506 w 4095668"/>
                <a:gd name="connsiteY49" fmla="*/ 152719 h 4099479"/>
                <a:gd name="connsiteX50" fmla="*/ 1406128 w 4095668"/>
                <a:gd name="connsiteY50" fmla="*/ 151833 h 4099479"/>
                <a:gd name="connsiteX51" fmla="*/ 2047835 w 4095668"/>
                <a:gd name="connsiteY51" fmla="*/ 0 h 4099479"/>
                <a:gd name="connsiteX52" fmla="*/ 2689541 w 4095668"/>
                <a:gd name="connsiteY52" fmla="*/ 151833 h 4099479"/>
                <a:gd name="connsiteX53" fmla="*/ 2689162 w 4095668"/>
                <a:gd name="connsiteY53" fmla="*/ 152723 h 4099479"/>
                <a:gd name="connsiteX54" fmla="*/ 2687978 w 4095668"/>
                <a:gd name="connsiteY54" fmla="*/ 176383 h 4099479"/>
                <a:gd name="connsiteX55" fmla="*/ 2763537 w 4095668"/>
                <a:gd name="connsiteY55" fmla="*/ 1073166 h 4099479"/>
                <a:gd name="connsiteX56" fmla="*/ 2779032 w 4095668"/>
                <a:gd name="connsiteY56" fmla="*/ 1153768 h 4099479"/>
                <a:gd name="connsiteX57" fmla="*/ 2779033 w 4095668"/>
                <a:gd name="connsiteY57" fmla="*/ 1153768 h 4099479"/>
                <a:gd name="connsiteX58" fmla="*/ 2810807 w 4095668"/>
                <a:gd name="connsiteY58" fmla="*/ 1319053 h 4099479"/>
                <a:gd name="connsiteX59" fmla="*/ 3022184 w 4095668"/>
                <a:gd name="connsiteY59" fmla="*/ 2091635 h 4099479"/>
                <a:gd name="connsiteX60" fmla="*/ 3045981 w 4095668"/>
                <a:gd name="connsiteY60" fmla="*/ 2158387 h 4099479"/>
                <a:gd name="connsiteX61" fmla="*/ 3045634 w 4095668"/>
                <a:gd name="connsiteY61" fmla="*/ 2158387 h 4099479"/>
                <a:gd name="connsiteX62" fmla="*/ 3045634 w 4095668"/>
                <a:gd name="connsiteY62" fmla="*/ 2158387 h 4099479"/>
                <a:gd name="connsiteX63" fmla="*/ 3045982 w 4095668"/>
                <a:gd name="connsiteY63" fmla="*/ 2158387 h 4099479"/>
                <a:gd name="connsiteX64" fmla="*/ 3022185 w 4095668"/>
                <a:gd name="connsiteY64" fmla="*/ 2091635 h 4099479"/>
                <a:gd name="connsiteX65" fmla="*/ 3366981 w 4095668"/>
                <a:gd name="connsiteY65" fmla="*/ 2946389 h 4099479"/>
                <a:gd name="connsiteX66" fmla="*/ 3476758 w 4095668"/>
                <a:gd name="connsiteY66" fmla="*/ 3163165 h 4099479"/>
                <a:gd name="connsiteX67" fmla="*/ 3476757 w 4095668"/>
                <a:gd name="connsiteY67" fmla="*/ 3163165 h 4099479"/>
                <a:gd name="connsiteX68" fmla="*/ 3498039 w 4095668"/>
                <a:gd name="connsiteY68" fmla="*/ 3205191 h 4099479"/>
                <a:gd name="connsiteX69" fmla="*/ 4073227 w 4095668"/>
                <a:gd name="connsiteY69" fmla="*/ 4074340 h 4099479"/>
                <a:gd name="connsiteX70" fmla="*/ 4095668 w 4095668"/>
                <a:gd name="connsiteY70" fmla="*/ 4099478 h 4099479"/>
                <a:gd name="connsiteX71" fmla="*/ 4060927 w 4095668"/>
                <a:gd name="connsiteY71" fmla="*/ 4080013 h 4099479"/>
                <a:gd name="connsiteX72" fmla="*/ 2047835 w 4095668"/>
                <a:gd name="connsiteY72" fmla="*/ 3866649 h 4099479"/>
                <a:gd name="connsiteX73" fmla="*/ 34742 w 4095668"/>
                <a:gd name="connsiteY73" fmla="*/ 4080013 h 4099479"/>
                <a:gd name="connsiteX74" fmla="*/ 0 w 4095668"/>
                <a:gd name="connsiteY74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456579 w 4095668"/>
                <a:gd name="connsiteY2" fmla="*/ 1939180 h 4099479"/>
                <a:gd name="connsiteX3" fmla="*/ 2488166 w 4095668"/>
                <a:gd name="connsiteY3" fmla="*/ 1942968 h 4099479"/>
                <a:gd name="connsiteX4" fmla="*/ 2650159 w 4095668"/>
                <a:gd name="connsiteY4" fmla="*/ 1966730 h 4099479"/>
                <a:gd name="connsiteX5" fmla="*/ 2650193 w 4095668"/>
                <a:gd name="connsiteY5" fmla="*/ 1966737 h 4099479"/>
                <a:gd name="connsiteX6" fmla="*/ 2738419 w 4095668"/>
                <a:gd name="connsiteY6" fmla="*/ 1985214 h 4099479"/>
                <a:gd name="connsiteX7" fmla="*/ 2764222 w 4095668"/>
                <a:gd name="connsiteY7" fmla="*/ 1991739 h 4099479"/>
                <a:gd name="connsiteX8" fmla="*/ 2812860 w 4095668"/>
                <a:gd name="connsiteY8" fmla="*/ 2004835 h 4099479"/>
                <a:gd name="connsiteX9" fmla="*/ 2901935 w 4095668"/>
                <a:gd name="connsiteY9" fmla="*/ 2034553 h 4099479"/>
                <a:gd name="connsiteX10" fmla="*/ 2901935 w 4095668"/>
                <a:gd name="connsiteY10" fmla="*/ 2034553 h 4099479"/>
                <a:gd name="connsiteX11" fmla="*/ 2829792 w 4095668"/>
                <a:gd name="connsiteY11" fmla="*/ 2009394 h 4099479"/>
                <a:gd name="connsiteX12" fmla="*/ 2812860 w 4095668"/>
                <a:gd name="connsiteY12" fmla="*/ 2004835 h 4099479"/>
                <a:gd name="connsiteX13" fmla="*/ 2802987 w 4095668"/>
                <a:gd name="connsiteY13" fmla="*/ 2001541 h 4099479"/>
                <a:gd name="connsiteX14" fmla="*/ 2764222 w 4095668"/>
                <a:gd name="connsiteY14" fmla="*/ 1991739 h 4099479"/>
                <a:gd name="connsiteX15" fmla="*/ 2745488 w 4095668"/>
                <a:gd name="connsiteY15" fmla="*/ 1986695 h 4099479"/>
                <a:gd name="connsiteX16" fmla="*/ 2738419 w 4095668"/>
                <a:gd name="connsiteY16" fmla="*/ 1985214 h 4099479"/>
                <a:gd name="connsiteX17" fmla="*/ 2730336 w 4095668"/>
                <a:gd name="connsiteY17" fmla="*/ 1983170 h 4099479"/>
                <a:gd name="connsiteX18" fmla="*/ 2650193 w 4095668"/>
                <a:gd name="connsiteY18" fmla="*/ 1966737 h 4099479"/>
                <a:gd name="connsiteX19" fmla="*/ 2650158 w 4095668"/>
                <a:gd name="connsiteY19" fmla="*/ 1966730 h 4099479"/>
                <a:gd name="connsiteX20" fmla="*/ 2544936 w 4095668"/>
                <a:gd name="connsiteY20" fmla="*/ 1949775 h 4099479"/>
                <a:gd name="connsiteX21" fmla="*/ 2488166 w 4095668"/>
                <a:gd name="connsiteY21" fmla="*/ 1942968 h 4099479"/>
                <a:gd name="connsiteX22" fmla="*/ 2469855 w 4095668"/>
                <a:gd name="connsiteY22" fmla="*/ 1940282 h 4099479"/>
                <a:gd name="connsiteX23" fmla="*/ 2456579 w 4095668"/>
                <a:gd name="connsiteY23" fmla="*/ 1939180 h 4099479"/>
                <a:gd name="connsiteX24" fmla="*/ 2430958 w 4095668"/>
                <a:gd name="connsiteY24" fmla="*/ 1936108 h 4099479"/>
                <a:gd name="connsiteX25" fmla="*/ 1069442 w 4095668"/>
                <a:gd name="connsiteY25" fmla="*/ 2111563 h 4099479"/>
                <a:gd name="connsiteX26" fmla="*/ 1050037 w 4095668"/>
                <a:gd name="connsiteY26" fmla="*/ 2158387 h 4099479"/>
                <a:gd name="connsiteX27" fmla="*/ 1049688 w 4095668"/>
                <a:gd name="connsiteY27" fmla="*/ 2158387 h 4099479"/>
                <a:gd name="connsiteX28" fmla="*/ 1049688 w 4095668"/>
                <a:gd name="connsiteY28" fmla="*/ 2158387 h 4099479"/>
                <a:gd name="connsiteX29" fmla="*/ 1050038 w 4095668"/>
                <a:gd name="connsiteY29" fmla="*/ 2158387 h 4099479"/>
                <a:gd name="connsiteX30" fmla="*/ 3473658 w 4095668"/>
                <a:gd name="connsiteY30" fmla="*/ 3163165 h 4099479"/>
                <a:gd name="connsiteX31" fmla="*/ 3446729 w 4095668"/>
                <a:gd name="connsiteY31" fmla="*/ 3112036 h 4099479"/>
                <a:gd name="connsiteX32" fmla="*/ 3446728 w 4095668"/>
                <a:gd name="connsiteY32" fmla="*/ 3112036 h 4099479"/>
                <a:gd name="connsiteX33" fmla="*/ 3473657 w 4095668"/>
                <a:gd name="connsiteY33" fmla="*/ 3163165 h 4099479"/>
                <a:gd name="connsiteX34" fmla="*/ 3473658 w 4095668"/>
                <a:gd name="connsiteY34" fmla="*/ 3163165 h 4099479"/>
                <a:gd name="connsiteX35" fmla="*/ 0 w 4095668"/>
                <a:gd name="connsiteY35" fmla="*/ 4099479 h 4099479"/>
                <a:gd name="connsiteX36" fmla="*/ 22441 w 4095668"/>
                <a:gd name="connsiteY36" fmla="*/ 4074340 h 4099479"/>
                <a:gd name="connsiteX37" fmla="*/ 597628 w 4095668"/>
                <a:gd name="connsiteY37" fmla="*/ 3205191 h 4099479"/>
                <a:gd name="connsiteX38" fmla="*/ 618910 w 4095668"/>
                <a:gd name="connsiteY38" fmla="*/ 3163165 h 4099479"/>
                <a:gd name="connsiteX39" fmla="*/ 618913 w 4095668"/>
                <a:gd name="connsiteY39" fmla="*/ 3163165 h 4099479"/>
                <a:gd name="connsiteX40" fmla="*/ 728689 w 4095668"/>
                <a:gd name="connsiteY40" fmla="*/ 2946389 h 4099479"/>
                <a:gd name="connsiteX41" fmla="*/ 911202 w 4095668"/>
                <a:gd name="connsiteY41" fmla="*/ 2532455 h 4099479"/>
                <a:gd name="connsiteX42" fmla="*/ 1073435 w 4095668"/>
                <a:gd name="connsiteY42" fmla="*/ 2091772 h 4099479"/>
                <a:gd name="connsiteX43" fmla="*/ 1073484 w 4095668"/>
                <a:gd name="connsiteY43" fmla="*/ 2091635 h 4099479"/>
                <a:gd name="connsiteX44" fmla="*/ 1284861 w 4095668"/>
                <a:gd name="connsiteY44" fmla="*/ 1319053 h 4099479"/>
                <a:gd name="connsiteX45" fmla="*/ 1316635 w 4095668"/>
                <a:gd name="connsiteY45" fmla="*/ 1153768 h 4099479"/>
                <a:gd name="connsiteX46" fmla="*/ 1332130 w 4095668"/>
                <a:gd name="connsiteY46" fmla="*/ 1073166 h 4099479"/>
                <a:gd name="connsiteX47" fmla="*/ 1407690 w 4095668"/>
                <a:gd name="connsiteY47" fmla="*/ 176383 h 4099479"/>
                <a:gd name="connsiteX48" fmla="*/ 1406506 w 4095668"/>
                <a:gd name="connsiteY48" fmla="*/ 152719 h 4099479"/>
                <a:gd name="connsiteX49" fmla="*/ 1406128 w 4095668"/>
                <a:gd name="connsiteY49" fmla="*/ 151833 h 4099479"/>
                <a:gd name="connsiteX50" fmla="*/ 2047835 w 4095668"/>
                <a:gd name="connsiteY50" fmla="*/ 0 h 4099479"/>
                <a:gd name="connsiteX51" fmla="*/ 2689541 w 4095668"/>
                <a:gd name="connsiteY51" fmla="*/ 151833 h 4099479"/>
                <a:gd name="connsiteX52" fmla="*/ 2689162 w 4095668"/>
                <a:gd name="connsiteY52" fmla="*/ 152723 h 4099479"/>
                <a:gd name="connsiteX53" fmla="*/ 2687978 w 4095668"/>
                <a:gd name="connsiteY53" fmla="*/ 176383 h 4099479"/>
                <a:gd name="connsiteX54" fmla="*/ 2763537 w 4095668"/>
                <a:gd name="connsiteY54" fmla="*/ 1073166 h 4099479"/>
                <a:gd name="connsiteX55" fmla="*/ 2779032 w 4095668"/>
                <a:gd name="connsiteY55" fmla="*/ 1153768 h 4099479"/>
                <a:gd name="connsiteX56" fmla="*/ 2779033 w 4095668"/>
                <a:gd name="connsiteY56" fmla="*/ 1153768 h 4099479"/>
                <a:gd name="connsiteX57" fmla="*/ 2810807 w 4095668"/>
                <a:gd name="connsiteY57" fmla="*/ 1319053 h 4099479"/>
                <a:gd name="connsiteX58" fmla="*/ 3022184 w 4095668"/>
                <a:gd name="connsiteY58" fmla="*/ 2091635 h 4099479"/>
                <a:gd name="connsiteX59" fmla="*/ 3045981 w 4095668"/>
                <a:gd name="connsiteY59" fmla="*/ 2158387 h 4099479"/>
                <a:gd name="connsiteX60" fmla="*/ 3045634 w 4095668"/>
                <a:gd name="connsiteY60" fmla="*/ 2158387 h 4099479"/>
                <a:gd name="connsiteX61" fmla="*/ 3045634 w 4095668"/>
                <a:gd name="connsiteY61" fmla="*/ 2158387 h 4099479"/>
                <a:gd name="connsiteX62" fmla="*/ 3045982 w 4095668"/>
                <a:gd name="connsiteY62" fmla="*/ 2158387 h 4099479"/>
                <a:gd name="connsiteX63" fmla="*/ 3022185 w 4095668"/>
                <a:gd name="connsiteY63" fmla="*/ 2091635 h 4099479"/>
                <a:gd name="connsiteX64" fmla="*/ 3366981 w 4095668"/>
                <a:gd name="connsiteY64" fmla="*/ 2946389 h 4099479"/>
                <a:gd name="connsiteX65" fmla="*/ 3476758 w 4095668"/>
                <a:gd name="connsiteY65" fmla="*/ 3163165 h 4099479"/>
                <a:gd name="connsiteX66" fmla="*/ 3476757 w 4095668"/>
                <a:gd name="connsiteY66" fmla="*/ 3163165 h 4099479"/>
                <a:gd name="connsiteX67" fmla="*/ 3498039 w 4095668"/>
                <a:gd name="connsiteY67" fmla="*/ 3205191 h 4099479"/>
                <a:gd name="connsiteX68" fmla="*/ 4073227 w 4095668"/>
                <a:gd name="connsiteY68" fmla="*/ 4074340 h 4099479"/>
                <a:gd name="connsiteX69" fmla="*/ 4095668 w 4095668"/>
                <a:gd name="connsiteY69" fmla="*/ 4099478 h 4099479"/>
                <a:gd name="connsiteX70" fmla="*/ 4060927 w 4095668"/>
                <a:gd name="connsiteY70" fmla="*/ 4080013 h 4099479"/>
                <a:gd name="connsiteX71" fmla="*/ 2047835 w 4095668"/>
                <a:gd name="connsiteY71" fmla="*/ 3866649 h 4099479"/>
                <a:gd name="connsiteX72" fmla="*/ 34742 w 4095668"/>
                <a:gd name="connsiteY72" fmla="*/ 4080013 h 4099479"/>
                <a:gd name="connsiteX73" fmla="*/ 0 w 4095668"/>
                <a:gd name="connsiteY73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456579 w 4095668"/>
                <a:gd name="connsiteY2" fmla="*/ 1939180 h 4099479"/>
                <a:gd name="connsiteX3" fmla="*/ 2488166 w 4095668"/>
                <a:gd name="connsiteY3" fmla="*/ 1942968 h 4099479"/>
                <a:gd name="connsiteX4" fmla="*/ 2650159 w 4095668"/>
                <a:gd name="connsiteY4" fmla="*/ 1966730 h 4099479"/>
                <a:gd name="connsiteX5" fmla="*/ 2650193 w 4095668"/>
                <a:gd name="connsiteY5" fmla="*/ 1966737 h 4099479"/>
                <a:gd name="connsiteX6" fmla="*/ 2738419 w 4095668"/>
                <a:gd name="connsiteY6" fmla="*/ 1985214 h 4099479"/>
                <a:gd name="connsiteX7" fmla="*/ 2764222 w 4095668"/>
                <a:gd name="connsiteY7" fmla="*/ 1991739 h 4099479"/>
                <a:gd name="connsiteX8" fmla="*/ 2812860 w 4095668"/>
                <a:gd name="connsiteY8" fmla="*/ 2004835 h 4099479"/>
                <a:gd name="connsiteX9" fmla="*/ 2901935 w 4095668"/>
                <a:gd name="connsiteY9" fmla="*/ 2034553 h 4099479"/>
                <a:gd name="connsiteX10" fmla="*/ 2901935 w 4095668"/>
                <a:gd name="connsiteY10" fmla="*/ 2034553 h 4099479"/>
                <a:gd name="connsiteX11" fmla="*/ 2829792 w 4095668"/>
                <a:gd name="connsiteY11" fmla="*/ 2009394 h 4099479"/>
                <a:gd name="connsiteX12" fmla="*/ 2812860 w 4095668"/>
                <a:gd name="connsiteY12" fmla="*/ 2004835 h 4099479"/>
                <a:gd name="connsiteX13" fmla="*/ 2802987 w 4095668"/>
                <a:gd name="connsiteY13" fmla="*/ 2001541 h 4099479"/>
                <a:gd name="connsiteX14" fmla="*/ 2764222 w 4095668"/>
                <a:gd name="connsiteY14" fmla="*/ 1991739 h 4099479"/>
                <a:gd name="connsiteX15" fmla="*/ 2745488 w 4095668"/>
                <a:gd name="connsiteY15" fmla="*/ 1986695 h 4099479"/>
                <a:gd name="connsiteX16" fmla="*/ 2738419 w 4095668"/>
                <a:gd name="connsiteY16" fmla="*/ 1985214 h 4099479"/>
                <a:gd name="connsiteX17" fmla="*/ 2730336 w 4095668"/>
                <a:gd name="connsiteY17" fmla="*/ 1983170 h 4099479"/>
                <a:gd name="connsiteX18" fmla="*/ 2650193 w 4095668"/>
                <a:gd name="connsiteY18" fmla="*/ 1966737 h 4099479"/>
                <a:gd name="connsiteX19" fmla="*/ 2650158 w 4095668"/>
                <a:gd name="connsiteY19" fmla="*/ 1966730 h 4099479"/>
                <a:gd name="connsiteX20" fmla="*/ 2544936 w 4095668"/>
                <a:gd name="connsiteY20" fmla="*/ 1949775 h 4099479"/>
                <a:gd name="connsiteX21" fmla="*/ 2488166 w 4095668"/>
                <a:gd name="connsiteY21" fmla="*/ 1942968 h 4099479"/>
                <a:gd name="connsiteX22" fmla="*/ 2469855 w 4095668"/>
                <a:gd name="connsiteY22" fmla="*/ 1940282 h 4099479"/>
                <a:gd name="connsiteX23" fmla="*/ 2456579 w 4095668"/>
                <a:gd name="connsiteY23" fmla="*/ 1939180 h 4099479"/>
                <a:gd name="connsiteX24" fmla="*/ 1069442 w 4095668"/>
                <a:gd name="connsiteY24" fmla="*/ 2111563 h 4099479"/>
                <a:gd name="connsiteX25" fmla="*/ 1050037 w 4095668"/>
                <a:gd name="connsiteY25" fmla="*/ 2158387 h 4099479"/>
                <a:gd name="connsiteX26" fmla="*/ 1049688 w 4095668"/>
                <a:gd name="connsiteY26" fmla="*/ 2158387 h 4099479"/>
                <a:gd name="connsiteX27" fmla="*/ 1049688 w 4095668"/>
                <a:gd name="connsiteY27" fmla="*/ 2158387 h 4099479"/>
                <a:gd name="connsiteX28" fmla="*/ 1050038 w 4095668"/>
                <a:gd name="connsiteY28" fmla="*/ 2158387 h 4099479"/>
                <a:gd name="connsiteX29" fmla="*/ 3473658 w 4095668"/>
                <a:gd name="connsiteY29" fmla="*/ 3163165 h 4099479"/>
                <a:gd name="connsiteX30" fmla="*/ 3446729 w 4095668"/>
                <a:gd name="connsiteY30" fmla="*/ 3112036 h 4099479"/>
                <a:gd name="connsiteX31" fmla="*/ 3446728 w 4095668"/>
                <a:gd name="connsiteY31" fmla="*/ 3112036 h 4099479"/>
                <a:gd name="connsiteX32" fmla="*/ 3473657 w 4095668"/>
                <a:gd name="connsiteY32" fmla="*/ 3163165 h 4099479"/>
                <a:gd name="connsiteX33" fmla="*/ 3473658 w 4095668"/>
                <a:gd name="connsiteY33" fmla="*/ 3163165 h 4099479"/>
                <a:gd name="connsiteX34" fmla="*/ 0 w 4095668"/>
                <a:gd name="connsiteY34" fmla="*/ 4099479 h 4099479"/>
                <a:gd name="connsiteX35" fmla="*/ 22441 w 4095668"/>
                <a:gd name="connsiteY35" fmla="*/ 4074340 h 4099479"/>
                <a:gd name="connsiteX36" fmla="*/ 597628 w 4095668"/>
                <a:gd name="connsiteY36" fmla="*/ 3205191 h 4099479"/>
                <a:gd name="connsiteX37" fmla="*/ 618910 w 4095668"/>
                <a:gd name="connsiteY37" fmla="*/ 3163165 h 4099479"/>
                <a:gd name="connsiteX38" fmla="*/ 618913 w 4095668"/>
                <a:gd name="connsiteY38" fmla="*/ 3163165 h 4099479"/>
                <a:gd name="connsiteX39" fmla="*/ 728689 w 4095668"/>
                <a:gd name="connsiteY39" fmla="*/ 2946389 h 4099479"/>
                <a:gd name="connsiteX40" fmla="*/ 911202 w 4095668"/>
                <a:gd name="connsiteY40" fmla="*/ 2532455 h 4099479"/>
                <a:gd name="connsiteX41" fmla="*/ 1073435 w 4095668"/>
                <a:gd name="connsiteY41" fmla="*/ 2091772 h 4099479"/>
                <a:gd name="connsiteX42" fmla="*/ 1073484 w 4095668"/>
                <a:gd name="connsiteY42" fmla="*/ 2091635 h 4099479"/>
                <a:gd name="connsiteX43" fmla="*/ 1284861 w 4095668"/>
                <a:gd name="connsiteY43" fmla="*/ 1319053 h 4099479"/>
                <a:gd name="connsiteX44" fmla="*/ 1316635 w 4095668"/>
                <a:gd name="connsiteY44" fmla="*/ 1153768 h 4099479"/>
                <a:gd name="connsiteX45" fmla="*/ 1332130 w 4095668"/>
                <a:gd name="connsiteY45" fmla="*/ 1073166 h 4099479"/>
                <a:gd name="connsiteX46" fmla="*/ 1407690 w 4095668"/>
                <a:gd name="connsiteY46" fmla="*/ 176383 h 4099479"/>
                <a:gd name="connsiteX47" fmla="*/ 1406506 w 4095668"/>
                <a:gd name="connsiteY47" fmla="*/ 152719 h 4099479"/>
                <a:gd name="connsiteX48" fmla="*/ 1406128 w 4095668"/>
                <a:gd name="connsiteY48" fmla="*/ 151833 h 4099479"/>
                <a:gd name="connsiteX49" fmla="*/ 2047835 w 4095668"/>
                <a:gd name="connsiteY49" fmla="*/ 0 h 4099479"/>
                <a:gd name="connsiteX50" fmla="*/ 2689541 w 4095668"/>
                <a:gd name="connsiteY50" fmla="*/ 151833 h 4099479"/>
                <a:gd name="connsiteX51" fmla="*/ 2689162 w 4095668"/>
                <a:gd name="connsiteY51" fmla="*/ 152723 h 4099479"/>
                <a:gd name="connsiteX52" fmla="*/ 2687978 w 4095668"/>
                <a:gd name="connsiteY52" fmla="*/ 176383 h 4099479"/>
                <a:gd name="connsiteX53" fmla="*/ 2763537 w 4095668"/>
                <a:gd name="connsiteY53" fmla="*/ 1073166 h 4099479"/>
                <a:gd name="connsiteX54" fmla="*/ 2779032 w 4095668"/>
                <a:gd name="connsiteY54" fmla="*/ 1153768 h 4099479"/>
                <a:gd name="connsiteX55" fmla="*/ 2779033 w 4095668"/>
                <a:gd name="connsiteY55" fmla="*/ 1153768 h 4099479"/>
                <a:gd name="connsiteX56" fmla="*/ 2810807 w 4095668"/>
                <a:gd name="connsiteY56" fmla="*/ 1319053 h 4099479"/>
                <a:gd name="connsiteX57" fmla="*/ 3022184 w 4095668"/>
                <a:gd name="connsiteY57" fmla="*/ 2091635 h 4099479"/>
                <a:gd name="connsiteX58" fmla="*/ 3045981 w 4095668"/>
                <a:gd name="connsiteY58" fmla="*/ 2158387 h 4099479"/>
                <a:gd name="connsiteX59" fmla="*/ 3045634 w 4095668"/>
                <a:gd name="connsiteY59" fmla="*/ 2158387 h 4099479"/>
                <a:gd name="connsiteX60" fmla="*/ 3045634 w 4095668"/>
                <a:gd name="connsiteY60" fmla="*/ 2158387 h 4099479"/>
                <a:gd name="connsiteX61" fmla="*/ 3045982 w 4095668"/>
                <a:gd name="connsiteY61" fmla="*/ 2158387 h 4099479"/>
                <a:gd name="connsiteX62" fmla="*/ 3022185 w 4095668"/>
                <a:gd name="connsiteY62" fmla="*/ 2091635 h 4099479"/>
                <a:gd name="connsiteX63" fmla="*/ 3366981 w 4095668"/>
                <a:gd name="connsiteY63" fmla="*/ 2946389 h 4099479"/>
                <a:gd name="connsiteX64" fmla="*/ 3476758 w 4095668"/>
                <a:gd name="connsiteY64" fmla="*/ 3163165 h 4099479"/>
                <a:gd name="connsiteX65" fmla="*/ 3476757 w 4095668"/>
                <a:gd name="connsiteY65" fmla="*/ 3163165 h 4099479"/>
                <a:gd name="connsiteX66" fmla="*/ 3498039 w 4095668"/>
                <a:gd name="connsiteY66" fmla="*/ 3205191 h 4099479"/>
                <a:gd name="connsiteX67" fmla="*/ 4073227 w 4095668"/>
                <a:gd name="connsiteY67" fmla="*/ 4074340 h 4099479"/>
                <a:gd name="connsiteX68" fmla="*/ 4095668 w 4095668"/>
                <a:gd name="connsiteY68" fmla="*/ 4099478 h 4099479"/>
                <a:gd name="connsiteX69" fmla="*/ 4060927 w 4095668"/>
                <a:gd name="connsiteY69" fmla="*/ 4080013 h 4099479"/>
                <a:gd name="connsiteX70" fmla="*/ 2047835 w 4095668"/>
                <a:gd name="connsiteY70" fmla="*/ 3866649 h 4099479"/>
                <a:gd name="connsiteX71" fmla="*/ 34742 w 4095668"/>
                <a:gd name="connsiteY71" fmla="*/ 4080013 h 4099479"/>
                <a:gd name="connsiteX72" fmla="*/ 0 w 4095668"/>
                <a:gd name="connsiteY72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456579 w 4095668"/>
                <a:gd name="connsiteY2" fmla="*/ 1939180 h 4099479"/>
                <a:gd name="connsiteX3" fmla="*/ 2488166 w 4095668"/>
                <a:gd name="connsiteY3" fmla="*/ 1942968 h 4099479"/>
                <a:gd name="connsiteX4" fmla="*/ 2650159 w 4095668"/>
                <a:gd name="connsiteY4" fmla="*/ 1966730 h 4099479"/>
                <a:gd name="connsiteX5" fmla="*/ 2650193 w 4095668"/>
                <a:gd name="connsiteY5" fmla="*/ 1966737 h 4099479"/>
                <a:gd name="connsiteX6" fmla="*/ 2738419 w 4095668"/>
                <a:gd name="connsiteY6" fmla="*/ 1985214 h 4099479"/>
                <a:gd name="connsiteX7" fmla="*/ 2764222 w 4095668"/>
                <a:gd name="connsiteY7" fmla="*/ 1991739 h 4099479"/>
                <a:gd name="connsiteX8" fmla="*/ 2812860 w 4095668"/>
                <a:gd name="connsiteY8" fmla="*/ 2004835 h 4099479"/>
                <a:gd name="connsiteX9" fmla="*/ 2901935 w 4095668"/>
                <a:gd name="connsiteY9" fmla="*/ 2034553 h 4099479"/>
                <a:gd name="connsiteX10" fmla="*/ 2901935 w 4095668"/>
                <a:gd name="connsiteY10" fmla="*/ 2034553 h 4099479"/>
                <a:gd name="connsiteX11" fmla="*/ 2829792 w 4095668"/>
                <a:gd name="connsiteY11" fmla="*/ 2009394 h 4099479"/>
                <a:gd name="connsiteX12" fmla="*/ 2812860 w 4095668"/>
                <a:gd name="connsiteY12" fmla="*/ 2004835 h 4099479"/>
                <a:gd name="connsiteX13" fmla="*/ 2802987 w 4095668"/>
                <a:gd name="connsiteY13" fmla="*/ 2001541 h 4099479"/>
                <a:gd name="connsiteX14" fmla="*/ 2764222 w 4095668"/>
                <a:gd name="connsiteY14" fmla="*/ 1991739 h 4099479"/>
                <a:gd name="connsiteX15" fmla="*/ 2745488 w 4095668"/>
                <a:gd name="connsiteY15" fmla="*/ 1986695 h 4099479"/>
                <a:gd name="connsiteX16" fmla="*/ 2738419 w 4095668"/>
                <a:gd name="connsiteY16" fmla="*/ 1985214 h 4099479"/>
                <a:gd name="connsiteX17" fmla="*/ 2730336 w 4095668"/>
                <a:gd name="connsiteY17" fmla="*/ 1983170 h 4099479"/>
                <a:gd name="connsiteX18" fmla="*/ 2650193 w 4095668"/>
                <a:gd name="connsiteY18" fmla="*/ 1966737 h 4099479"/>
                <a:gd name="connsiteX19" fmla="*/ 2650158 w 4095668"/>
                <a:gd name="connsiteY19" fmla="*/ 1966730 h 4099479"/>
                <a:gd name="connsiteX20" fmla="*/ 2544936 w 4095668"/>
                <a:gd name="connsiteY20" fmla="*/ 1949775 h 4099479"/>
                <a:gd name="connsiteX21" fmla="*/ 2488166 w 4095668"/>
                <a:gd name="connsiteY21" fmla="*/ 1942968 h 4099479"/>
                <a:gd name="connsiteX22" fmla="*/ 2469855 w 4095668"/>
                <a:gd name="connsiteY22" fmla="*/ 1940282 h 4099479"/>
                <a:gd name="connsiteX23" fmla="*/ 1069442 w 4095668"/>
                <a:gd name="connsiteY23" fmla="*/ 2111563 h 4099479"/>
                <a:gd name="connsiteX24" fmla="*/ 1050037 w 4095668"/>
                <a:gd name="connsiteY24" fmla="*/ 2158387 h 4099479"/>
                <a:gd name="connsiteX25" fmla="*/ 1049688 w 4095668"/>
                <a:gd name="connsiteY25" fmla="*/ 2158387 h 4099479"/>
                <a:gd name="connsiteX26" fmla="*/ 1049688 w 4095668"/>
                <a:gd name="connsiteY26" fmla="*/ 2158387 h 4099479"/>
                <a:gd name="connsiteX27" fmla="*/ 1050038 w 4095668"/>
                <a:gd name="connsiteY27" fmla="*/ 2158387 h 4099479"/>
                <a:gd name="connsiteX28" fmla="*/ 3473658 w 4095668"/>
                <a:gd name="connsiteY28" fmla="*/ 3163165 h 4099479"/>
                <a:gd name="connsiteX29" fmla="*/ 3446729 w 4095668"/>
                <a:gd name="connsiteY29" fmla="*/ 3112036 h 4099479"/>
                <a:gd name="connsiteX30" fmla="*/ 3446728 w 4095668"/>
                <a:gd name="connsiteY30" fmla="*/ 3112036 h 4099479"/>
                <a:gd name="connsiteX31" fmla="*/ 3473657 w 4095668"/>
                <a:gd name="connsiteY31" fmla="*/ 3163165 h 4099479"/>
                <a:gd name="connsiteX32" fmla="*/ 3473658 w 4095668"/>
                <a:gd name="connsiteY32" fmla="*/ 3163165 h 4099479"/>
                <a:gd name="connsiteX33" fmla="*/ 0 w 4095668"/>
                <a:gd name="connsiteY33" fmla="*/ 4099479 h 4099479"/>
                <a:gd name="connsiteX34" fmla="*/ 22441 w 4095668"/>
                <a:gd name="connsiteY34" fmla="*/ 4074340 h 4099479"/>
                <a:gd name="connsiteX35" fmla="*/ 597628 w 4095668"/>
                <a:gd name="connsiteY35" fmla="*/ 3205191 h 4099479"/>
                <a:gd name="connsiteX36" fmla="*/ 618910 w 4095668"/>
                <a:gd name="connsiteY36" fmla="*/ 3163165 h 4099479"/>
                <a:gd name="connsiteX37" fmla="*/ 618913 w 4095668"/>
                <a:gd name="connsiteY37" fmla="*/ 3163165 h 4099479"/>
                <a:gd name="connsiteX38" fmla="*/ 728689 w 4095668"/>
                <a:gd name="connsiteY38" fmla="*/ 2946389 h 4099479"/>
                <a:gd name="connsiteX39" fmla="*/ 911202 w 4095668"/>
                <a:gd name="connsiteY39" fmla="*/ 2532455 h 4099479"/>
                <a:gd name="connsiteX40" fmla="*/ 1073435 w 4095668"/>
                <a:gd name="connsiteY40" fmla="*/ 2091772 h 4099479"/>
                <a:gd name="connsiteX41" fmla="*/ 1073484 w 4095668"/>
                <a:gd name="connsiteY41" fmla="*/ 2091635 h 4099479"/>
                <a:gd name="connsiteX42" fmla="*/ 1284861 w 4095668"/>
                <a:gd name="connsiteY42" fmla="*/ 1319053 h 4099479"/>
                <a:gd name="connsiteX43" fmla="*/ 1316635 w 4095668"/>
                <a:gd name="connsiteY43" fmla="*/ 1153768 h 4099479"/>
                <a:gd name="connsiteX44" fmla="*/ 1332130 w 4095668"/>
                <a:gd name="connsiteY44" fmla="*/ 1073166 h 4099479"/>
                <a:gd name="connsiteX45" fmla="*/ 1407690 w 4095668"/>
                <a:gd name="connsiteY45" fmla="*/ 176383 h 4099479"/>
                <a:gd name="connsiteX46" fmla="*/ 1406506 w 4095668"/>
                <a:gd name="connsiteY46" fmla="*/ 152719 h 4099479"/>
                <a:gd name="connsiteX47" fmla="*/ 1406128 w 4095668"/>
                <a:gd name="connsiteY47" fmla="*/ 151833 h 4099479"/>
                <a:gd name="connsiteX48" fmla="*/ 2047835 w 4095668"/>
                <a:gd name="connsiteY48" fmla="*/ 0 h 4099479"/>
                <a:gd name="connsiteX49" fmla="*/ 2689541 w 4095668"/>
                <a:gd name="connsiteY49" fmla="*/ 151833 h 4099479"/>
                <a:gd name="connsiteX50" fmla="*/ 2689162 w 4095668"/>
                <a:gd name="connsiteY50" fmla="*/ 152723 h 4099479"/>
                <a:gd name="connsiteX51" fmla="*/ 2687978 w 4095668"/>
                <a:gd name="connsiteY51" fmla="*/ 176383 h 4099479"/>
                <a:gd name="connsiteX52" fmla="*/ 2763537 w 4095668"/>
                <a:gd name="connsiteY52" fmla="*/ 1073166 h 4099479"/>
                <a:gd name="connsiteX53" fmla="*/ 2779032 w 4095668"/>
                <a:gd name="connsiteY53" fmla="*/ 1153768 h 4099479"/>
                <a:gd name="connsiteX54" fmla="*/ 2779033 w 4095668"/>
                <a:gd name="connsiteY54" fmla="*/ 1153768 h 4099479"/>
                <a:gd name="connsiteX55" fmla="*/ 2810807 w 4095668"/>
                <a:gd name="connsiteY55" fmla="*/ 1319053 h 4099479"/>
                <a:gd name="connsiteX56" fmla="*/ 3022184 w 4095668"/>
                <a:gd name="connsiteY56" fmla="*/ 2091635 h 4099479"/>
                <a:gd name="connsiteX57" fmla="*/ 3045981 w 4095668"/>
                <a:gd name="connsiteY57" fmla="*/ 2158387 h 4099479"/>
                <a:gd name="connsiteX58" fmla="*/ 3045634 w 4095668"/>
                <a:gd name="connsiteY58" fmla="*/ 2158387 h 4099479"/>
                <a:gd name="connsiteX59" fmla="*/ 3045634 w 4095668"/>
                <a:gd name="connsiteY59" fmla="*/ 2158387 h 4099479"/>
                <a:gd name="connsiteX60" fmla="*/ 3045982 w 4095668"/>
                <a:gd name="connsiteY60" fmla="*/ 2158387 h 4099479"/>
                <a:gd name="connsiteX61" fmla="*/ 3022185 w 4095668"/>
                <a:gd name="connsiteY61" fmla="*/ 2091635 h 4099479"/>
                <a:gd name="connsiteX62" fmla="*/ 3366981 w 4095668"/>
                <a:gd name="connsiteY62" fmla="*/ 2946389 h 4099479"/>
                <a:gd name="connsiteX63" fmla="*/ 3476758 w 4095668"/>
                <a:gd name="connsiteY63" fmla="*/ 3163165 h 4099479"/>
                <a:gd name="connsiteX64" fmla="*/ 3476757 w 4095668"/>
                <a:gd name="connsiteY64" fmla="*/ 3163165 h 4099479"/>
                <a:gd name="connsiteX65" fmla="*/ 3498039 w 4095668"/>
                <a:gd name="connsiteY65" fmla="*/ 3205191 h 4099479"/>
                <a:gd name="connsiteX66" fmla="*/ 4073227 w 4095668"/>
                <a:gd name="connsiteY66" fmla="*/ 4074340 h 4099479"/>
                <a:gd name="connsiteX67" fmla="*/ 4095668 w 4095668"/>
                <a:gd name="connsiteY67" fmla="*/ 4099478 h 4099479"/>
                <a:gd name="connsiteX68" fmla="*/ 4060927 w 4095668"/>
                <a:gd name="connsiteY68" fmla="*/ 4080013 h 4099479"/>
                <a:gd name="connsiteX69" fmla="*/ 2047835 w 4095668"/>
                <a:gd name="connsiteY69" fmla="*/ 3866649 h 4099479"/>
                <a:gd name="connsiteX70" fmla="*/ 34742 w 4095668"/>
                <a:gd name="connsiteY70" fmla="*/ 4080013 h 4099479"/>
                <a:gd name="connsiteX71" fmla="*/ 0 w 4095668"/>
                <a:gd name="connsiteY71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456579 w 4095668"/>
                <a:gd name="connsiteY2" fmla="*/ 1939180 h 4099479"/>
                <a:gd name="connsiteX3" fmla="*/ 2488166 w 4095668"/>
                <a:gd name="connsiteY3" fmla="*/ 1942968 h 4099479"/>
                <a:gd name="connsiteX4" fmla="*/ 2650159 w 4095668"/>
                <a:gd name="connsiteY4" fmla="*/ 1966730 h 4099479"/>
                <a:gd name="connsiteX5" fmla="*/ 2650193 w 4095668"/>
                <a:gd name="connsiteY5" fmla="*/ 1966737 h 4099479"/>
                <a:gd name="connsiteX6" fmla="*/ 2738419 w 4095668"/>
                <a:gd name="connsiteY6" fmla="*/ 1985214 h 4099479"/>
                <a:gd name="connsiteX7" fmla="*/ 2764222 w 4095668"/>
                <a:gd name="connsiteY7" fmla="*/ 1991739 h 4099479"/>
                <a:gd name="connsiteX8" fmla="*/ 2812860 w 4095668"/>
                <a:gd name="connsiteY8" fmla="*/ 2004835 h 4099479"/>
                <a:gd name="connsiteX9" fmla="*/ 2901935 w 4095668"/>
                <a:gd name="connsiteY9" fmla="*/ 2034553 h 4099479"/>
                <a:gd name="connsiteX10" fmla="*/ 2901935 w 4095668"/>
                <a:gd name="connsiteY10" fmla="*/ 2034553 h 4099479"/>
                <a:gd name="connsiteX11" fmla="*/ 2829792 w 4095668"/>
                <a:gd name="connsiteY11" fmla="*/ 2009394 h 4099479"/>
                <a:gd name="connsiteX12" fmla="*/ 2812860 w 4095668"/>
                <a:gd name="connsiteY12" fmla="*/ 2004835 h 4099479"/>
                <a:gd name="connsiteX13" fmla="*/ 2802987 w 4095668"/>
                <a:gd name="connsiteY13" fmla="*/ 2001541 h 4099479"/>
                <a:gd name="connsiteX14" fmla="*/ 2764222 w 4095668"/>
                <a:gd name="connsiteY14" fmla="*/ 1991739 h 4099479"/>
                <a:gd name="connsiteX15" fmla="*/ 2745488 w 4095668"/>
                <a:gd name="connsiteY15" fmla="*/ 1986695 h 4099479"/>
                <a:gd name="connsiteX16" fmla="*/ 2738419 w 4095668"/>
                <a:gd name="connsiteY16" fmla="*/ 1985214 h 4099479"/>
                <a:gd name="connsiteX17" fmla="*/ 2730336 w 4095668"/>
                <a:gd name="connsiteY17" fmla="*/ 1983170 h 4099479"/>
                <a:gd name="connsiteX18" fmla="*/ 2650193 w 4095668"/>
                <a:gd name="connsiteY18" fmla="*/ 1966737 h 4099479"/>
                <a:gd name="connsiteX19" fmla="*/ 2650158 w 4095668"/>
                <a:gd name="connsiteY19" fmla="*/ 1966730 h 4099479"/>
                <a:gd name="connsiteX20" fmla="*/ 2544936 w 4095668"/>
                <a:gd name="connsiteY20" fmla="*/ 1949775 h 4099479"/>
                <a:gd name="connsiteX21" fmla="*/ 2488166 w 4095668"/>
                <a:gd name="connsiteY21" fmla="*/ 1942968 h 4099479"/>
                <a:gd name="connsiteX22" fmla="*/ 1069442 w 4095668"/>
                <a:gd name="connsiteY22" fmla="*/ 2111563 h 4099479"/>
                <a:gd name="connsiteX23" fmla="*/ 1050037 w 4095668"/>
                <a:gd name="connsiteY23" fmla="*/ 2158387 h 4099479"/>
                <a:gd name="connsiteX24" fmla="*/ 1049688 w 4095668"/>
                <a:gd name="connsiteY24" fmla="*/ 2158387 h 4099479"/>
                <a:gd name="connsiteX25" fmla="*/ 1049688 w 4095668"/>
                <a:gd name="connsiteY25" fmla="*/ 2158387 h 4099479"/>
                <a:gd name="connsiteX26" fmla="*/ 1050038 w 4095668"/>
                <a:gd name="connsiteY26" fmla="*/ 2158387 h 4099479"/>
                <a:gd name="connsiteX27" fmla="*/ 3473658 w 4095668"/>
                <a:gd name="connsiteY27" fmla="*/ 3163165 h 4099479"/>
                <a:gd name="connsiteX28" fmla="*/ 3446729 w 4095668"/>
                <a:gd name="connsiteY28" fmla="*/ 3112036 h 4099479"/>
                <a:gd name="connsiteX29" fmla="*/ 3446728 w 4095668"/>
                <a:gd name="connsiteY29" fmla="*/ 3112036 h 4099479"/>
                <a:gd name="connsiteX30" fmla="*/ 3473657 w 4095668"/>
                <a:gd name="connsiteY30" fmla="*/ 3163165 h 4099479"/>
                <a:gd name="connsiteX31" fmla="*/ 3473658 w 4095668"/>
                <a:gd name="connsiteY31" fmla="*/ 3163165 h 4099479"/>
                <a:gd name="connsiteX32" fmla="*/ 0 w 4095668"/>
                <a:gd name="connsiteY32" fmla="*/ 4099479 h 4099479"/>
                <a:gd name="connsiteX33" fmla="*/ 22441 w 4095668"/>
                <a:gd name="connsiteY33" fmla="*/ 4074340 h 4099479"/>
                <a:gd name="connsiteX34" fmla="*/ 597628 w 4095668"/>
                <a:gd name="connsiteY34" fmla="*/ 3205191 h 4099479"/>
                <a:gd name="connsiteX35" fmla="*/ 618910 w 4095668"/>
                <a:gd name="connsiteY35" fmla="*/ 3163165 h 4099479"/>
                <a:gd name="connsiteX36" fmla="*/ 618913 w 4095668"/>
                <a:gd name="connsiteY36" fmla="*/ 3163165 h 4099479"/>
                <a:gd name="connsiteX37" fmla="*/ 728689 w 4095668"/>
                <a:gd name="connsiteY37" fmla="*/ 2946389 h 4099479"/>
                <a:gd name="connsiteX38" fmla="*/ 911202 w 4095668"/>
                <a:gd name="connsiteY38" fmla="*/ 2532455 h 4099479"/>
                <a:gd name="connsiteX39" fmla="*/ 1073435 w 4095668"/>
                <a:gd name="connsiteY39" fmla="*/ 2091772 h 4099479"/>
                <a:gd name="connsiteX40" fmla="*/ 1073484 w 4095668"/>
                <a:gd name="connsiteY40" fmla="*/ 2091635 h 4099479"/>
                <a:gd name="connsiteX41" fmla="*/ 1284861 w 4095668"/>
                <a:gd name="connsiteY41" fmla="*/ 1319053 h 4099479"/>
                <a:gd name="connsiteX42" fmla="*/ 1316635 w 4095668"/>
                <a:gd name="connsiteY42" fmla="*/ 1153768 h 4099479"/>
                <a:gd name="connsiteX43" fmla="*/ 1332130 w 4095668"/>
                <a:gd name="connsiteY43" fmla="*/ 1073166 h 4099479"/>
                <a:gd name="connsiteX44" fmla="*/ 1407690 w 4095668"/>
                <a:gd name="connsiteY44" fmla="*/ 176383 h 4099479"/>
                <a:gd name="connsiteX45" fmla="*/ 1406506 w 4095668"/>
                <a:gd name="connsiteY45" fmla="*/ 152719 h 4099479"/>
                <a:gd name="connsiteX46" fmla="*/ 1406128 w 4095668"/>
                <a:gd name="connsiteY46" fmla="*/ 151833 h 4099479"/>
                <a:gd name="connsiteX47" fmla="*/ 2047835 w 4095668"/>
                <a:gd name="connsiteY47" fmla="*/ 0 h 4099479"/>
                <a:gd name="connsiteX48" fmla="*/ 2689541 w 4095668"/>
                <a:gd name="connsiteY48" fmla="*/ 151833 h 4099479"/>
                <a:gd name="connsiteX49" fmla="*/ 2689162 w 4095668"/>
                <a:gd name="connsiteY49" fmla="*/ 152723 h 4099479"/>
                <a:gd name="connsiteX50" fmla="*/ 2687978 w 4095668"/>
                <a:gd name="connsiteY50" fmla="*/ 176383 h 4099479"/>
                <a:gd name="connsiteX51" fmla="*/ 2763537 w 4095668"/>
                <a:gd name="connsiteY51" fmla="*/ 1073166 h 4099479"/>
                <a:gd name="connsiteX52" fmla="*/ 2779032 w 4095668"/>
                <a:gd name="connsiteY52" fmla="*/ 1153768 h 4099479"/>
                <a:gd name="connsiteX53" fmla="*/ 2779033 w 4095668"/>
                <a:gd name="connsiteY53" fmla="*/ 1153768 h 4099479"/>
                <a:gd name="connsiteX54" fmla="*/ 2810807 w 4095668"/>
                <a:gd name="connsiteY54" fmla="*/ 1319053 h 4099479"/>
                <a:gd name="connsiteX55" fmla="*/ 3022184 w 4095668"/>
                <a:gd name="connsiteY55" fmla="*/ 2091635 h 4099479"/>
                <a:gd name="connsiteX56" fmla="*/ 3045981 w 4095668"/>
                <a:gd name="connsiteY56" fmla="*/ 2158387 h 4099479"/>
                <a:gd name="connsiteX57" fmla="*/ 3045634 w 4095668"/>
                <a:gd name="connsiteY57" fmla="*/ 2158387 h 4099479"/>
                <a:gd name="connsiteX58" fmla="*/ 3045634 w 4095668"/>
                <a:gd name="connsiteY58" fmla="*/ 2158387 h 4099479"/>
                <a:gd name="connsiteX59" fmla="*/ 3045982 w 4095668"/>
                <a:gd name="connsiteY59" fmla="*/ 2158387 h 4099479"/>
                <a:gd name="connsiteX60" fmla="*/ 3022185 w 4095668"/>
                <a:gd name="connsiteY60" fmla="*/ 2091635 h 4099479"/>
                <a:gd name="connsiteX61" fmla="*/ 3366981 w 4095668"/>
                <a:gd name="connsiteY61" fmla="*/ 2946389 h 4099479"/>
                <a:gd name="connsiteX62" fmla="*/ 3476758 w 4095668"/>
                <a:gd name="connsiteY62" fmla="*/ 3163165 h 4099479"/>
                <a:gd name="connsiteX63" fmla="*/ 3476757 w 4095668"/>
                <a:gd name="connsiteY63" fmla="*/ 3163165 h 4099479"/>
                <a:gd name="connsiteX64" fmla="*/ 3498039 w 4095668"/>
                <a:gd name="connsiteY64" fmla="*/ 3205191 h 4099479"/>
                <a:gd name="connsiteX65" fmla="*/ 4073227 w 4095668"/>
                <a:gd name="connsiteY65" fmla="*/ 4074340 h 4099479"/>
                <a:gd name="connsiteX66" fmla="*/ 4095668 w 4095668"/>
                <a:gd name="connsiteY66" fmla="*/ 4099478 h 4099479"/>
                <a:gd name="connsiteX67" fmla="*/ 4060927 w 4095668"/>
                <a:gd name="connsiteY67" fmla="*/ 4080013 h 4099479"/>
                <a:gd name="connsiteX68" fmla="*/ 2047835 w 4095668"/>
                <a:gd name="connsiteY68" fmla="*/ 3866649 h 4099479"/>
                <a:gd name="connsiteX69" fmla="*/ 34742 w 4095668"/>
                <a:gd name="connsiteY69" fmla="*/ 4080013 h 4099479"/>
                <a:gd name="connsiteX70" fmla="*/ 0 w 4095668"/>
                <a:gd name="connsiteY70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456579 w 4095668"/>
                <a:gd name="connsiteY2" fmla="*/ 1939180 h 4099479"/>
                <a:gd name="connsiteX3" fmla="*/ 2488166 w 4095668"/>
                <a:gd name="connsiteY3" fmla="*/ 1942968 h 4099479"/>
                <a:gd name="connsiteX4" fmla="*/ 2650159 w 4095668"/>
                <a:gd name="connsiteY4" fmla="*/ 1966730 h 4099479"/>
                <a:gd name="connsiteX5" fmla="*/ 2650193 w 4095668"/>
                <a:gd name="connsiteY5" fmla="*/ 1966737 h 4099479"/>
                <a:gd name="connsiteX6" fmla="*/ 2738419 w 4095668"/>
                <a:gd name="connsiteY6" fmla="*/ 1985214 h 4099479"/>
                <a:gd name="connsiteX7" fmla="*/ 2764222 w 4095668"/>
                <a:gd name="connsiteY7" fmla="*/ 1991739 h 4099479"/>
                <a:gd name="connsiteX8" fmla="*/ 2812860 w 4095668"/>
                <a:gd name="connsiteY8" fmla="*/ 2004835 h 4099479"/>
                <a:gd name="connsiteX9" fmla="*/ 2901935 w 4095668"/>
                <a:gd name="connsiteY9" fmla="*/ 2034553 h 4099479"/>
                <a:gd name="connsiteX10" fmla="*/ 2901935 w 4095668"/>
                <a:gd name="connsiteY10" fmla="*/ 2034553 h 4099479"/>
                <a:gd name="connsiteX11" fmla="*/ 2829792 w 4095668"/>
                <a:gd name="connsiteY11" fmla="*/ 2009394 h 4099479"/>
                <a:gd name="connsiteX12" fmla="*/ 2812860 w 4095668"/>
                <a:gd name="connsiteY12" fmla="*/ 2004835 h 4099479"/>
                <a:gd name="connsiteX13" fmla="*/ 2802987 w 4095668"/>
                <a:gd name="connsiteY13" fmla="*/ 2001541 h 4099479"/>
                <a:gd name="connsiteX14" fmla="*/ 2764222 w 4095668"/>
                <a:gd name="connsiteY14" fmla="*/ 1991739 h 4099479"/>
                <a:gd name="connsiteX15" fmla="*/ 2745488 w 4095668"/>
                <a:gd name="connsiteY15" fmla="*/ 1986695 h 4099479"/>
                <a:gd name="connsiteX16" fmla="*/ 2738419 w 4095668"/>
                <a:gd name="connsiteY16" fmla="*/ 1985214 h 4099479"/>
                <a:gd name="connsiteX17" fmla="*/ 2730336 w 4095668"/>
                <a:gd name="connsiteY17" fmla="*/ 1983170 h 4099479"/>
                <a:gd name="connsiteX18" fmla="*/ 2650193 w 4095668"/>
                <a:gd name="connsiteY18" fmla="*/ 1966737 h 4099479"/>
                <a:gd name="connsiteX19" fmla="*/ 2650158 w 4095668"/>
                <a:gd name="connsiteY19" fmla="*/ 1966730 h 4099479"/>
                <a:gd name="connsiteX20" fmla="*/ 2544936 w 4095668"/>
                <a:gd name="connsiteY20" fmla="*/ 1949775 h 4099479"/>
                <a:gd name="connsiteX21" fmla="*/ 1069442 w 4095668"/>
                <a:gd name="connsiteY21" fmla="*/ 2111563 h 4099479"/>
                <a:gd name="connsiteX22" fmla="*/ 1050037 w 4095668"/>
                <a:gd name="connsiteY22" fmla="*/ 2158387 h 4099479"/>
                <a:gd name="connsiteX23" fmla="*/ 1049688 w 4095668"/>
                <a:gd name="connsiteY23" fmla="*/ 2158387 h 4099479"/>
                <a:gd name="connsiteX24" fmla="*/ 1049688 w 4095668"/>
                <a:gd name="connsiteY24" fmla="*/ 2158387 h 4099479"/>
                <a:gd name="connsiteX25" fmla="*/ 1050038 w 4095668"/>
                <a:gd name="connsiteY25" fmla="*/ 2158387 h 4099479"/>
                <a:gd name="connsiteX26" fmla="*/ 3473658 w 4095668"/>
                <a:gd name="connsiteY26" fmla="*/ 3163165 h 4099479"/>
                <a:gd name="connsiteX27" fmla="*/ 3446729 w 4095668"/>
                <a:gd name="connsiteY27" fmla="*/ 3112036 h 4099479"/>
                <a:gd name="connsiteX28" fmla="*/ 3446728 w 4095668"/>
                <a:gd name="connsiteY28" fmla="*/ 3112036 h 4099479"/>
                <a:gd name="connsiteX29" fmla="*/ 3473657 w 4095668"/>
                <a:gd name="connsiteY29" fmla="*/ 3163165 h 4099479"/>
                <a:gd name="connsiteX30" fmla="*/ 3473658 w 4095668"/>
                <a:gd name="connsiteY30" fmla="*/ 3163165 h 4099479"/>
                <a:gd name="connsiteX31" fmla="*/ 0 w 4095668"/>
                <a:gd name="connsiteY31" fmla="*/ 4099479 h 4099479"/>
                <a:gd name="connsiteX32" fmla="*/ 22441 w 4095668"/>
                <a:gd name="connsiteY32" fmla="*/ 4074340 h 4099479"/>
                <a:gd name="connsiteX33" fmla="*/ 597628 w 4095668"/>
                <a:gd name="connsiteY33" fmla="*/ 3205191 h 4099479"/>
                <a:gd name="connsiteX34" fmla="*/ 618910 w 4095668"/>
                <a:gd name="connsiteY34" fmla="*/ 3163165 h 4099479"/>
                <a:gd name="connsiteX35" fmla="*/ 618913 w 4095668"/>
                <a:gd name="connsiteY35" fmla="*/ 3163165 h 4099479"/>
                <a:gd name="connsiteX36" fmla="*/ 728689 w 4095668"/>
                <a:gd name="connsiteY36" fmla="*/ 2946389 h 4099479"/>
                <a:gd name="connsiteX37" fmla="*/ 911202 w 4095668"/>
                <a:gd name="connsiteY37" fmla="*/ 2532455 h 4099479"/>
                <a:gd name="connsiteX38" fmla="*/ 1073435 w 4095668"/>
                <a:gd name="connsiteY38" fmla="*/ 2091772 h 4099479"/>
                <a:gd name="connsiteX39" fmla="*/ 1073484 w 4095668"/>
                <a:gd name="connsiteY39" fmla="*/ 2091635 h 4099479"/>
                <a:gd name="connsiteX40" fmla="*/ 1284861 w 4095668"/>
                <a:gd name="connsiteY40" fmla="*/ 1319053 h 4099479"/>
                <a:gd name="connsiteX41" fmla="*/ 1316635 w 4095668"/>
                <a:gd name="connsiteY41" fmla="*/ 1153768 h 4099479"/>
                <a:gd name="connsiteX42" fmla="*/ 1332130 w 4095668"/>
                <a:gd name="connsiteY42" fmla="*/ 1073166 h 4099479"/>
                <a:gd name="connsiteX43" fmla="*/ 1407690 w 4095668"/>
                <a:gd name="connsiteY43" fmla="*/ 176383 h 4099479"/>
                <a:gd name="connsiteX44" fmla="*/ 1406506 w 4095668"/>
                <a:gd name="connsiteY44" fmla="*/ 152719 h 4099479"/>
                <a:gd name="connsiteX45" fmla="*/ 1406128 w 4095668"/>
                <a:gd name="connsiteY45" fmla="*/ 151833 h 4099479"/>
                <a:gd name="connsiteX46" fmla="*/ 2047835 w 4095668"/>
                <a:gd name="connsiteY46" fmla="*/ 0 h 4099479"/>
                <a:gd name="connsiteX47" fmla="*/ 2689541 w 4095668"/>
                <a:gd name="connsiteY47" fmla="*/ 151833 h 4099479"/>
                <a:gd name="connsiteX48" fmla="*/ 2689162 w 4095668"/>
                <a:gd name="connsiteY48" fmla="*/ 152723 h 4099479"/>
                <a:gd name="connsiteX49" fmla="*/ 2687978 w 4095668"/>
                <a:gd name="connsiteY49" fmla="*/ 176383 h 4099479"/>
                <a:gd name="connsiteX50" fmla="*/ 2763537 w 4095668"/>
                <a:gd name="connsiteY50" fmla="*/ 1073166 h 4099479"/>
                <a:gd name="connsiteX51" fmla="*/ 2779032 w 4095668"/>
                <a:gd name="connsiteY51" fmla="*/ 1153768 h 4099479"/>
                <a:gd name="connsiteX52" fmla="*/ 2779033 w 4095668"/>
                <a:gd name="connsiteY52" fmla="*/ 1153768 h 4099479"/>
                <a:gd name="connsiteX53" fmla="*/ 2810807 w 4095668"/>
                <a:gd name="connsiteY53" fmla="*/ 1319053 h 4099479"/>
                <a:gd name="connsiteX54" fmla="*/ 3022184 w 4095668"/>
                <a:gd name="connsiteY54" fmla="*/ 2091635 h 4099479"/>
                <a:gd name="connsiteX55" fmla="*/ 3045981 w 4095668"/>
                <a:gd name="connsiteY55" fmla="*/ 2158387 h 4099479"/>
                <a:gd name="connsiteX56" fmla="*/ 3045634 w 4095668"/>
                <a:gd name="connsiteY56" fmla="*/ 2158387 h 4099479"/>
                <a:gd name="connsiteX57" fmla="*/ 3045634 w 4095668"/>
                <a:gd name="connsiteY57" fmla="*/ 2158387 h 4099479"/>
                <a:gd name="connsiteX58" fmla="*/ 3045982 w 4095668"/>
                <a:gd name="connsiteY58" fmla="*/ 2158387 h 4099479"/>
                <a:gd name="connsiteX59" fmla="*/ 3022185 w 4095668"/>
                <a:gd name="connsiteY59" fmla="*/ 2091635 h 4099479"/>
                <a:gd name="connsiteX60" fmla="*/ 3366981 w 4095668"/>
                <a:gd name="connsiteY60" fmla="*/ 2946389 h 4099479"/>
                <a:gd name="connsiteX61" fmla="*/ 3476758 w 4095668"/>
                <a:gd name="connsiteY61" fmla="*/ 3163165 h 4099479"/>
                <a:gd name="connsiteX62" fmla="*/ 3476757 w 4095668"/>
                <a:gd name="connsiteY62" fmla="*/ 3163165 h 4099479"/>
                <a:gd name="connsiteX63" fmla="*/ 3498039 w 4095668"/>
                <a:gd name="connsiteY63" fmla="*/ 3205191 h 4099479"/>
                <a:gd name="connsiteX64" fmla="*/ 4073227 w 4095668"/>
                <a:gd name="connsiteY64" fmla="*/ 4074340 h 4099479"/>
                <a:gd name="connsiteX65" fmla="*/ 4095668 w 4095668"/>
                <a:gd name="connsiteY65" fmla="*/ 4099478 h 4099479"/>
                <a:gd name="connsiteX66" fmla="*/ 4060927 w 4095668"/>
                <a:gd name="connsiteY66" fmla="*/ 4080013 h 4099479"/>
                <a:gd name="connsiteX67" fmla="*/ 2047835 w 4095668"/>
                <a:gd name="connsiteY67" fmla="*/ 3866649 h 4099479"/>
                <a:gd name="connsiteX68" fmla="*/ 34742 w 4095668"/>
                <a:gd name="connsiteY68" fmla="*/ 4080013 h 4099479"/>
                <a:gd name="connsiteX69" fmla="*/ 0 w 4095668"/>
                <a:gd name="connsiteY69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456579 w 4095668"/>
                <a:gd name="connsiteY2" fmla="*/ 1939180 h 4099479"/>
                <a:gd name="connsiteX3" fmla="*/ 2488166 w 4095668"/>
                <a:gd name="connsiteY3" fmla="*/ 1942968 h 4099479"/>
                <a:gd name="connsiteX4" fmla="*/ 2650159 w 4095668"/>
                <a:gd name="connsiteY4" fmla="*/ 1966730 h 4099479"/>
                <a:gd name="connsiteX5" fmla="*/ 2650193 w 4095668"/>
                <a:gd name="connsiteY5" fmla="*/ 1966737 h 4099479"/>
                <a:gd name="connsiteX6" fmla="*/ 2738419 w 4095668"/>
                <a:gd name="connsiteY6" fmla="*/ 1985214 h 4099479"/>
                <a:gd name="connsiteX7" fmla="*/ 2764222 w 4095668"/>
                <a:gd name="connsiteY7" fmla="*/ 1991739 h 4099479"/>
                <a:gd name="connsiteX8" fmla="*/ 2812860 w 4095668"/>
                <a:gd name="connsiteY8" fmla="*/ 2004835 h 4099479"/>
                <a:gd name="connsiteX9" fmla="*/ 2901935 w 4095668"/>
                <a:gd name="connsiteY9" fmla="*/ 2034553 h 4099479"/>
                <a:gd name="connsiteX10" fmla="*/ 2901935 w 4095668"/>
                <a:gd name="connsiteY10" fmla="*/ 2034553 h 4099479"/>
                <a:gd name="connsiteX11" fmla="*/ 2829792 w 4095668"/>
                <a:gd name="connsiteY11" fmla="*/ 2009394 h 4099479"/>
                <a:gd name="connsiteX12" fmla="*/ 2812860 w 4095668"/>
                <a:gd name="connsiteY12" fmla="*/ 2004835 h 4099479"/>
                <a:gd name="connsiteX13" fmla="*/ 2802987 w 4095668"/>
                <a:gd name="connsiteY13" fmla="*/ 2001541 h 4099479"/>
                <a:gd name="connsiteX14" fmla="*/ 2764222 w 4095668"/>
                <a:gd name="connsiteY14" fmla="*/ 1991739 h 4099479"/>
                <a:gd name="connsiteX15" fmla="*/ 2745488 w 4095668"/>
                <a:gd name="connsiteY15" fmla="*/ 1986695 h 4099479"/>
                <a:gd name="connsiteX16" fmla="*/ 2738419 w 4095668"/>
                <a:gd name="connsiteY16" fmla="*/ 1985214 h 4099479"/>
                <a:gd name="connsiteX17" fmla="*/ 2730336 w 4095668"/>
                <a:gd name="connsiteY17" fmla="*/ 1983170 h 4099479"/>
                <a:gd name="connsiteX18" fmla="*/ 2650193 w 4095668"/>
                <a:gd name="connsiteY18" fmla="*/ 1966737 h 4099479"/>
                <a:gd name="connsiteX19" fmla="*/ 2650158 w 4095668"/>
                <a:gd name="connsiteY19" fmla="*/ 1966730 h 4099479"/>
                <a:gd name="connsiteX20" fmla="*/ 1069442 w 4095668"/>
                <a:gd name="connsiteY20" fmla="*/ 2111563 h 4099479"/>
                <a:gd name="connsiteX21" fmla="*/ 1050037 w 4095668"/>
                <a:gd name="connsiteY21" fmla="*/ 2158387 h 4099479"/>
                <a:gd name="connsiteX22" fmla="*/ 1049688 w 4095668"/>
                <a:gd name="connsiteY22" fmla="*/ 2158387 h 4099479"/>
                <a:gd name="connsiteX23" fmla="*/ 1049688 w 4095668"/>
                <a:gd name="connsiteY23" fmla="*/ 2158387 h 4099479"/>
                <a:gd name="connsiteX24" fmla="*/ 1050038 w 4095668"/>
                <a:gd name="connsiteY24" fmla="*/ 2158387 h 4099479"/>
                <a:gd name="connsiteX25" fmla="*/ 3473658 w 4095668"/>
                <a:gd name="connsiteY25" fmla="*/ 3163165 h 4099479"/>
                <a:gd name="connsiteX26" fmla="*/ 3446729 w 4095668"/>
                <a:gd name="connsiteY26" fmla="*/ 3112036 h 4099479"/>
                <a:gd name="connsiteX27" fmla="*/ 3446728 w 4095668"/>
                <a:gd name="connsiteY27" fmla="*/ 3112036 h 4099479"/>
                <a:gd name="connsiteX28" fmla="*/ 3473657 w 4095668"/>
                <a:gd name="connsiteY28" fmla="*/ 3163165 h 4099479"/>
                <a:gd name="connsiteX29" fmla="*/ 3473658 w 4095668"/>
                <a:gd name="connsiteY29" fmla="*/ 3163165 h 4099479"/>
                <a:gd name="connsiteX30" fmla="*/ 0 w 4095668"/>
                <a:gd name="connsiteY30" fmla="*/ 4099479 h 4099479"/>
                <a:gd name="connsiteX31" fmla="*/ 22441 w 4095668"/>
                <a:gd name="connsiteY31" fmla="*/ 4074340 h 4099479"/>
                <a:gd name="connsiteX32" fmla="*/ 597628 w 4095668"/>
                <a:gd name="connsiteY32" fmla="*/ 3205191 h 4099479"/>
                <a:gd name="connsiteX33" fmla="*/ 618910 w 4095668"/>
                <a:gd name="connsiteY33" fmla="*/ 3163165 h 4099479"/>
                <a:gd name="connsiteX34" fmla="*/ 618913 w 4095668"/>
                <a:gd name="connsiteY34" fmla="*/ 3163165 h 4099479"/>
                <a:gd name="connsiteX35" fmla="*/ 728689 w 4095668"/>
                <a:gd name="connsiteY35" fmla="*/ 2946389 h 4099479"/>
                <a:gd name="connsiteX36" fmla="*/ 911202 w 4095668"/>
                <a:gd name="connsiteY36" fmla="*/ 2532455 h 4099479"/>
                <a:gd name="connsiteX37" fmla="*/ 1073435 w 4095668"/>
                <a:gd name="connsiteY37" fmla="*/ 2091772 h 4099479"/>
                <a:gd name="connsiteX38" fmla="*/ 1073484 w 4095668"/>
                <a:gd name="connsiteY38" fmla="*/ 2091635 h 4099479"/>
                <a:gd name="connsiteX39" fmla="*/ 1284861 w 4095668"/>
                <a:gd name="connsiteY39" fmla="*/ 1319053 h 4099479"/>
                <a:gd name="connsiteX40" fmla="*/ 1316635 w 4095668"/>
                <a:gd name="connsiteY40" fmla="*/ 1153768 h 4099479"/>
                <a:gd name="connsiteX41" fmla="*/ 1332130 w 4095668"/>
                <a:gd name="connsiteY41" fmla="*/ 1073166 h 4099479"/>
                <a:gd name="connsiteX42" fmla="*/ 1407690 w 4095668"/>
                <a:gd name="connsiteY42" fmla="*/ 176383 h 4099479"/>
                <a:gd name="connsiteX43" fmla="*/ 1406506 w 4095668"/>
                <a:gd name="connsiteY43" fmla="*/ 152719 h 4099479"/>
                <a:gd name="connsiteX44" fmla="*/ 1406128 w 4095668"/>
                <a:gd name="connsiteY44" fmla="*/ 151833 h 4099479"/>
                <a:gd name="connsiteX45" fmla="*/ 2047835 w 4095668"/>
                <a:gd name="connsiteY45" fmla="*/ 0 h 4099479"/>
                <a:gd name="connsiteX46" fmla="*/ 2689541 w 4095668"/>
                <a:gd name="connsiteY46" fmla="*/ 151833 h 4099479"/>
                <a:gd name="connsiteX47" fmla="*/ 2689162 w 4095668"/>
                <a:gd name="connsiteY47" fmla="*/ 152723 h 4099479"/>
                <a:gd name="connsiteX48" fmla="*/ 2687978 w 4095668"/>
                <a:gd name="connsiteY48" fmla="*/ 176383 h 4099479"/>
                <a:gd name="connsiteX49" fmla="*/ 2763537 w 4095668"/>
                <a:gd name="connsiteY49" fmla="*/ 1073166 h 4099479"/>
                <a:gd name="connsiteX50" fmla="*/ 2779032 w 4095668"/>
                <a:gd name="connsiteY50" fmla="*/ 1153768 h 4099479"/>
                <a:gd name="connsiteX51" fmla="*/ 2779033 w 4095668"/>
                <a:gd name="connsiteY51" fmla="*/ 1153768 h 4099479"/>
                <a:gd name="connsiteX52" fmla="*/ 2810807 w 4095668"/>
                <a:gd name="connsiteY52" fmla="*/ 1319053 h 4099479"/>
                <a:gd name="connsiteX53" fmla="*/ 3022184 w 4095668"/>
                <a:gd name="connsiteY53" fmla="*/ 2091635 h 4099479"/>
                <a:gd name="connsiteX54" fmla="*/ 3045981 w 4095668"/>
                <a:gd name="connsiteY54" fmla="*/ 2158387 h 4099479"/>
                <a:gd name="connsiteX55" fmla="*/ 3045634 w 4095668"/>
                <a:gd name="connsiteY55" fmla="*/ 2158387 h 4099479"/>
                <a:gd name="connsiteX56" fmla="*/ 3045634 w 4095668"/>
                <a:gd name="connsiteY56" fmla="*/ 2158387 h 4099479"/>
                <a:gd name="connsiteX57" fmla="*/ 3045982 w 4095668"/>
                <a:gd name="connsiteY57" fmla="*/ 2158387 h 4099479"/>
                <a:gd name="connsiteX58" fmla="*/ 3022185 w 4095668"/>
                <a:gd name="connsiteY58" fmla="*/ 2091635 h 4099479"/>
                <a:gd name="connsiteX59" fmla="*/ 3366981 w 4095668"/>
                <a:gd name="connsiteY59" fmla="*/ 2946389 h 4099479"/>
                <a:gd name="connsiteX60" fmla="*/ 3476758 w 4095668"/>
                <a:gd name="connsiteY60" fmla="*/ 3163165 h 4099479"/>
                <a:gd name="connsiteX61" fmla="*/ 3476757 w 4095668"/>
                <a:gd name="connsiteY61" fmla="*/ 3163165 h 4099479"/>
                <a:gd name="connsiteX62" fmla="*/ 3498039 w 4095668"/>
                <a:gd name="connsiteY62" fmla="*/ 3205191 h 4099479"/>
                <a:gd name="connsiteX63" fmla="*/ 4073227 w 4095668"/>
                <a:gd name="connsiteY63" fmla="*/ 4074340 h 4099479"/>
                <a:gd name="connsiteX64" fmla="*/ 4095668 w 4095668"/>
                <a:gd name="connsiteY64" fmla="*/ 4099478 h 4099479"/>
                <a:gd name="connsiteX65" fmla="*/ 4060927 w 4095668"/>
                <a:gd name="connsiteY65" fmla="*/ 4080013 h 4099479"/>
                <a:gd name="connsiteX66" fmla="*/ 2047835 w 4095668"/>
                <a:gd name="connsiteY66" fmla="*/ 3866649 h 4099479"/>
                <a:gd name="connsiteX67" fmla="*/ 34742 w 4095668"/>
                <a:gd name="connsiteY67" fmla="*/ 4080013 h 4099479"/>
                <a:gd name="connsiteX68" fmla="*/ 0 w 4095668"/>
                <a:gd name="connsiteY68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456579 w 4095668"/>
                <a:gd name="connsiteY2" fmla="*/ 1939180 h 4099479"/>
                <a:gd name="connsiteX3" fmla="*/ 2650159 w 4095668"/>
                <a:gd name="connsiteY3" fmla="*/ 1966730 h 4099479"/>
                <a:gd name="connsiteX4" fmla="*/ 2650193 w 4095668"/>
                <a:gd name="connsiteY4" fmla="*/ 1966737 h 4099479"/>
                <a:gd name="connsiteX5" fmla="*/ 2738419 w 4095668"/>
                <a:gd name="connsiteY5" fmla="*/ 1985214 h 4099479"/>
                <a:gd name="connsiteX6" fmla="*/ 2764222 w 4095668"/>
                <a:gd name="connsiteY6" fmla="*/ 1991739 h 4099479"/>
                <a:gd name="connsiteX7" fmla="*/ 2812860 w 4095668"/>
                <a:gd name="connsiteY7" fmla="*/ 2004835 h 4099479"/>
                <a:gd name="connsiteX8" fmla="*/ 2901935 w 4095668"/>
                <a:gd name="connsiteY8" fmla="*/ 2034553 h 4099479"/>
                <a:gd name="connsiteX9" fmla="*/ 2901935 w 4095668"/>
                <a:gd name="connsiteY9" fmla="*/ 2034553 h 4099479"/>
                <a:gd name="connsiteX10" fmla="*/ 2829792 w 4095668"/>
                <a:gd name="connsiteY10" fmla="*/ 2009394 h 4099479"/>
                <a:gd name="connsiteX11" fmla="*/ 2812860 w 4095668"/>
                <a:gd name="connsiteY11" fmla="*/ 2004835 h 4099479"/>
                <a:gd name="connsiteX12" fmla="*/ 2802987 w 4095668"/>
                <a:gd name="connsiteY12" fmla="*/ 2001541 h 4099479"/>
                <a:gd name="connsiteX13" fmla="*/ 2764222 w 4095668"/>
                <a:gd name="connsiteY13" fmla="*/ 1991739 h 4099479"/>
                <a:gd name="connsiteX14" fmla="*/ 2745488 w 4095668"/>
                <a:gd name="connsiteY14" fmla="*/ 1986695 h 4099479"/>
                <a:gd name="connsiteX15" fmla="*/ 2738419 w 4095668"/>
                <a:gd name="connsiteY15" fmla="*/ 1985214 h 4099479"/>
                <a:gd name="connsiteX16" fmla="*/ 2730336 w 4095668"/>
                <a:gd name="connsiteY16" fmla="*/ 1983170 h 4099479"/>
                <a:gd name="connsiteX17" fmla="*/ 2650193 w 4095668"/>
                <a:gd name="connsiteY17" fmla="*/ 1966737 h 4099479"/>
                <a:gd name="connsiteX18" fmla="*/ 2650158 w 4095668"/>
                <a:gd name="connsiteY18" fmla="*/ 1966730 h 4099479"/>
                <a:gd name="connsiteX19" fmla="*/ 1069442 w 4095668"/>
                <a:gd name="connsiteY19" fmla="*/ 2111563 h 4099479"/>
                <a:gd name="connsiteX20" fmla="*/ 1050037 w 4095668"/>
                <a:gd name="connsiteY20" fmla="*/ 2158387 h 4099479"/>
                <a:gd name="connsiteX21" fmla="*/ 1049688 w 4095668"/>
                <a:gd name="connsiteY21" fmla="*/ 2158387 h 4099479"/>
                <a:gd name="connsiteX22" fmla="*/ 1049688 w 4095668"/>
                <a:gd name="connsiteY22" fmla="*/ 2158387 h 4099479"/>
                <a:gd name="connsiteX23" fmla="*/ 1050038 w 4095668"/>
                <a:gd name="connsiteY23" fmla="*/ 2158387 h 4099479"/>
                <a:gd name="connsiteX24" fmla="*/ 3473658 w 4095668"/>
                <a:gd name="connsiteY24" fmla="*/ 3163165 h 4099479"/>
                <a:gd name="connsiteX25" fmla="*/ 3446729 w 4095668"/>
                <a:gd name="connsiteY25" fmla="*/ 3112036 h 4099479"/>
                <a:gd name="connsiteX26" fmla="*/ 3446728 w 4095668"/>
                <a:gd name="connsiteY26" fmla="*/ 3112036 h 4099479"/>
                <a:gd name="connsiteX27" fmla="*/ 3473657 w 4095668"/>
                <a:gd name="connsiteY27" fmla="*/ 3163165 h 4099479"/>
                <a:gd name="connsiteX28" fmla="*/ 3473658 w 4095668"/>
                <a:gd name="connsiteY28" fmla="*/ 3163165 h 4099479"/>
                <a:gd name="connsiteX29" fmla="*/ 0 w 4095668"/>
                <a:gd name="connsiteY29" fmla="*/ 4099479 h 4099479"/>
                <a:gd name="connsiteX30" fmla="*/ 22441 w 4095668"/>
                <a:gd name="connsiteY30" fmla="*/ 4074340 h 4099479"/>
                <a:gd name="connsiteX31" fmla="*/ 597628 w 4095668"/>
                <a:gd name="connsiteY31" fmla="*/ 3205191 h 4099479"/>
                <a:gd name="connsiteX32" fmla="*/ 618910 w 4095668"/>
                <a:gd name="connsiteY32" fmla="*/ 3163165 h 4099479"/>
                <a:gd name="connsiteX33" fmla="*/ 618913 w 4095668"/>
                <a:gd name="connsiteY33" fmla="*/ 3163165 h 4099479"/>
                <a:gd name="connsiteX34" fmla="*/ 728689 w 4095668"/>
                <a:gd name="connsiteY34" fmla="*/ 2946389 h 4099479"/>
                <a:gd name="connsiteX35" fmla="*/ 911202 w 4095668"/>
                <a:gd name="connsiteY35" fmla="*/ 2532455 h 4099479"/>
                <a:gd name="connsiteX36" fmla="*/ 1073435 w 4095668"/>
                <a:gd name="connsiteY36" fmla="*/ 2091772 h 4099479"/>
                <a:gd name="connsiteX37" fmla="*/ 1073484 w 4095668"/>
                <a:gd name="connsiteY37" fmla="*/ 2091635 h 4099479"/>
                <a:gd name="connsiteX38" fmla="*/ 1284861 w 4095668"/>
                <a:gd name="connsiteY38" fmla="*/ 1319053 h 4099479"/>
                <a:gd name="connsiteX39" fmla="*/ 1316635 w 4095668"/>
                <a:gd name="connsiteY39" fmla="*/ 1153768 h 4099479"/>
                <a:gd name="connsiteX40" fmla="*/ 1332130 w 4095668"/>
                <a:gd name="connsiteY40" fmla="*/ 1073166 h 4099479"/>
                <a:gd name="connsiteX41" fmla="*/ 1407690 w 4095668"/>
                <a:gd name="connsiteY41" fmla="*/ 176383 h 4099479"/>
                <a:gd name="connsiteX42" fmla="*/ 1406506 w 4095668"/>
                <a:gd name="connsiteY42" fmla="*/ 152719 h 4099479"/>
                <a:gd name="connsiteX43" fmla="*/ 1406128 w 4095668"/>
                <a:gd name="connsiteY43" fmla="*/ 151833 h 4099479"/>
                <a:gd name="connsiteX44" fmla="*/ 2047835 w 4095668"/>
                <a:gd name="connsiteY44" fmla="*/ 0 h 4099479"/>
                <a:gd name="connsiteX45" fmla="*/ 2689541 w 4095668"/>
                <a:gd name="connsiteY45" fmla="*/ 151833 h 4099479"/>
                <a:gd name="connsiteX46" fmla="*/ 2689162 w 4095668"/>
                <a:gd name="connsiteY46" fmla="*/ 152723 h 4099479"/>
                <a:gd name="connsiteX47" fmla="*/ 2687978 w 4095668"/>
                <a:gd name="connsiteY47" fmla="*/ 176383 h 4099479"/>
                <a:gd name="connsiteX48" fmla="*/ 2763537 w 4095668"/>
                <a:gd name="connsiteY48" fmla="*/ 1073166 h 4099479"/>
                <a:gd name="connsiteX49" fmla="*/ 2779032 w 4095668"/>
                <a:gd name="connsiteY49" fmla="*/ 1153768 h 4099479"/>
                <a:gd name="connsiteX50" fmla="*/ 2779033 w 4095668"/>
                <a:gd name="connsiteY50" fmla="*/ 1153768 h 4099479"/>
                <a:gd name="connsiteX51" fmla="*/ 2810807 w 4095668"/>
                <a:gd name="connsiteY51" fmla="*/ 1319053 h 4099479"/>
                <a:gd name="connsiteX52" fmla="*/ 3022184 w 4095668"/>
                <a:gd name="connsiteY52" fmla="*/ 2091635 h 4099479"/>
                <a:gd name="connsiteX53" fmla="*/ 3045981 w 4095668"/>
                <a:gd name="connsiteY53" fmla="*/ 2158387 h 4099479"/>
                <a:gd name="connsiteX54" fmla="*/ 3045634 w 4095668"/>
                <a:gd name="connsiteY54" fmla="*/ 2158387 h 4099479"/>
                <a:gd name="connsiteX55" fmla="*/ 3045634 w 4095668"/>
                <a:gd name="connsiteY55" fmla="*/ 2158387 h 4099479"/>
                <a:gd name="connsiteX56" fmla="*/ 3045982 w 4095668"/>
                <a:gd name="connsiteY56" fmla="*/ 2158387 h 4099479"/>
                <a:gd name="connsiteX57" fmla="*/ 3022185 w 4095668"/>
                <a:gd name="connsiteY57" fmla="*/ 2091635 h 4099479"/>
                <a:gd name="connsiteX58" fmla="*/ 3366981 w 4095668"/>
                <a:gd name="connsiteY58" fmla="*/ 2946389 h 4099479"/>
                <a:gd name="connsiteX59" fmla="*/ 3476758 w 4095668"/>
                <a:gd name="connsiteY59" fmla="*/ 3163165 h 4099479"/>
                <a:gd name="connsiteX60" fmla="*/ 3476757 w 4095668"/>
                <a:gd name="connsiteY60" fmla="*/ 3163165 h 4099479"/>
                <a:gd name="connsiteX61" fmla="*/ 3498039 w 4095668"/>
                <a:gd name="connsiteY61" fmla="*/ 3205191 h 4099479"/>
                <a:gd name="connsiteX62" fmla="*/ 4073227 w 4095668"/>
                <a:gd name="connsiteY62" fmla="*/ 4074340 h 4099479"/>
                <a:gd name="connsiteX63" fmla="*/ 4095668 w 4095668"/>
                <a:gd name="connsiteY63" fmla="*/ 4099478 h 4099479"/>
                <a:gd name="connsiteX64" fmla="*/ 4060927 w 4095668"/>
                <a:gd name="connsiteY64" fmla="*/ 4080013 h 4099479"/>
                <a:gd name="connsiteX65" fmla="*/ 2047835 w 4095668"/>
                <a:gd name="connsiteY65" fmla="*/ 3866649 h 4099479"/>
                <a:gd name="connsiteX66" fmla="*/ 34742 w 4095668"/>
                <a:gd name="connsiteY66" fmla="*/ 4080013 h 4099479"/>
                <a:gd name="connsiteX67" fmla="*/ 0 w 4095668"/>
                <a:gd name="connsiteY67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650159 w 4095668"/>
                <a:gd name="connsiteY2" fmla="*/ 1966730 h 4099479"/>
                <a:gd name="connsiteX3" fmla="*/ 2650193 w 4095668"/>
                <a:gd name="connsiteY3" fmla="*/ 1966737 h 4099479"/>
                <a:gd name="connsiteX4" fmla="*/ 2738419 w 4095668"/>
                <a:gd name="connsiteY4" fmla="*/ 1985214 h 4099479"/>
                <a:gd name="connsiteX5" fmla="*/ 2764222 w 4095668"/>
                <a:gd name="connsiteY5" fmla="*/ 1991739 h 4099479"/>
                <a:gd name="connsiteX6" fmla="*/ 2812860 w 4095668"/>
                <a:gd name="connsiteY6" fmla="*/ 2004835 h 4099479"/>
                <a:gd name="connsiteX7" fmla="*/ 2901935 w 4095668"/>
                <a:gd name="connsiteY7" fmla="*/ 2034553 h 4099479"/>
                <a:gd name="connsiteX8" fmla="*/ 2901935 w 4095668"/>
                <a:gd name="connsiteY8" fmla="*/ 2034553 h 4099479"/>
                <a:gd name="connsiteX9" fmla="*/ 2829792 w 4095668"/>
                <a:gd name="connsiteY9" fmla="*/ 2009394 h 4099479"/>
                <a:gd name="connsiteX10" fmla="*/ 2812860 w 4095668"/>
                <a:gd name="connsiteY10" fmla="*/ 2004835 h 4099479"/>
                <a:gd name="connsiteX11" fmla="*/ 2802987 w 4095668"/>
                <a:gd name="connsiteY11" fmla="*/ 2001541 h 4099479"/>
                <a:gd name="connsiteX12" fmla="*/ 2764222 w 4095668"/>
                <a:gd name="connsiteY12" fmla="*/ 1991739 h 4099479"/>
                <a:gd name="connsiteX13" fmla="*/ 2745488 w 4095668"/>
                <a:gd name="connsiteY13" fmla="*/ 1986695 h 4099479"/>
                <a:gd name="connsiteX14" fmla="*/ 2738419 w 4095668"/>
                <a:gd name="connsiteY14" fmla="*/ 1985214 h 4099479"/>
                <a:gd name="connsiteX15" fmla="*/ 2730336 w 4095668"/>
                <a:gd name="connsiteY15" fmla="*/ 1983170 h 4099479"/>
                <a:gd name="connsiteX16" fmla="*/ 2650193 w 4095668"/>
                <a:gd name="connsiteY16" fmla="*/ 1966737 h 4099479"/>
                <a:gd name="connsiteX17" fmla="*/ 2650158 w 4095668"/>
                <a:gd name="connsiteY17" fmla="*/ 1966730 h 4099479"/>
                <a:gd name="connsiteX18" fmla="*/ 1069442 w 4095668"/>
                <a:gd name="connsiteY18" fmla="*/ 2111563 h 4099479"/>
                <a:gd name="connsiteX19" fmla="*/ 1050037 w 4095668"/>
                <a:gd name="connsiteY19" fmla="*/ 2158387 h 4099479"/>
                <a:gd name="connsiteX20" fmla="*/ 1049688 w 4095668"/>
                <a:gd name="connsiteY20" fmla="*/ 2158387 h 4099479"/>
                <a:gd name="connsiteX21" fmla="*/ 1049688 w 4095668"/>
                <a:gd name="connsiteY21" fmla="*/ 2158387 h 4099479"/>
                <a:gd name="connsiteX22" fmla="*/ 1050038 w 4095668"/>
                <a:gd name="connsiteY22" fmla="*/ 2158387 h 4099479"/>
                <a:gd name="connsiteX23" fmla="*/ 3473658 w 4095668"/>
                <a:gd name="connsiteY23" fmla="*/ 3163165 h 4099479"/>
                <a:gd name="connsiteX24" fmla="*/ 3446729 w 4095668"/>
                <a:gd name="connsiteY24" fmla="*/ 3112036 h 4099479"/>
                <a:gd name="connsiteX25" fmla="*/ 3446728 w 4095668"/>
                <a:gd name="connsiteY25" fmla="*/ 3112036 h 4099479"/>
                <a:gd name="connsiteX26" fmla="*/ 3473657 w 4095668"/>
                <a:gd name="connsiteY26" fmla="*/ 3163165 h 4099479"/>
                <a:gd name="connsiteX27" fmla="*/ 3473658 w 4095668"/>
                <a:gd name="connsiteY27" fmla="*/ 3163165 h 4099479"/>
                <a:gd name="connsiteX28" fmla="*/ 0 w 4095668"/>
                <a:gd name="connsiteY28" fmla="*/ 4099479 h 4099479"/>
                <a:gd name="connsiteX29" fmla="*/ 22441 w 4095668"/>
                <a:gd name="connsiteY29" fmla="*/ 4074340 h 4099479"/>
                <a:gd name="connsiteX30" fmla="*/ 597628 w 4095668"/>
                <a:gd name="connsiteY30" fmla="*/ 3205191 h 4099479"/>
                <a:gd name="connsiteX31" fmla="*/ 618910 w 4095668"/>
                <a:gd name="connsiteY31" fmla="*/ 3163165 h 4099479"/>
                <a:gd name="connsiteX32" fmla="*/ 618913 w 4095668"/>
                <a:gd name="connsiteY32" fmla="*/ 3163165 h 4099479"/>
                <a:gd name="connsiteX33" fmla="*/ 728689 w 4095668"/>
                <a:gd name="connsiteY33" fmla="*/ 2946389 h 4099479"/>
                <a:gd name="connsiteX34" fmla="*/ 911202 w 4095668"/>
                <a:gd name="connsiteY34" fmla="*/ 2532455 h 4099479"/>
                <a:gd name="connsiteX35" fmla="*/ 1073435 w 4095668"/>
                <a:gd name="connsiteY35" fmla="*/ 2091772 h 4099479"/>
                <a:gd name="connsiteX36" fmla="*/ 1073484 w 4095668"/>
                <a:gd name="connsiteY36" fmla="*/ 2091635 h 4099479"/>
                <a:gd name="connsiteX37" fmla="*/ 1284861 w 4095668"/>
                <a:gd name="connsiteY37" fmla="*/ 1319053 h 4099479"/>
                <a:gd name="connsiteX38" fmla="*/ 1316635 w 4095668"/>
                <a:gd name="connsiteY38" fmla="*/ 1153768 h 4099479"/>
                <a:gd name="connsiteX39" fmla="*/ 1332130 w 4095668"/>
                <a:gd name="connsiteY39" fmla="*/ 1073166 h 4099479"/>
                <a:gd name="connsiteX40" fmla="*/ 1407690 w 4095668"/>
                <a:gd name="connsiteY40" fmla="*/ 176383 h 4099479"/>
                <a:gd name="connsiteX41" fmla="*/ 1406506 w 4095668"/>
                <a:gd name="connsiteY41" fmla="*/ 152719 h 4099479"/>
                <a:gd name="connsiteX42" fmla="*/ 1406128 w 4095668"/>
                <a:gd name="connsiteY42" fmla="*/ 151833 h 4099479"/>
                <a:gd name="connsiteX43" fmla="*/ 2047835 w 4095668"/>
                <a:gd name="connsiteY43" fmla="*/ 0 h 4099479"/>
                <a:gd name="connsiteX44" fmla="*/ 2689541 w 4095668"/>
                <a:gd name="connsiteY44" fmla="*/ 151833 h 4099479"/>
                <a:gd name="connsiteX45" fmla="*/ 2689162 w 4095668"/>
                <a:gd name="connsiteY45" fmla="*/ 152723 h 4099479"/>
                <a:gd name="connsiteX46" fmla="*/ 2687978 w 4095668"/>
                <a:gd name="connsiteY46" fmla="*/ 176383 h 4099479"/>
                <a:gd name="connsiteX47" fmla="*/ 2763537 w 4095668"/>
                <a:gd name="connsiteY47" fmla="*/ 1073166 h 4099479"/>
                <a:gd name="connsiteX48" fmla="*/ 2779032 w 4095668"/>
                <a:gd name="connsiteY48" fmla="*/ 1153768 h 4099479"/>
                <a:gd name="connsiteX49" fmla="*/ 2779033 w 4095668"/>
                <a:gd name="connsiteY49" fmla="*/ 1153768 h 4099479"/>
                <a:gd name="connsiteX50" fmla="*/ 2810807 w 4095668"/>
                <a:gd name="connsiteY50" fmla="*/ 1319053 h 4099479"/>
                <a:gd name="connsiteX51" fmla="*/ 3022184 w 4095668"/>
                <a:gd name="connsiteY51" fmla="*/ 2091635 h 4099479"/>
                <a:gd name="connsiteX52" fmla="*/ 3045981 w 4095668"/>
                <a:gd name="connsiteY52" fmla="*/ 2158387 h 4099479"/>
                <a:gd name="connsiteX53" fmla="*/ 3045634 w 4095668"/>
                <a:gd name="connsiteY53" fmla="*/ 2158387 h 4099479"/>
                <a:gd name="connsiteX54" fmla="*/ 3045634 w 4095668"/>
                <a:gd name="connsiteY54" fmla="*/ 2158387 h 4099479"/>
                <a:gd name="connsiteX55" fmla="*/ 3045982 w 4095668"/>
                <a:gd name="connsiteY55" fmla="*/ 2158387 h 4099479"/>
                <a:gd name="connsiteX56" fmla="*/ 3022185 w 4095668"/>
                <a:gd name="connsiteY56" fmla="*/ 2091635 h 4099479"/>
                <a:gd name="connsiteX57" fmla="*/ 3366981 w 4095668"/>
                <a:gd name="connsiteY57" fmla="*/ 2946389 h 4099479"/>
                <a:gd name="connsiteX58" fmla="*/ 3476758 w 4095668"/>
                <a:gd name="connsiteY58" fmla="*/ 3163165 h 4099479"/>
                <a:gd name="connsiteX59" fmla="*/ 3476757 w 4095668"/>
                <a:gd name="connsiteY59" fmla="*/ 3163165 h 4099479"/>
                <a:gd name="connsiteX60" fmla="*/ 3498039 w 4095668"/>
                <a:gd name="connsiteY60" fmla="*/ 3205191 h 4099479"/>
                <a:gd name="connsiteX61" fmla="*/ 4073227 w 4095668"/>
                <a:gd name="connsiteY61" fmla="*/ 4074340 h 4099479"/>
                <a:gd name="connsiteX62" fmla="*/ 4095668 w 4095668"/>
                <a:gd name="connsiteY62" fmla="*/ 4099478 h 4099479"/>
                <a:gd name="connsiteX63" fmla="*/ 4060927 w 4095668"/>
                <a:gd name="connsiteY63" fmla="*/ 4080013 h 4099479"/>
                <a:gd name="connsiteX64" fmla="*/ 2047835 w 4095668"/>
                <a:gd name="connsiteY64" fmla="*/ 3866649 h 4099479"/>
                <a:gd name="connsiteX65" fmla="*/ 34742 w 4095668"/>
                <a:gd name="connsiteY65" fmla="*/ 4080013 h 4099479"/>
                <a:gd name="connsiteX66" fmla="*/ 0 w 4095668"/>
                <a:gd name="connsiteY66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650159 w 4095668"/>
                <a:gd name="connsiteY2" fmla="*/ 1966730 h 4099479"/>
                <a:gd name="connsiteX3" fmla="*/ 2650193 w 4095668"/>
                <a:gd name="connsiteY3" fmla="*/ 1966737 h 4099479"/>
                <a:gd name="connsiteX4" fmla="*/ 2738419 w 4095668"/>
                <a:gd name="connsiteY4" fmla="*/ 1985214 h 4099479"/>
                <a:gd name="connsiteX5" fmla="*/ 2764222 w 4095668"/>
                <a:gd name="connsiteY5" fmla="*/ 1991739 h 4099479"/>
                <a:gd name="connsiteX6" fmla="*/ 2812860 w 4095668"/>
                <a:gd name="connsiteY6" fmla="*/ 2004835 h 4099479"/>
                <a:gd name="connsiteX7" fmla="*/ 2901935 w 4095668"/>
                <a:gd name="connsiteY7" fmla="*/ 2034553 h 4099479"/>
                <a:gd name="connsiteX8" fmla="*/ 2901935 w 4095668"/>
                <a:gd name="connsiteY8" fmla="*/ 2034553 h 4099479"/>
                <a:gd name="connsiteX9" fmla="*/ 2829792 w 4095668"/>
                <a:gd name="connsiteY9" fmla="*/ 2009394 h 4099479"/>
                <a:gd name="connsiteX10" fmla="*/ 2812860 w 4095668"/>
                <a:gd name="connsiteY10" fmla="*/ 2004835 h 4099479"/>
                <a:gd name="connsiteX11" fmla="*/ 2802987 w 4095668"/>
                <a:gd name="connsiteY11" fmla="*/ 2001541 h 4099479"/>
                <a:gd name="connsiteX12" fmla="*/ 2764222 w 4095668"/>
                <a:gd name="connsiteY12" fmla="*/ 1991739 h 4099479"/>
                <a:gd name="connsiteX13" fmla="*/ 2745488 w 4095668"/>
                <a:gd name="connsiteY13" fmla="*/ 1986695 h 4099479"/>
                <a:gd name="connsiteX14" fmla="*/ 2738419 w 4095668"/>
                <a:gd name="connsiteY14" fmla="*/ 1985214 h 4099479"/>
                <a:gd name="connsiteX15" fmla="*/ 2730336 w 4095668"/>
                <a:gd name="connsiteY15" fmla="*/ 1983170 h 4099479"/>
                <a:gd name="connsiteX16" fmla="*/ 2650193 w 4095668"/>
                <a:gd name="connsiteY16" fmla="*/ 1966737 h 4099479"/>
                <a:gd name="connsiteX17" fmla="*/ 1069442 w 4095668"/>
                <a:gd name="connsiteY17" fmla="*/ 2111563 h 4099479"/>
                <a:gd name="connsiteX18" fmla="*/ 1050037 w 4095668"/>
                <a:gd name="connsiteY18" fmla="*/ 2158387 h 4099479"/>
                <a:gd name="connsiteX19" fmla="*/ 1049688 w 4095668"/>
                <a:gd name="connsiteY19" fmla="*/ 2158387 h 4099479"/>
                <a:gd name="connsiteX20" fmla="*/ 1049688 w 4095668"/>
                <a:gd name="connsiteY20" fmla="*/ 2158387 h 4099479"/>
                <a:gd name="connsiteX21" fmla="*/ 1050038 w 4095668"/>
                <a:gd name="connsiteY21" fmla="*/ 2158387 h 4099479"/>
                <a:gd name="connsiteX22" fmla="*/ 3473658 w 4095668"/>
                <a:gd name="connsiteY22" fmla="*/ 3163165 h 4099479"/>
                <a:gd name="connsiteX23" fmla="*/ 3446729 w 4095668"/>
                <a:gd name="connsiteY23" fmla="*/ 3112036 h 4099479"/>
                <a:gd name="connsiteX24" fmla="*/ 3446728 w 4095668"/>
                <a:gd name="connsiteY24" fmla="*/ 3112036 h 4099479"/>
                <a:gd name="connsiteX25" fmla="*/ 3473657 w 4095668"/>
                <a:gd name="connsiteY25" fmla="*/ 3163165 h 4099479"/>
                <a:gd name="connsiteX26" fmla="*/ 3473658 w 4095668"/>
                <a:gd name="connsiteY26" fmla="*/ 3163165 h 4099479"/>
                <a:gd name="connsiteX27" fmla="*/ 0 w 4095668"/>
                <a:gd name="connsiteY27" fmla="*/ 4099479 h 4099479"/>
                <a:gd name="connsiteX28" fmla="*/ 22441 w 4095668"/>
                <a:gd name="connsiteY28" fmla="*/ 4074340 h 4099479"/>
                <a:gd name="connsiteX29" fmla="*/ 597628 w 4095668"/>
                <a:gd name="connsiteY29" fmla="*/ 3205191 h 4099479"/>
                <a:gd name="connsiteX30" fmla="*/ 618910 w 4095668"/>
                <a:gd name="connsiteY30" fmla="*/ 3163165 h 4099479"/>
                <a:gd name="connsiteX31" fmla="*/ 618913 w 4095668"/>
                <a:gd name="connsiteY31" fmla="*/ 3163165 h 4099479"/>
                <a:gd name="connsiteX32" fmla="*/ 728689 w 4095668"/>
                <a:gd name="connsiteY32" fmla="*/ 2946389 h 4099479"/>
                <a:gd name="connsiteX33" fmla="*/ 911202 w 4095668"/>
                <a:gd name="connsiteY33" fmla="*/ 2532455 h 4099479"/>
                <a:gd name="connsiteX34" fmla="*/ 1073435 w 4095668"/>
                <a:gd name="connsiteY34" fmla="*/ 2091772 h 4099479"/>
                <a:gd name="connsiteX35" fmla="*/ 1073484 w 4095668"/>
                <a:gd name="connsiteY35" fmla="*/ 2091635 h 4099479"/>
                <a:gd name="connsiteX36" fmla="*/ 1284861 w 4095668"/>
                <a:gd name="connsiteY36" fmla="*/ 1319053 h 4099479"/>
                <a:gd name="connsiteX37" fmla="*/ 1316635 w 4095668"/>
                <a:gd name="connsiteY37" fmla="*/ 1153768 h 4099479"/>
                <a:gd name="connsiteX38" fmla="*/ 1332130 w 4095668"/>
                <a:gd name="connsiteY38" fmla="*/ 1073166 h 4099479"/>
                <a:gd name="connsiteX39" fmla="*/ 1407690 w 4095668"/>
                <a:gd name="connsiteY39" fmla="*/ 176383 h 4099479"/>
                <a:gd name="connsiteX40" fmla="*/ 1406506 w 4095668"/>
                <a:gd name="connsiteY40" fmla="*/ 152719 h 4099479"/>
                <a:gd name="connsiteX41" fmla="*/ 1406128 w 4095668"/>
                <a:gd name="connsiteY41" fmla="*/ 151833 h 4099479"/>
                <a:gd name="connsiteX42" fmla="*/ 2047835 w 4095668"/>
                <a:gd name="connsiteY42" fmla="*/ 0 h 4099479"/>
                <a:gd name="connsiteX43" fmla="*/ 2689541 w 4095668"/>
                <a:gd name="connsiteY43" fmla="*/ 151833 h 4099479"/>
                <a:gd name="connsiteX44" fmla="*/ 2689162 w 4095668"/>
                <a:gd name="connsiteY44" fmla="*/ 152723 h 4099479"/>
                <a:gd name="connsiteX45" fmla="*/ 2687978 w 4095668"/>
                <a:gd name="connsiteY45" fmla="*/ 176383 h 4099479"/>
                <a:gd name="connsiteX46" fmla="*/ 2763537 w 4095668"/>
                <a:gd name="connsiteY46" fmla="*/ 1073166 h 4099479"/>
                <a:gd name="connsiteX47" fmla="*/ 2779032 w 4095668"/>
                <a:gd name="connsiteY47" fmla="*/ 1153768 h 4099479"/>
                <a:gd name="connsiteX48" fmla="*/ 2779033 w 4095668"/>
                <a:gd name="connsiteY48" fmla="*/ 1153768 h 4099479"/>
                <a:gd name="connsiteX49" fmla="*/ 2810807 w 4095668"/>
                <a:gd name="connsiteY49" fmla="*/ 1319053 h 4099479"/>
                <a:gd name="connsiteX50" fmla="*/ 3022184 w 4095668"/>
                <a:gd name="connsiteY50" fmla="*/ 2091635 h 4099479"/>
                <a:gd name="connsiteX51" fmla="*/ 3045981 w 4095668"/>
                <a:gd name="connsiteY51" fmla="*/ 2158387 h 4099479"/>
                <a:gd name="connsiteX52" fmla="*/ 3045634 w 4095668"/>
                <a:gd name="connsiteY52" fmla="*/ 2158387 h 4099479"/>
                <a:gd name="connsiteX53" fmla="*/ 3045634 w 4095668"/>
                <a:gd name="connsiteY53" fmla="*/ 2158387 h 4099479"/>
                <a:gd name="connsiteX54" fmla="*/ 3045982 w 4095668"/>
                <a:gd name="connsiteY54" fmla="*/ 2158387 h 4099479"/>
                <a:gd name="connsiteX55" fmla="*/ 3022185 w 4095668"/>
                <a:gd name="connsiteY55" fmla="*/ 2091635 h 4099479"/>
                <a:gd name="connsiteX56" fmla="*/ 3366981 w 4095668"/>
                <a:gd name="connsiteY56" fmla="*/ 2946389 h 4099479"/>
                <a:gd name="connsiteX57" fmla="*/ 3476758 w 4095668"/>
                <a:gd name="connsiteY57" fmla="*/ 3163165 h 4099479"/>
                <a:gd name="connsiteX58" fmla="*/ 3476757 w 4095668"/>
                <a:gd name="connsiteY58" fmla="*/ 3163165 h 4099479"/>
                <a:gd name="connsiteX59" fmla="*/ 3498039 w 4095668"/>
                <a:gd name="connsiteY59" fmla="*/ 3205191 h 4099479"/>
                <a:gd name="connsiteX60" fmla="*/ 4073227 w 4095668"/>
                <a:gd name="connsiteY60" fmla="*/ 4074340 h 4099479"/>
                <a:gd name="connsiteX61" fmla="*/ 4095668 w 4095668"/>
                <a:gd name="connsiteY61" fmla="*/ 4099478 h 4099479"/>
                <a:gd name="connsiteX62" fmla="*/ 4060927 w 4095668"/>
                <a:gd name="connsiteY62" fmla="*/ 4080013 h 4099479"/>
                <a:gd name="connsiteX63" fmla="*/ 2047835 w 4095668"/>
                <a:gd name="connsiteY63" fmla="*/ 3866649 h 4099479"/>
                <a:gd name="connsiteX64" fmla="*/ 34742 w 4095668"/>
                <a:gd name="connsiteY64" fmla="*/ 4080013 h 4099479"/>
                <a:gd name="connsiteX65" fmla="*/ 0 w 4095668"/>
                <a:gd name="connsiteY65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650159 w 4095668"/>
                <a:gd name="connsiteY2" fmla="*/ 1966730 h 4099479"/>
                <a:gd name="connsiteX3" fmla="*/ 2650193 w 4095668"/>
                <a:gd name="connsiteY3" fmla="*/ 1966737 h 4099479"/>
                <a:gd name="connsiteX4" fmla="*/ 2738419 w 4095668"/>
                <a:gd name="connsiteY4" fmla="*/ 1985214 h 4099479"/>
                <a:gd name="connsiteX5" fmla="*/ 2764222 w 4095668"/>
                <a:gd name="connsiteY5" fmla="*/ 1991739 h 4099479"/>
                <a:gd name="connsiteX6" fmla="*/ 2812860 w 4095668"/>
                <a:gd name="connsiteY6" fmla="*/ 2004835 h 4099479"/>
                <a:gd name="connsiteX7" fmla="*/ 2901935 w 4095668"/>
                <a:gd name="connsiteY7" fmla="*/ 2034553 h 4099479"/>
                <a:gd name="connsiteX8" fmla="*/ 2901935 w 4095668"/>
                <a:gd name="connsiteY8" fmla="*/ 2034553 h 4099479"/>
                <a:gd name="connsiteX9" fmla="*/ 2829792 w 4095668"/>
                <a:gd name="connsiteY9" fmla="*/ 2009394 h 4099479"/>
                <a:gd name="connsiteX10" fmla="*/ 2812860 w 4095668"/>
                <a:gd name="connsiteY10" fmla="*/ 2004835 h 4099479"/>
                <a:gd name="connsiteX11" fmla="*/ 2802987 w 4095668"/>
                <a:gd name="connsiteY11" fmla="*/ 2001541 h 4099479"/>
                <a:gd name="connsiteX12" fmla="*/ 2764222 w 4095668"/>
                <a:gd name="connsiteY12" fmla="*/ 1991739 h 4099479"/>
                <a:gd name="connsiteX13" fmla="*/ 2745488 w 4095668"/>
                <a:gd name="connsiteY13" fmla="*/ 1986695 h 4099479"/>
                <a:gd name="connsiteX14" fmla="*/ 2738419 w 4095668"/>
                <a:gd name="connsiteY14" fmla="*/ 1985214 h 4099479"/>
                <a:gd name="connsiteX15" fmla="*/ 2730336 w 4095668"/>
                <a:gd name="connsiteY15" fmla="*/ 1983170 h 4099479"/>
                <a:gd name="connsiteX16" fmla="*/ 1069442 w 4095668"/>
                <a:gd name="connsiteY16" fmla="*/ 2111563 h 4099479"/>
                <a:gd name="connsiteX17" fmla="*/ 1050037 w 4095668"/>
                <a:gd name="connsiteY17" fmla="*/ 2158387 h 4099479"/>
                <a:gd name="connsiteX18" fmla="*/ 1049688 w 4095668"/>
                <a:gd name="connsiteY18" fmla="*/ 2158387 h 4099479"/>
                <a:gd name="connsiteX19" fmla="*/ 1049688 w 4095668"/>
                <a:gd name="connsiteY19" fmla="*/ 2158387 h 4099479"/>
                <a:gd name="connsiteX20" fmla="*/ 1050038 w 4095668"/>
                <a:gd name="connsiteY20" fmla="*/ 2158387 h 4099479"/>
                <a:gd name="connsiteX21" fmla="*/ 3473658 w 4095668"/>
                <a:gd name="connsiteY21" fmla="*/ 3163165 h 4099479"/>
                <a:gd name="connsiteX22" fmla="*/ 3446729 w 4095668"/>
                <a:gd name="connsiteY22" fmla="*/ 3112036 h 4099479"/>
                <a:gd name="connsiteX23" fmla="*/ 3446728 w 4095668"/>
                <a:gd name="connsiteY23" fmla="*/ 3112036 h 4099479"/>
                <a:gd name="connsiteX24" fmla="*/ 3473657 w 4095668"/>
                <a:gd name="connsiteY24" fmla="*/ 3163165 h 4099479"/>
                <a:gd name="connsiteX25" fmla="*/ 3473658 w 4095668"/>
                <a:gd name="connsiteY25" fmla="*/ 3163165 h 4099479"/>
                <a:gd name="connsiteX26" fmla="*/ 0 w 4095668"/>
                <a:gd name="connsiteY26" fmla="*/ 4099479 h 4099479"/>
                <a:gd name="connsiteX27" fmla="*/ 22441 w 4095668"/>
                <a:gd name="connsiteY27" fmla="*/ 4074340 h 4099479"/>
                <a:gd name="connsiteX28" fmla="*/ 597628 w 4095668"/>
                <a:gd name="connsiteY28" fmla="*/ 3205191 h 4099479"/>
                <a:gd name="connsiteX29" fmla="*/ 618910 w 4095668"/>
                <a:gd name="connsiteY29" fmla="*/ 3163165 h 4099479"/>
                <a:gd name="connsiteX30" fmla="*/ 618913 w 4095668"/>
                <a:gd name="connsiteY30" fmla="*/ 3163165 h 4099479"/>
                <a:gd name="connsiteX31" fmla="*/ 728689 w 4095668"/>
                <a:gd name="connsiteY31" fmla="*/ 2946389 h 4099479"/>
                <a:gd name="connsiteX32" fmla="*/ 911202 w 4095668"/>
                <a:gd name="connsiteY32" fmla="*/ 2532455 h 4099479"/>
                <a:gd name="connsiteX33" fmla="*/ 1073435 w 4095668"/>
                <a:gd name="connsiteY33" fmla="*/ 2091772 h 4099479"/>
                <a:gd name="connsiteX34" fmla="*/ 1073484 w 4095668"/>
                <a:gd name="connsiteY34" fmla="*/ 2091635 h 4099479"/>
                <a:gd name="connsiteX35" fmla="*/ 1284861 w 4095668"/>
                <a:gd name="connsiteY35" fmla="*/ 1319053 h 4099479"/>
                <a:gd name="connsiteX36" fmla="*/ 1316635 w 4095668"/>
                <a:gd name="connsiteY36" fmla="*/ 1153768 h 4099479"/>
                <a:gd name="connsiteX37" fmla="*/ 1332130 w 4095668"/>
                <a:gd name="connsiteY37" fmla="*/ 1073166 h 4099479"/>
                <a:gd name="connsiteX38" fmla="*/ 1407690 w 4095668"/>
                <a:gd name="connsiteY38" fmla="*/ 176383 h 4099479"/>
                <a:gd name="connsiteX39" fmla="*/ 1406506 w 4095668"/>
                <a:gd name="connsiteY39" fmla="*/ 152719 h 4099479"/>
                <a:gd name="connsiteX40" fmla="*/ 1406128 w 4095668"/>
                <a:gd name="connsiteY40" fmla="*/ 151833 h 4099479"/>
                <a:gd name="connsiteX41" fmla="*/ 2047835 w 4095668"/>
                <a:gd name="connsiteY41" fmla="*/ 0 h 4099479"/>
                <a:gd name="connsiteX42" fmla="*/ 2689541 w 4095668"/>
                <a:gd name="connsiteY42" fmla="*/ 151833 h 4099479"/>
                <a:gd name="connsiteX43" fmla="*/ 2689162 w 4095668"/>
                <a:gd name="connsiteY43" fmla="*/ 152723 h 4099479"/>
                <a:gd name="connsiteX44" fmla="*/ 2687978 w 4095668"/>
                <a:gd name="connsiteY44" fmla="*/ 176383 h 4099479"/>
                <a:gd name="connsiteX45" fmla="*/ 2763537 w 4095668"/>
                <a:gd name="connsiteY45" fmla="*/ 1073166 h 4099479"/>
                <a:gd name="connsiteX46" fmla="*/ 2779032 w 4095668"/>
                <a:gd name="connsiteY46" fmla="*/ 1153768 h 4099479"/>
                <a:gd name="connsiteX47" fmla="*/ 2779033 w 4095668"/>
                <a:gd name="connsiteY47" fmla="*/ 1153768 h 4099479"/>
                <a:gd name="connsiteX48" fmla="*/ 2810807 w 4095668"/>
                <a:gd name="connsiteY48" fmla="*/ 1319053 h 4099479"/>
                <a:gd name="connsiteX49" fmla="*/ 3022184 w 4095668"/>
                <a:gd name="connsiteY49" fmla="*/ 2091635 h 4099479"/>
                <a:gd name="connsiteX50" fmla="*/ 3045981 w 4095668"/>
                <a:gd name="connsiteY50" fmla="*/ 2158387 h 4099479"/>
                <a:gd name="connsiteX51" fmla="*/ 3045634 w 4095668"/>
                <a:gd name="connsiteY51" fmla="*/ 2158387 h 4099479"/>
                <a:gd name="connsiteX52" fmla="*/ 3045634 w 4095668"/>
                <a:gd name="connsiteY52" fmla="*/ 2158387 h 4099479"/>
                <a:gd name="connsiteX53" fmla="*/ 3045982 w 4095668"/>
                <a:gd name="connsiteY53" fmla="*/ 2158387 h 4099479"/>
                <a:gd name="connsiteX54" fmla="*/ 3022185 w 4095668"/>
                <a:gd name="connsiteY54" fmla="*/ 2091635 h 4099479"/>
                <a:gd name="connsiteX55" fmla="*/ 3366981 w 4095668"/>
                <a:gd name="connsiteY55" fmla="*/ 2946389 h 4099479"/>
                <a:gd name="connsiteX56" fmla="*/ 3476758 w 4095668"/>
                <a:gd name="connsiteY56" fmla="*/ 3163165 h 4099479"/>
                <a:gd name="connsiteX57" fmla="*/ 3476757 w 4095668"/>
                <a:gd name="connsiteY57" fmla="*/ 3163165 h 4099479"/>
                <a:gd name="connsiteX58" fmla="*/ 3498039 w 4095668"/>
                <a:gd name="connsiteY58" fmla="*/ 3205191 h 4099479"/>
                <a:gd name="connsiteX59" fmla="*/ 4073227 w 4095668"/>
                <a:gd name="connsiteY59" fmla="*/ 4074340 h 4099479"/>
                <a:gd name="connsiteX60" fmla="*/ 4095668 w 4095668"/>
                <a:gd name="connsiteY60" fmla="*/ 4099478 h 4099479"/>
                <a:gd name="connsiteX61" fmla="*/ 4060927 w 4095668"/>
                <a:gd name="connsiteY61" fmla="*/ 4080013 h 4099479"/>
                <a:gd name="connsiteX62" fmla="*/ 2047835 w 4095668"/>
                <a:gd name="connsiteY62" fmla="*/ 3866649 h 4099479"/>
                <a:gd name="connsiteX63" fmla="*/ 34742 w 4095668"/>
                <a:gd name="connsiteY63" fmla="*/ 4080013 h 4099479"/>
                <a:gd name="connsiteX64" fmla="*/ 0 w 4095668"/>
                <a:gd name="connsiteY64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650159 w 4095668"/>
                <a:gd name="connsiteY2" fmla="*/ 1966730 h 4099479"/>
                <a:gd name="connsiteX3" fmla="*/ 2738419 w 4095668"/>
                <a:gd name="connsiteY3" fmla="*/ 1985214 h 4099479"/>
                <a:gd name="connsiteX4" fmla="*/ 2764222 w 4095668"/>
                <a:gd name="connsiteY4" fmla="*/ 1991739 h 4099479"/>
                <a:gd name="connsiteX5" fmla="*/ 2812860 w 4095668"/>
                <a:gd name="connsiteY5" fmla="*/ 2004835 h 4099479"/>
                <a:gd name="connsiteX6" fmla="*/ 2901935 w 4095668"/>
                <a:gd name="connsiteY6" fmla="*/ 2034553 h 4099479"/>
                <a:gd name="connsiteX7" fmla="*/ 2901935 w 4095668"/>
                <a:gd name="connsiteY7" fmla="*/ 2034553 h 4099479"/>
                <a:gd name="connsiteX8" fmla="*/ 2829792 w 4095668"/>
                <a:gd name="connsiteY8" fmla="*/ 2009394 h 4099479"/>
                <a:gd name="connsiteX9" fmla="*/ 2812860 w 4095668"/>
                <a:gd name="connsiteY9" fmla="*/ 2004835 h 4099479"/>
                <a:gd name="connsiteX10" fmla="*/ 2802987 w 4095668"/>
                <a:gd name="connsiteY10" fmla="*/ 2001541 h 4099479"/>
                <a:gd name="connsiteX11" fmla="*/ 2764222 w 4095668"/>
                <a:gd name="connsiteY11" fmla="*/ 1991739 h 4099479"/>
                <a:gd name="connsiteX12" fmla="*/ 2745488 w 4095668"/>
                <a:gd name="connsiteY12" fmla="*/ 1986695 h 4099479"/>
                <a:gd name="connsiteX13" fmla="*/ 2738419 w 4095668"/>
                <a:gd name="connsiteY13" fmla="*/ 1985214 h 4099479"/>
                <a:gd name="connsiteX14" fmla="*/ 2730336 w 4095668"/>
                <a:gd name="connsiteY14" fmla="*/ 1983170 h 4099479"/>
                <a:gd name="connsiteX15" fmla="*/ 1069442 w 4095668"/>
                <a:gd name="connsiteY15" fmla="*/ 2111563 h 4099479"/>
                <a:gd name="connsiteX16" fmla="*/ 1050037 w 4095668"/>
                <a:gd name="connsiteY16" fmla="*/ 2158387 h 4099479"/>
                <a:gd name="connsiteX17" fmla="*/ 1049688 w 4095668"/>
                <a:gd name="connsiteY17" fmla="*/ 2158387 h 4099479"/>
                <a:gd name="connsiteX18" fmla="*/ 1049688 w 4095668"/>
                <a:gd name="connsiteY18" fmla="*/ 2158387 h 4099479"/>
                <a:gd name="connsiteX19" fmla="*/ 1050038 w 4095668"/>
                <a:gd name="connsiteY19" fmla="*/ 2158387 h 4099479"/>
                <a:gd name="connsiteX20" fmla="*/ 3473658 w 4095668"/>
                <a:gd name="connsiteY20" fmla="*/ 3163165 h 4099479"/>
                <a:gd name="connsiteX21" fmla="*/ 3446729 w 4095668"/>
                <a:gd name="connsiteY21" fmla="*/ 3112036 h 4099479"/>
                <a:gd name="connsiteX22" fmla="*/ 3446728 w 4095668"/>
                <a:gd name="connsiteY22" fmla="*/ 3112036 h 4099479"/>
                <a:gd name="connsiteX23" fmla="*/ 3473657 w 4095668"/>
                <a:gd name="connsiteY23" fmla="*/ 3163165 h 4099479"/>
                <a:gd name="connsiteX24" fmla="*/ 3473658 w 4095668"/>
                <a:gd name="connsiteY24" fmla="*/ 3163165 h 4099479"/>
                <a:gd name="connsiteX25" fmla="*/ 0 w 4095668"/>
                <a:gd name="connsiteY25" fmla="*/ 4099479 h 4099479"/>
                <a:gd name="connsiteX26" fmla="*/ 22441 w 4095668"/>
                <a:gd name="connsiteY26" fmla="*/ 4074340 h 4099479"/>
                <a:gd name="connsiteX27" fmla="*/ 597628 w 4095668"/>
                <a:gd name="connsiteY27" fmla="*/ 3205191 h 4099479"/>
                <a:gd name="connsiteX28" fmla="*/ 618910 w 4095668"/>
                <a:gd name="connsiteY28" fmla="*/ 3163165 h 4099479"/>
                <a:gd name="connsiteX29" fmla="*/ 618913 w 4095668"/>
                <a:gd name="connsiteY29" fmla="*/ 3163165 h 4099479"/>
                <a:gd name="connsiteX30" fmla="*/ 728689 w 4095668"/>
                <a:gd name="connsiteY30" fmla="*/ 2946389 h 4099479"/>
                <a:gd name="connsiteX31" fmla="*/ 911202 w 4095668"/>
                <a:gd name="connsiteY31" fmla="*/ 2532455 h 4099479"/>
                <a:gd name="connsiteX32" fmla="*/ 1073435 w 4095668"/>
                <a:gd name="connsiteY32" fmla="*/ 2091772 h 4099479"/>
                <a:gd name="connsiteX33" fmla="*/ 1073484 w 4095668"/>
                <a:gd name="connsiteY33" fmla="*/ 2091635 h 4099479"/>
                <a:gd name="connsiteX34" fmla="*/ 1284861 w 4095668"/>
                <a:gd name="connsiteY34" fmla="*/ 1319053 h 4099479"/>
                <a:gd name="connsiteX35" fmla="*/ 1316635 w 4095668"/>
                <a:gd name="connsiteY35" fmla="*/ 1153768 h 4099479"/>
                <a:gd name="connsiteX36" fmla="*/ 1332130 w 4095668"/>
                <a:gd name="connsiteY36" fmla="*/ 1073166 h 4099479"/>
                <a:gd name="connsiteX37" fmla="*/ 1407690 w 4095668"/>
                <a:gd name="connsiteY37" fmla="*/ 176383 h 4099479"/>
                <a:gd name="connsiteX38" fmla="*/ 1406506 w 4095668"/>
                <a:gd name="connsiteY38" fmla="*/ 152719 h 4099479"/>
                <a:gd name="connsiteX39" fmla="*/ 1406128 w 4095668"/>
                <a:gd name="connsiteY39" fmla="*/ 151833 h 4099479"/>
                <a:gd name="connsiteX40" fmla="*/ 2047835 w 4095668"/>
                <a:gd name="connsiteY40" fmla="*/ 0 h 4099479"/>
                <a:gd name="connsiteX41" fmla="*/ 2689541 w 4095668"/>
                <a:gd name="connsiteY41" fmla="*/ 151833 h 4099479"/>
                <a:gd name="connsiteX42" fmla="*/ 2689162 w 4095668"/>
                <a:gd name="connsiteY42" fmla="*/ 152723 h 4099479"/>
                <a:gd name="connsiteX43" fmla="*/ 2687978 w 4095668"/>
                <a:gd name="connsiteY43" fmla="*/ 176383 h 4099479"/>
                <a:gd name="connsiteX44" fmla="*/ 2763537 w 4095668"/>
                <a:gd name="connsiteY44" fmla="*/ 1073166 h 4099479"/>
                <a:gd name="connsiteX45" fmla="*/ 2779032 w 4095668"/>
                <a:gd name="connsiteY45" fmla="*/ 1153768 h 4099479"/>
                <a:gd name="connsiteX46" fmla="*/ 2779033 w 4095668"/>
                <a:gd name="connsiteY46" fmla="*/ 1153768 h 4099479"/>
                <a:gd name="connsiteX47" fmla="*/ 2810807 w 4095668"/>
                <a:gd name="connsiteY47" fmla="*/ 1319053 h 4099479"/>
                <a:gd name="connsiteX48" fmla="*/ 3022184 w 4095668"/>
                <a:gd name="connsiteY48" fmla="*/ 2091635 h 4099479"/>
                <a:gd name="connsiteX49" fmla="*/ 3045981 w 4095668"/>
                <a:gd name="connsiteY49" fmla="*/ 2158387 h 4099479"/>
                <a:gd name="connsiteX50" fmla="*/ 3045634 w 4095668"/>
                <a:gd name="connsiteY50" fmla="*/ 2158387 h 4099479"/>
                <a:gd name="connsiteX51" fmla="*/ 3045634 w 4095668"/>
                <a:gd name="connsiteY51" fmla="*/ 2158387 h 4099479"/>
                <a:gd name="connsiteX52" fmla="*/ 3045982 w 4095668"/>
                <a:gd name="connsiteY52" fmla="*/ 2158387 h 4099479"/>
                <a:gd name="connsiteX53" fmla="*/ 3022185 w 4095668"/>
                <a:gd name="connsiteY53" fmla="*/ 2091635 h 4099479"/>
                <a:gd name="connsiteX54" fmla="*/ 3366981 w 4095668"/>
                <a:gd name="connsiteY54" fmla="*/ 2946389 h 4099479"/>
                <a:gd name="connsiteX55" fmla="*/ 3476758 w 4095668"/>
                <a:gd name="connsiteY55" fmla="*/ 3163165 h 4099479"/>
                <a:gd name="connsiteX56" fmla="*/ 3476757 w 4095668"/>
                <a:gd name="connsiteY56" fmla="*/ 3163165 h 4099479"/>
                <a:gd name="connsiteX57" fmla="*/ 3498039 w 4095668"/>
                <a:gd name="connsiteY57" fmla="*/ 3205191 h 4099479"/>
                <a:gd name="connsiteX58" fmla="*/ 4073227 w 4095668"/>
                <a:gd name="connsiteY58" fmla="*/ 4074340 h 4099479"/>
                <a:gd name="connsiteX59" fmla="*/ 4095668 w 4095668"/>
                <a:gd name="connsiteY59" fmla="*/ 4099478 h 4099479"/>
                <a:gd name="connsiteX60" fmla="*/ 4060927 w 4095668"/>
                <a:gd name="connsiteY60" fmla="*/ 4080013 h 4099479"/>
                <a:gd name="connsiteX61" fmla="*/ 2047835 w 4095668"/>
                <a:gd name="connsiteY61" fmla="*/ 3866649 h 4099479"/>
                <a:gd name="connsiteX62" fmla="*/ 34742 w 4095668"/>
                <a:gd name="connsiteY62" fmla="*/ 4080013 h 4099479"/>
                <a:gd name="connsiteX63" fmla="*/ 0 w 4095668"/>
                <a:gd name="connsiteY63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738419 w 4095668"/>
                <a:gd name="connsiteY2" fmla="*/ 1985214 h 4099479"/>
                <a:gd name="connsiteX3" fmla="*/ 2764222 w 4095668"/>
                <a:gd name="connsiteY3" fmla="*/ 1991739 h 4099479"/>
                <a:gd name="connsiteX4" fmla="*/ 2812860 w 4095668"/>
                <a:gd name="connsiteY4" fmla="*/ 2004835 h 4099479"/>
                <a:gd name="connsiteX5" fmla="*/ 2901935 w 4095668"/>
                <a:gd name="connsiteY5" fmla="*/ 2034553 h 4099479"/>
                <a:gd name="connsiteX6" fmla="*/ 2901935 w 4095668"/>
                <a:gd name="connsiteY6" fmla="*/ 2034553 h 4099479"/>
                <a:gd name="connsiteX7" fmla="*/ 2829792 w 4095668"/>
                <a:gd name="connsiteY7" fmla="*/ 2009394 h 4099479"/>
                <a:gd name="connsiteX8" fmla="*/ 2812860 w 4095668"/>
                <a:gd name="connsiteY8" fmla="*/ 2004835 h 4099479"/>
                <a:gd name="connsiteX9" fmla="*/ 2802987 w 4095668"/>
                <a:gd name="connsiteY9" fmla="*/ 2001541 h 4099479"/>
                <a:gd name="connsiteX10" fmla="*/ 2764222 w 4095668"/>
                <a:gd name="connsiteY10" fmla="*/ 1991739 h 4099479"/>
                <a:gd name="connsiteX11" fmla="*/ 2745488 w 4095668"/>
                <a:gd name="connsiteY11" fmla="*/ 1986695 h 4099479"/>
                <a:gd name="connsiteX12" fmla="*/ 2738419 w 4095668"/>
                <a:gd name="connsiteY12" fmla="*/ 1985214 h 4099479"/>
                <a:gd name="connsiteX13" fmla="*/ 2730336 w 4095668"/>
                <a:gd name="connsiteY13" fmla="*/ 1983170 h 4099479"/>
                <a:gd name="connsiteX14" fmla="*/ 1069442 w 4095668"/>
                <a:gd name="connsiteY14" fmla="*/ 2111563 h 4099479"/>
                <a:gd name="connsiteX15" fmla="*/ 1050037 w 4095668"/>
                <a:gd name="connsiteY15" fmla="*/ 2158387 h 4099479"/>
                <a:gd name="connsiteX16" fmla="*/ 1049688 w 4095668"/>
                <a:gd name="connsiteY16" fmla="*/ 2158387 h 4099479"/>
                <a:gd name="connsiteX17" fmla="*/ 1049688 w 4095668"/>
                <a:gd name="connsiteY17" fmla="*/ 2158387 h 4099479"/>
                <a:gd name="connsiteX18" fmla="*/ 1050038 w 4095668"/>
                <a:gd name="connsiteY18" fmla="*/ 2158387 h 4099479"/>
                <a:gd name="connsiteX19" fmla="*/ 3473658 w 4095668"/>
                <a:gd name="connsiteY19" fmla="*/ 3163165 h 4099479"/>
                <a:gd name="connsiteX20" fmla="*/ 3446729 w 4095668"/>
                <a:gd name="connsiteY20" fmla="*/ 3112036 h 4099479"/>
                <a:gd name="connsiteX21" fmla="*/ 3446728 w 4095668"/>
                <a:gd name="connsiteY21" fmla="*/ 3112036 h 4099479"/>
                <a:gd name="connsiteX22" fmla="*/ 3473657 w 4095668"/>
                <a:gd name="connsiteY22" fmla="*/ 3163165 h 4099479"/>
                <a:gd name="connsiteX23" fmla="*/ 3473658 w 4095668"/>
                <a:gd name="connsiteY23" fmla="*/ 3163165 h 4099479"/>
                <a:gd name="connsiteX24" fmla="*/ 0 w 4095668"/>
                <a:gd name="connsiteY24" fmla="*/ 4099479 h 4099479"/>
                <a:gd name="connsiteX25" fmla="*/ 22441 w 4095668"/>
                <a:gd name="connsiteY25" fmla="*/ 4074340 h 4099479"/>
                <a:gd name="connsiteX26" fmla="*/ 597628 w 4095668"/>
                <a:gd name="connsiteY26" fmla="*/ 3205191 h 4099479"/>
                <a:gd name="connsiteX27" fmla="*/ 618910 w 4095668"/>
                <a:gd name="connsiteY27" fmla="*/ 3163165 h 4099479"/>
                <a:gd name="connsiteX28" fmla="*/ 618913 w 4095668"/>
                <a:gd name="connsiteY28" fmla="*/ 3163165 h 4099479"/>
                <a:gd name="connsiteX29" fmla="*/ 728689 w 4095668"/>
                <a:gd name="connsiteY29" fmla="*/ 2946389 h 4099479"/>
                <a:gd name="connsiteX30" fmla="*/ 911202 w 4095668"/>
                <a:gd name="connsiteY30" fmla="*/ 2532455 h 4099479"/>
                <a:gd name="connsiteX31" fmla="*/ 1073435 w 4095668"/>
                <a:gd name="connsiteY31" fmla="*/ 2091772 h 4099479"/>
                <a:gd name="connsiteX32" fmla="*/ 1073484 w 4095668"/>
                <a:gd name="connsiteY32" fmla="*/ 2091635 h 4099479"/>
                <a:gd name="connsiteX33" fmla="*/ 1284861 w 4095668"/>
                <a:gd name="connsiteY33" fmla="*/ 1319053 h 4099479"/>
                <a:gd name="connsiteX34" fmla="*/ 1316635 w 4095668"/>
                <a:gd name="connsiteY34" fmla="*/ 1153768 h 4099479"/>
                <a:gd name="connsiteX35" fmla="*/ 1332130 w 4095668"/>
                <a:gd name="connsiteY35" fmla="*/ 1073166 h 4099479"/>
                <a:gd name="connsiteX36" fmla="*/ 1407690 w 4095668"/>
                <a:gd name="connsiteY36" fmla="*/ 176383 h 4099479"/>
                <a:gd name="connsiteX37" fmla="*/ 1406506 w 4095668"/>
                <a:gd name="connsiteY37" fmla="*/ 152719 h 4099479"/>
                <a:gd name="connsiteX38" fmla="*/ 1406128 w 4095668"/>
                <a:gd name="connsiteY38" fmla="*/ 151833 h 4099479"/>
                <a:gd name="connsiteX39" fmla="*/ 2047835 w 4095668"/>
                <a:gd name="connsiteY39" fmla="*/ 0 h 4099479"/>
                <a:gd name="connsiteX40" fmla="*/ 2689541 w 4095668"/>
                <a:gd name="connsiteY40" fmla="*/ 151833 h 4099479"/>
                <a:gd name="connsiteX41" fmla="*/ 2689162 w 4095668"/>
                <a:gd name="connsiteY41" fmla="*/ 152723 h 4099479"/>
                <a:gd name="connsiteX42" fmla="*/ 2687978 w 4095668"/>
                <a:gd name="connsiteY42" fmla="*/ 176383 h 4099479"/>
                <a:gd name="connsiteX43" fmla="*/ 2763537 w 4095668"/>
                <a:gd name="connsiteY43" fmla="*/ 1073166 h 4099479"/>
                <a:gd name="connsiteX44" fmla="*/ 2779032 w 4095668"/>
                <a:gd name="connsiteY44" fmla="*/ 1153768 h 4099479"/>
                <a:gd name="connsiteX45" fmla="*/ 2779033 w 4095668"/>
                <a:gd name="connsiteY45" fmla="*/ 1153768 h 4099479"/>
                <a:gd name="connsiteX46" fmla="*/ 2810807 w 4095668"/>
                <a:gd name="connsiteY46" fmla="*/ 1319053 h 4099479"/>
                <a:gd name="connsiteX47" fmla="*/ 3022184 w 4095668"/>
                <a:gd name="connsiteY47" fmla="*/ 2091635 h 4099479"/>
                <a:gd name="connsiteX48" fmla="*/ 3045981 w 4095668"/>
                <a:gd name="connsiteY48" fmla="*/ 2158387 h 4099479"/>
                <a:gd name="connsiteX49" fmla="*/ 3045634 w 4095668"/>
                <a:gd name="connsiteY49" fmla="*/ 2158387 h 4099479"/>
                <a:gd name="connsiteX50" fmla="*/ 3045634 w 4095668"/>
                <a:gd name="connsiteY50" fmla="*/ 2158387 h 4099479"/>
                <a:gd name="connsiteX51" fmla="*/ 3045982 w 4095668"/>
                <a:gd name="connsiteY51" fmla="*/ 2158387 h 4099479"/>
                <a:gd name="connsiteX52" fmla="*/ 3022185 w 4095668"/>
                <a:gd name="connsiteY52" fmla="*/ 2091635 h 4099479"/>
                <a:gd name="connsiteX53" fmla="*/ 3366981 w 4095668"/>
                <a:gd name="connsiteY53" fmla="*/ 2946389 h 4099479"/>
                <a:gd name="connsiteX54" fmla="*/ 3476758 w 4095668"/>
                <a:gd name="connsiteY54" fmla="*/ 3163165 h 4099479"/>
                <a:gd name="connsiteX55" fmla="*/ 3476757 w 4095668"/>
                <a:gd name="connsiteY55" fmla="*/ 3163165 h 4099479"/>
                <a:gd name="connsiteX56" fmla="*/ 3498039 w 4095668"/>
                <a:gd name="connsiteY56" fmla="*/ 3205191 h 4099479"/>
                <a:gd name="connsiteX57" fmla="*/ 4073227 w 4095668"/>
                <a:gd name="connsiteY57" fmla="*/ 4074340 h 4099479"/>
                <a:gd name="connsiteX58" fmla="*/ 4095668 w 4095668"/>
                <a:gd name="connsiteY58" fmla="*/ 4099478 h 4099479"/>
                <a:gd name="connsiteX59" fmla="*/ 4060927 w 4095668"/>
                <a:gd name="connsiteY59" fmla="*/ 4080013 h 4099479"/>
                <a:gd name="connsiteX60" fmla="*/ 2047835 w 4095668"/>
                <a:gd name="connsiteY60" fmla="*/ 3866649 h 4099479"/>
                <a:gd name="connsiteX61" fmla="*/ 34742 w 4095668"/>
                <a:gd name="connsiteY61" fmla="*/ 4080013 h 4099479"/>
                <a:gd name="connsiteX62" fmla="*/ 0 w 4095668"/>
                <a:gd name="connsiteY62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738419 w 4095668"/>
                <a:gd name="connsiteY2" fmla="*/ 1985214 h 4099479"/>
                <a:gd name="connsiteX3" fmla="*/ 2764222 w 4095668"/>
                <a:gd name="connsiteY3" fmla="*/ 1991739 h 4099479"/>
                <a:gd name="connsiteX4" fmla="*/ 2812860 w 4095668"/>
                <a:gd name="connsiteY4" fmla="*/ 2004835 h 4099479"/>
                <a:gd name="connsiteX5" fmla="*/ 2901935 w 4095668"/>
                <a:gd name="connsiteY5" fmla="*/ 2034553 h 4099479"/>
                <a:gd name="connsiteX6" fmla="*/ 2901935 w 4095668"/>
                <a:gd name="connsiteY6" fmla="*/ 2034553 h 4099479"/>
                <a:gd name="connsiteX7" fmla="*/ 2829792 w 4095668"/>
                <a:gd name="connsiteY7" fmla="*/ 2009394 h 4099479"/>
                <a:gd name="connsiteX8" fmla="*/ 2812860 w 4095668"/>
                <a:gd name="connsiteY8" fmla="*/ 2004835 h 4099479"/>
                <a:gd name="connsiteX9" fmla="*/ 2802987 w 4095668"/>
                <a:gd name="connsiteY9" fmla="*/ 2001541 h 4099479"/>
                <a:gd name="connsiteX10" fmla="*/ 2764222 w 4095668"/>
                <a:gd name="connsiteY10" fmla="*/ 1991739 h 4099479"/>
                <a:gd name="connsiteX11" fmla="*/ 2745488 w 4095668"/>
                <a:gd name="connsiteY11" fmla="*/ 1986695 h 4099479"/>
                <a:gd name="connsiteX12" fmla="*/ 2738419 w 4095668"/>
                <a:gd name="connsiteY12" fmla="*/ 1985214 h 4099479"/>
                <a:gd name="connsiteX13" fmla="*/ 1069442 w 4095668"/>
                <a:gd name="connsiteY13" fmla="*/ 2111563 h 4099479"/>
                <a:gd name="connsiteX14" fmla="*/ 1050037 w 4095668"/>
                <a:gd name="connsiteY14" fmla="*/ 2158387 h 4099479"/>
                <a:gd name="connsiteX15" fmla="*/ 1049688 w 4095668"/>
                <a:gd name="connsiteY15" fmla="*/ 2158387 h 4099479"/>
                <a:gd name="connsiteX16" fmla="*/ 1049688 w 4095668"/>
                <a:gd name="connsiteY16" fmla="*/ 2158387 h 4099479"/>
                <a:gd name="connsiteX17" fmla="*/ 1050038 w 4095668"/>
                <a:gd name="connsiteY17" fmla="*/ 2158387 h 4099479"/>
                <a:gd name="connsiteX18" fmla="*/ 3473658 w 4095668"/>
                <a:gd name="connsiteY18" fmla="*/ 3163165 h 4099479"/>
                <a:gd name="connsiteX19" fmla="*/ 3446729 w 4095668"/>
                <a:gd name="connsiteY19" fmla="*/ 3112036 h 4099479"/>
                <a:gd name="connsiteX20" fmla="*/ 3446728 w 4095668"/>
                <a:gd name="connsiteY20" fmla="*/ 3112036 h 4099479"/>
                <a:gd name="connsiteX21" fmla="*/ 3473657 w 4095668"/>
                <a:gd name="connsiteY21" fmla="*/ 3163165 h 4099479"/>
                <a:gd name="connsiteX22" fmla="*/ 3473658 w 4095668"/>
                <a:gd name="connsiteY22" fmla="*/ 3163165 h 4099479"/>
                <a:gd name="connsiteX23" fmla="*/ 0 w 4095668"/>
                <a:gd name="connsiteY23" fmla="*/ 4099479 h 4099479"/>
                <a:gd name="connsiteX24" fmla="*/ 22441 w 4095668"/>
                <a:gd name="connsiteY24" fmla="*/ 4074340 h 4099479"/>
                <a:gd name="connsiteX25" fmla="*/ 597628 w 4095668"/>
                <a:gd name="connsiteY25" fmla="*/ 3205191 h 4099479"/>
                <a:gd name="connsiteX26" fmla="*/ 618910 w 4095668"/>
                <a:gd name="connsiteY26" fmla="*/ 3163165 h 4099479"/>
                <a:gd name="connsiteX27" fmla="*/ 618913 w 4095668"/>
                <a:gd name="connsiteY27" fmla="*/ 3163165 h 4099479"/>
                <a:gd name="connsiteX28" fmla="*/ 728689 w 4095668"/>
                <a:gd name="connsiteY28" fmla="*/ 2946389 h 4099479"/>
                <a:gd name="connsiteX29" fmla="*/ 911202 w 4095668"/>
                <a:gd name="connsiteY29" fmla="*/ 2532455 h 4099479"/>
                <a:gd name="connsiteX30" fmla="*/ 1073435 w 4095668"/>
                <a:gd name="connsiteY30" fmla="*/ 2091772 h 4099479"/>
                <a:gd name="connsiteX31" fmla="*/ 1073484 w 4095668"/>
                <a:gd name="connsiteY31" fmla="*/ 2091635 h 4099479"/>
                <a:gd name="connsiteX32" fmla="*/ 1284861 w 4095668"/>
                <a:gd name="connsiteY32" fmla="*/ 1319053 h 4099479"/>
                <a:gd name="connsiteX33" fmla="*/ 1316635 w 4095668"/>
                <a:gd name="connsiteY33" fmla="*/ 1153768 h 4099479"/>
                <a:gd name="connsiteX34" fmla="*/ 1332130 w 4095668"/>
                <a:gd name="connsiteY34" fmla="*/ 1073166 h 4099479"/>
                <a:gd name="connsiteX35" fmla="*/ 1407690 w 4095668"/>
                <a:gd name="connsiteY35" fmla="*/ 176383 h 4099479"/>
                <a:gd name="connsiteX36" fmla="*/ 1406506 w 4095668"/>
                <a:gd name="connsiteY36" fmla="*/ 152719 h 4099479"/>
                <a:gd name="connsiteX37" fmla="*/ 1406128 w 4095668"/>
                <a:gd name="connsiteY37" fmla="*/ 151833 h 4099479"/>
                <a:gd name="connsiteX38" fmla="*/ 2047835 w 4095668"/>
                <a:gd name="connsiteY38" fmla="*/ 0 h 4099479"/>
                <a:gd name="connsiteX39" fmla="*/ 2689541 w 4095668"/>
                <a:gd name="connsiteY39" fmla="*/ 151833 h 4099479"/>
                <a:gd name="connsiteX40" fmla="*/ 2689162 w 4095668"/>
                <a:gd name="connsiteY40" fmla="*/ 152723 h 4099479"/>
                <a:gd name="connsiteX41" fmla="*/ 2687978 w 4095668"/>
                <a:gd name="connsiteY41" fmla="*/ 176383 h 4099479"/>
                <a:gd name="connsiteX42" fmla="*/ 2763537 w 4095668"/>
                <a:gd name="connsiteY42" fmla="*/ 1073166 h 4099479"/>
                <a:gd name="connsiteX43" fmla="*/ 2779032 w 4095668"/>
                <a:gd name="connsiteY43" fmla="*/ 1153768 h 4099479"/>
                <a:gd name="connsiteX44" fmla="*/ 2779033 w 4095668"/>
                <a:gd name="connsiteY44" fmla="*/ 1153768 h 4099479"/>
                <a:gd name="connsiteX45" fmla="*/ 2810807 w 4095668"/>
                <a:gd name="connsiteY45" fmla="*/ 1319053 h 4099479"/>
                <a:gd name="connsiteX46" fmla="*/ 3022184 w 4095668"/>
                <a:gd name="connsiteY46" fmla="*/ 2091635 h 4099479"/>
                <a:gd name="connsiteX47" fmla="*/ 3045981 w 4095668"/>
                <a:gd name="connsiteY47" fmla="*/ 2158387 h 4099479"/>
                <a:gd name="connsiteX48" fmla="*/ 3045634 w 4095668"/>
                <a:gd name="connsiteY48" fmla="*/ 2158387 h 4099479"/>
                <a:gd name="connsiteX49" fmla="*/ 3045634 w 4095668"/>
                <a:gd name="connsiteY49" fmla="*/ 2158387 h 4099479"/>
                <a:gd name="connsiteX50" fmla="*/ 3045982 w 4095668"/>
                <a:gd name="connsiteY50" fmla="*/ 2158387 h 4099479"/>
                <a:gd name="connsiteX51" fmla="*/ 3022185 w 4095668"/>
                <a:gd name="connsiteY51" fmla="*/ 2091635 h 4099479"/>
                <a:gd name="connsiteX52" fmla="*/ 3366981 w 4095668"/>
                <a:gd name="connsiteY52" fmla="*/ 2946389 h 4099479"/>
                <a:gd name="connsiteX53" fmla="*/ 3476758 w 4095668"/>
                <a:gd name="connsiteY53" fmla="*/ 3163165 h 4099479"/>
                <a:gd name="connsiteX54" fmla="*/ 3476757 w 4095668"/>
                <a:gd name="connsiteY54" fmla="*/ 3163165 h 4099479"/>
                <a:gd name="connsiteX55" fmla="*/ 3498039 w 4095668"/>
                <a:gd name="connsiteY55" fmla="*/ 3205191 h 4099479"/>
                <a:gd name="connsiteX56" fmla="*/ 4073227 w 4095668"/>
                <a:gd name="connsiteY56" fmla="*/ 4074340 h 4099479"/>
                <a:gd name="connsiteX57" fmla="*/ 4095668 w 4095668"/>
                <a:gd name="connsiteY57" fmla="*/ 4099478 h 4099479"/>
                <a:gd name="connsiteX58" fmla="*/ 4060927 w 4095668"/>
                <a:gd name="connsiteY58" fmla="*/ 4080013 h 4099479"/>
                <a:gd name="connsiteX59" fmla="*/ 2047835 w 4095668"/>
                <a:gd name="connsiteY59" fmla="*/ 3866649 h 4099479"/>
                <a:gd name="connsiteX60" fmla="*/ 34742 w 4095668"/>
                <a:gd name="connsiteY60" fmla="*/ 4080013 h 4099479"/>
                <a:gd name="connsiteX61" fmla="*/ 0 w 4095668"/>
                <a:gd name="connsiteY61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738419 w 4095668"/>
                <a:gd name="connsiteY2" fmla="*/ 1985214 h 4099479"/>
                <a:gd name="connsiteX3" fmla="*/ 2764222 w 4095668"/>
                <a:gd name="connsiteY3" fmla="*/ 1991739 h 4099479"/>
                <a:gd name="connsiteX4" fmla="*/ 2812860 w 4095668"/>
                <a:gd name="connsiteY4" fmla="*/ 2004835 h 4099479"/>
                <a:gd name="connsiteX5" fmla="*/ 2901935 w 4095668"/>
                <a:gd name="connsiteY5" fmla="*/ 2034553 h 4099479"/>
                <a:gd name="connsiteX6" fmla="*/ 2901935 w 4095668"/>
                <a:gd name="connsiteY6" fmla="*/ 2034553 h 4099479"/>
                <a:gd name="connsiteX7" fmla="*/ 2829792 w 4095668"/>
                <a:gd name="connsiteY7" fmla="*/ 2009394 h 4099479"/>
                <a:gd name="connsiteX8" fmla="*/ 2812860 w 4095668"/>
                <a:gd name="connsiteY8" fmla="*/ 2004835 h 4099479"/>
                <a:gd name="connsiteX9" fmla="*/ 2802987 w 4095668"/>
                <a:gd name="connsiteY9" fmla="*/ 2001541 h 4099479"/>
                <a:gd name="connsiteX10" fmla="*/ 2764222 w 4095668"/>
                <a:gd name="connsiteY10" fmla="*/ 1991739 h 4099479"/>
                <a:gd name="connsiteX11" fmla="*/ 2745488 w 4095668"/>
                <a:gd name="connsiteY11" fmla="*/ 1986695 h 4099479"/>
                <a:gd name="connsiteX12" fmla="*/ 1069442 w 4095668"/>
                <a:gd name="connsiteY12" fmla="*/ 2111563 h 4099479"/>
                <a:gd name="connsiteX13" fmla="*/ 1050037 w 4095668"/>
                <a:gd name="connsiteY13" fmla="*/ 2158387 h 4099479"/>
                <a:gd name="connsiteX14" fmla="*/ 1049688 w 4095668"/>
                <a:gd name="connsiteY14" fmla="*/ 2158387 h 4099479"/>
                <a:gd name="connsiteX15" fmla="*/ 1049688 w 4095668"/>
                <a:gd name="connsiteY15" fmla="*/ 2158387 h 4099479"/>
                <a:gd name="connsiteX16" fmla="*/ 1050038 w 4095668"/>
                <a:gd name="connsiteY16" fmla="*/ 2158387 h 4099479"/>
                <a:gd name="connsiteX17" fmla="*/ 3473658 w 4095668"/>
                <a:gd name="connsiteY17" fmla="*/ 3163165 h 4099479"/>
                <a:gd name="connsiteX18" fmla="*/ 3446729 w 4095668"/>
                <a:gd name="connsiteY18" fmla="*/ 3112036 h 4099479"/>
                <a:gd name="connsiteX19" fmla="*/ 3446728 w 4095668"/>
                <a:gd name="connsiteY19" fmla="*/ 3112036 h 4099479"/>
                <a:gd name="connsiteX20" fmla="*/ 3473657 w 4095668"/>
                <a:gd name="connsiteY20" fmla="*/ 3163165 h 4099479"/>
                <a:gd name="connsiteX21" fmla="*/ 3473658 w 4095668"/>
                <a:gd name="connsiteY21" fmla="*/ 3163165 h 4099479"/>
                <a:gd name="connsiteX22" fmla="*/ 0 w 4095668"/>
                <a:gd name="connsiteY22" fmla="*/ 4099479 h 4099479"/>
                <a:gd name="connsiteX23" fmla="*/ 22441 w 4095668"/>
                <a:gd name="connsiteY23" fmla="*/ 4074340 h 4099479"/>
                <a:gd name="connsiteX24" fmla="*/ 597628 w 4095668"/>
                <a:gd name="connsiteY24" fmla="*/ 3205191 h 4099479"/>
                <a:gd name="connsiteX25" fmla="*/ 618910 w 4095668"/>
                <a:gd name="connsiteY25" fmla="*/ 3163165 h 4099479"/>
                <a:gd name="connsiteX26" fmla="*/ 618913 w 4095668"/>
                <a:gd name="connsiteY26" fmla="*/ 3163165 h 4099479"/>
                <a:gd name="connsiteX27" fmla="*/ 728689 w 4095668"/>
                <a:gd name="connsiteY27" fmla="*/ 2946389 h 4099479"/>
                <a:gd name="connsiteX28" fmla="*/ 911202 w 4095668"/>
                <a:gd name="connsiteY28" fmla="*/ 2532455 h 4099479"/>
                <a:gd name="connsiteX29" fmla="*/ 1073435 w 4095668"/>
                <a:gd name="connsiteY29" fmla="*/ 2091772 h 4099479"/>
                <a:gd name="connsiteX30" fmla="*/ 1073484 w 4095668"/>
                <a:gd name="connsiteY30" fmla="*/ 2091635 h 4099479"/>
                <a:gd name="connsiteX31" fmla="*/ 1284861 w 4095668"/>
                <a:gd name="connsiteY31" fmla="*/ 1319053 h 4099479"/>
                <a:gd name="connsiteX32" fmla="*/ 1316635 w 4095668"/>
                <a:gd name="connsiteY32" fmla="*/ 1153768 h 4099479"/>
                <a:gd name="connsiteX33" fmla="*/ 1332130 w 4095668"/>
                <a:gd name="connsiteY33" fmla="*/ 1073166 h 4099479"/>
                <a:gd name="connsiteX34" fmla="*/ 1407690 w 4095668"/>
                <a:gd name="connsiteY34" fmla="*/ 176383 h 4099479"/>
                <a:gd name="connsiteX35" fmla="*/ 1406506 w 4095668"/>
                <a:gd name="connsiteY35" fmla="*/ 152719 h 4099479"/>
                <a:gd name="connsiteX36" fmla="*/ 1406128 w 4095668"/>
                <a:gd name="connsiteY36" fmla="*/ 151833 h 4099479"/>
                <a:gd name="connsiteX37" fmla="*/ 2047835 w 4095668"/>
                <a:gd name="connsiteY37" fmla="*/ 0 h 4099479"/>
                <a:gd name="connsiteX38" fmla="*/ 2689541 w 4095668"/>
                <a:gd name="connsiteY38" fmla="*/ 151833 h 4099479"/>
                <a:gd name="connsiteX39" fmla="*/ 2689162 w 4095668"/>
                <a:gd name="connsiteY39" fmla="*/ 152723 h 4099479"/>
                <a:gd name="connsiteX40" fmla="*/ 2687978 w 4095668"/>
                <a:gd name="connsiteY40" fmla="*/ 176383 h 4099479"/>
                <a:gd name="connsiteX41" fmla="*/ 2763537 w 4095668"/>
                <a:gd name="connsiteY41" fmla="*/ 1073166 h 4099479"/>
                <a:gd name="connsiteX42" fmla="*/ 2779032 w 4095668"/>
                <a:gd name="connsiteY42" fmla="*/ 1153768 h 4099479"/>
                <a:gd name="connsiteX43" fmla="*/ 2779033 w 4095668"/>
                <a:gd name="connsiteY43" fmla="*/ 1153768 h 4099479"/>
                <a:gd name="connsiteX44" fmla="*/ 2810807 w 4095668"/>
                <a:gd name="connsiteY44" fmla="*/ 1319053 h 4099479"/>
                <a:gd name="connsiteX45" fmla="*/ 3022184 w 4095668"/>
                <a:gd name="connsiteY45" fmla="*/ 2091635 h 4099479"/>
                <a:gd name="connsiteX46" fmla="*/ 3045981 w 4095668"/>
                <a:gd name="connsiteY46" fmla="*/ 2158387 h 4099479"/>
                <a:gd name="connsiteX47" fmla="*/ 3045634 w 4095668"/>
                <a:gd name="connsiteY47" fmla="*/ 2158387 h 4099479"/>
                <a:gd name="connsiteX48" fmla="*/ 3045634 w 4095668"/>
                <a:gd name="connsiteY48" fmla="*/ 2158387 h 4099479"/>
                <a:gd name="connsiteX49" fmla="*/ 3045982 w 4095668"/>
                <a:gd name="connsiteY49" fmla="*/ 2158387 h 4099479"/>
                <a:gd name="connsiteX50" fmla="*/ 3022185 w 4095668"/>
                <a:gd name="connsiteY50" fmla="*/ 2091635 h 4099479"/>
                <a:gd name="connsiteX51" fmla="*/ 3366981 w 4095668"/>
                <a:gd name="connsiteY51" fmla="*/ 2946389 h 4099479"/>
                <a:gd name="connsiteX52" fmla="*/ 3476758 w 4095668"/>
                <a:gd name="connsiteY52" fmla="*/ 3163165 h 4099479"/>
                <a:gd name="connsiteX53" fmla="*/ 3476757 w 4095668"/>
                <a:gd name="connsiteY53" fmla="*/ 3163165 h 4099479"/>
                <a:gd name="connsiteX54" fmla="*/ 3498039 w 4095668"/>
                <a:gd name="connsiteY54" fmla="*/ 3205191 h 4099479"/>
                <a:gd name="connsiteX55" fmla="*/ 4073227 w 4095668"/>
                <a:gd name="connsiteY55" fmla="*/ 4074340 h 4099479"/>
                <a:gd name="connsiteX56" fmla="*/ 4095668 w 4095668"/>
                <a:gd name="connsiteY56" fmla="*/ 4099478 h 4099479"/>
                <a:gd name="connsiteX57" fmla="*/ 4060927 w 4095668"/>
                <a:gd name="connsiteY57" fmla="*/ 4080013 h 4099479"/>
                <a:gd name="connsiteX58" fmla="*/ 2047835 w 4095668"/>
                <a:gd name="connsiteY58" fmla="*/ 3866649 h 4099479"/>
                <a:gd name="connsiteX59" fmla="*/ 34742 w 4095668"/>
                <a:gd name="connsiteY59" fmla="*/ 4080013 h 4099479"/>
                <a:gd name="connsiteX60" fmla="*/ 0 w 4095668"/>
                <a:gd name="connsiteY60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738419 w 4095668"/>
                <a:gd name="connsiteY2" fmla="*/ 1985214 h 4099479"/>
                <a:gd name="connsiteX3" fmla="*/ 2764222 w 4095668"/>
                <a:gd name="connsiteY3" fmla="*/ 1991739 h 4099479"/>
                <a:gd name="connsiteX4" fmla="*/ 2812860 w 4095668"/>
                <a:gd name="connsiteY4" fmla="*/ 2004835 h 4099479"/>
                <a:gd name="connsiteX5" fmla="*/ 2901935 w 4095668"/>
                <a:gd name="connsiteY5" fmla="*/ 2034553 h 4099479"/>
                <a:gd name="connsiteX6" fmla="*/ 2901935 w 4095668"/>
                <a:gd name="connsiteY6" fmla="*/ 2034553 h 4099479"/>
                <a:gd name="connsiteX7" fmla="*/ 2829792 w 4095668"/>
                <a:gd name="connsiteY7" fmla="*/ 2009394 h 4099479"/>
                <a:gd name="connsiteX8" fmla="*/ 2812860 w 4095668"/>
                <a:gd name="connsiteY8" fmla="*/ 2004835 h 4099479"/>
                <a:gd name="connsiteX9" fmla="*/ 2802987 w 4095668"/>
                <a:gd name="connsiteY9" fmla="*/ 2001541 h 4099479"/>
                <a:gd name="connsiteX10" fmla="*/ 2764222 w 4095668"/>
                <a:gd name="connsiteY10" fmla="*/ 1991739 h 4099479"/>
                <a:gd name="connsiteX11" fmla="*/ 1069442 w 4095668"/>
                <a:gd name="connsiteY11" fmla="*/ 2111563 h 4099479"/>
                <a:gd name="connsiteX12" fmla="*/ 1050037 w 4095668"/>
                <a:gd name="connsiteY12" fmla="*/ 2158387 h 4099479"/>
                <a:gd name="connsiteX13" fmla="*/ 1049688 w 4095668"/>
                <a:gd name="connsiteY13" fmla="*/ 2158387 h 4099479"/>
                <a:gd name="connsiteX14" fmla="*/ 1049688 w 4095668"/>
                <a:gd name="connsiteY14" fmla="*/ 2158387 h 4099479"/>
                <a:gd name="connsiteX15" fmla="*/ 1050038 w 4095668"/>
                <a:gd name="connsiteY15" fmla="*/ 2158387 h 4099479"/>
                <a:gd name="connsiteX16" fmla="*/ 3473658 w 4095668"/>
                <a:gd name="connsiteY16" fmla="*/ 3163165 h 4099479"/>
                <a:gd name="connsiteX17" fmla="*/ 3446729 w 4095668"/>
                <a:gd name="connsiteY17" fmla="*/ 3112036 h 4099479"/>
                <a:gd name="connsiteX18" fmla="*/ 3446728 w 4095668"/>
                <a:gd name="connsiteY18" fmla="*/ 3112036 h 4099479"/>
                <a:gd name="connsiteX19" fmla="*/ 3473657 w 4095668"/>
                <a:gd name="connsiteY19" fmla="*/ 3163165 h 4099479"/>
                <a:gd name="connsiteX20" fmla="*/ 3473658 w 4095668"/>
                <a:gd name="connsiteY20" fmla="*/ 3163165 h 4099479"/>
                <a:gd name="connsiteX21" fmla="*/ 0 w 4095668"/>
                <a:gd name="connsiteY21" fmla="*/ 4099479 h 4099479"/>
                <a:gd name="connsiteX22" fmla="*/ 22441 w 4095668"/>
                <a:gd name="connsiteY22" fmla="*/ 4074340 h 4099479"/>
                <a:gd name="connsiteX23" fmla="*/ 597628 w 4095668"/>
                <a:gd name="connsiteY23" fmla="*/ 3205191 h 4099479"/>
                <a:gd name="connsiteX24" fmla="*/ 618910 w 4095668"/>
                <a:gd name="connsiteY24" fmla="*/ 3163165 h 4099479"/>
                <a:gd name="connsiteX25" fmla="*/ 618913 w 4095668"/>
                <a:gd name="connsiteY25" fmla="*/ 3163165 h 4099479"/>
                <a:gd name="connsiteX26" fmla="*/ 728689 w 4095668"/>
                <a:gd name="connsiteY26" fmla="*/ 2946389 h 4099479"/>
                <a:gd name="connsiteX27" fmla="*/ 911202 w 4095668"/>
                <a:gd name="connsiteY27" fmla="*/ 2532455 h 4099479"/>
                <a:gd name="connsiteX28" fmla="*/ 1073435 w 4095668"/>
                <a:gd name="connsiteY28" fmla="*/ 2091772 h 4099479"/>
                <a:gd name="connsiteX29" fmla="*/ 1073484 w 4095668"/>
                <a:gd name="connsiteY29" fmla="*/ 2091635 h 4099479"/>
                <a:gd name="connsiteX30" fmla="*/ 1284861 w 4095668"/>
                <a:gd name="connsiteY30" fmla="*/ 1319053 h 4099479"/>
                <a:gd name="connsiteX31" fmla="*/ 1316635 w 4095668"/>
                <a:gd name="connsiteY31" fmla="*/ 1153768 h 4099479"/>
                <a:gd name="connsiteX32" fmla="*/ 1332130 w 4095668"/>
                <a:gd name="connsiteY32" fmla="*/ 1073166 h 4099479"/>
                <a:gd name="connsiteX33" fmla="*/ 1407690 w 4095668"/>
                <a:gd name="connsiteY33" fmla="*/ 176383 h 4099479"/>
                <a:gd name="connsiteX34" fmla="*/ 1406506 w 4095668"/>
                <a:gd name="connsiteY34" fmla="*/ 152719 h 4099479"/>
                <a:gd name="connsiteX35" fmla="*/ 1406128 w 4095668"/>
                <a:gd name="connsiteY35" fmla="*/ 151833 h 4099479"/>
                <a:gd name="connsiteX36" fmla="*/ 2047835 w 4095668"/>
                <a:gd name="connsiteY36" fmla="*/ 0 h 4099479"/>
                <a:gd name="connsiteX37" fmla="*/ 2689541 w 4095668"/>
                <a:gd name="connsiteY37" fmla="*/ 151833 h 4099479"/>
                <a:gd name="connsiteX38" fmla="*/ 2689162 w 4095668"/>
                <a:gd name="connsiteY38" fmla="*/ 152723 h 4099479"/>
                <a:gd name="connsiteX39" fmla="*/ 2687978 w 4095668"/>
                <a:gd name="connsiteY39" fmla="*/ 176383 h 4099479"/>
                <a:gd name="connsiteX40" fmla="*/ 2763537 w 4095668"/>
                <a:gd name="connsiteY40" fmla="*/ 1073166 h 4099479"/>
                <a:gd name="connsiteX41" fmla="*/ 2779032 w 4095668"/>
                <a:gd name="connsiteY41" fmla="*/ 1153768 h 4099479"/>
                <a:gd name="connsiteX42" fmla="*/ 2779033 w 4095668"/>
                <a:gd name="connsiteY42" fmla="*/ 1153768 h 4099479"/>
                <a:gd name="connsiteX43" fmla="*/ 2810807 w 4095668"/>
                <a:gd name="connsiteY43" fmla="*/ 1319053 h 4099479"/>
                <a:gd name="connsiteX44" fmla="*/ 3022184 w 4095668"/>
                <a:gd name="connsiteY44" fmla="*/ 2091635 h 4099479"/>
                <a:gd name="connsiteX45" fmla="*/ 3045981 w 4095668"/>
                <a:gd name="connsiteY45" fmla="*/ 2158387 h 4099479"/>
                <a:gd name="connsiteX46" fmla="*/ 3045634 w 4095668"/>
                <a:gd name="connsiteY46" fmla="*/ 2158387 h 4099479"/>
                <a:gd name="connsiteX47" fmla="*/ 3045634 w 4095668"/>
                <a:gd name="connsiteY47" fmla="*/ 2158387 h 4099479"/>
                <a:gd name="connsiteX48" fmla="*/ 3045982 w 4095668"/>
                <a:gd name="connsiteY48" fmla="*/ 2158387 h 4099479"/>
                <a:gd name="connsiteX49" fmla="*/ 3022185 w 4095668"/>
                <a:gd name="connsiteY49" fmla="*/ 2091635 h 4099479"/>
                <a:gd name="connsiteX50" fmla="*/ 3366981 w 4095668"/>
                <a:gd name="connsiteY50" fmla="*/ 2946389 h 4099479"/>
                <a:gd name="connsiteX51" fmla="*/ 3476758 w 4095668"/>
                <a:gd name="connsiteY51" fmla="*/ 3163165 h 4099479"/>
                <a:gd name="connsiteX52" fmla="*/ 3476757 w 4095668"/>
                <a:gd name="connsiteY52" fmla="*/ 3163165 h 4099479"/>
                <a:gd name="connsiteX53" fmla="*/ 3498039 w 4095668"/>
                <a:gd name="connsiteY53" fmla="*/ 3205191 h 4099479"/>
                <a:gd name="connsiteX54" fmla="*/ 4073227 w 4095668"/>
                <a:gd name="connsiteY54" fmla="*/ 4074340 h 4099479"/>
                <a:gd name="connsiteX55" fmla="*/ 4095668 w 4095668"/>
                <a:gd name="connsiteY55" fmla="*/ 4099478 h 4099479"/>
                <a:gd name="connsiteX56" fmla="*/ 4060927 w 4095668"/>
                <a:gd name="connsiteY56" fmla="*/ 4080013 h 4099479"/>
                <a:gd name="connsiteX57" fmla="*/ 2047835 w 4095668"/>
                <a:gd name="connsiteY57" fmla="*/ 3866649 h 4099479"/>
                <a:gd name="connsiteX58" fmla="*/ 34742 w 4095668"/>
                <a:gd name="connsiteY58" fmla="*/ 4080013 h 4099479"/>
                <a:gd name="connsiteX59" fmla="*/ 0 w 4095668"/>
                <a:gd name="connsiteY59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738419 w 4095668"/>
                <a:gd name="connsiteY2" fmla="*/ 1985214 h 4099479"/>
                <a:gd name="connsiteX3" fmla="*/ 2764222 w 4095668"/>
                <a:gd name="connsiteY3" fmla="*/ 1991739 h 4099479"/>
                <a:gd name="connsiteX4" fmla="*/ 2812860 w 4095668"/>
                <a:gd name="connsiteY4" fmla="*/ 2004835 h 4099479"/>
                <a:gd name="connsiteX5" fmla="*/ 2901935 w 4095668"/>
                <a:gd name="connsiteY5" fmla="*/ 2034553 h 4099479"/>
                <a:gd name="connsiteX6" fmla="*/ 2901935 w 4095668"/>
                <a:gd name="connsiteY6" fmla="*/ 2034553 h 4099479"/>
                <a:gd name="connsiteX7" fmla="*/ 2829792 w 4095668"/>
                <a:gd name="connsiteY7" fmla="*/ 2009394 h 4099479"/>
                <a:gd name="connsiteX8" fmla="*/ 2812860 w 4095668"/>
                <a:gd name="connsiteY8" fmla="*/ 2004835 h 4099479"/>
                <a:gd name="connsiteX9" fmla="*/ 2802987 w 4095668"/>
                <a:gd name="connsiteY9" fmla="*/ 2001541 h 4099479"/>
                <a:gd name="connsiteX10" fmla="*/ 1069442 w 4095668"/>
                <a:gd name="connsiteY10" fmla="*/ 2111563 h 4099479"/>
                <a:gd name="connsiteX11" fmla="*/ 1050037 w 4095668"/>
                <a:gd name="connsiteY11" fmla="*/ 2158387 h 4099479"/>
                <a:gd name="connsiteX12" fmla="*/ 1049688 w 4095668"/>
                <a:gd name="connsiteY12" fmla="*/ 2158387 h 4099479"/>
                <a:gd name="connsiteX13" fmla="*/ 1049688 w 4095668"/>
                <a:gd name="connsiteY13" fmla="*/ 2158387 h 4099479"/>
                <a:gd name="connsiteX14" fmla="*/ 1050038 w 4095668"/>
                <a:gd name="connsiteY14" fmla="*/ 2158387 h 4099479"/>
                <a:gd name="connsiteX15" fmla="*/ 3473658 w 4095668"/>
                <a:gd name="connsiteY15" fmla="*/ 3163165 h 4099479"/>
                <a:gd name="connsiteX16" fmla="*/ 3446729 w 4095668"/>
                <a:gd name="connsiteY16" fmla="*/ 3112036 h 4099479"/>
                <a:gd name="connsiteX17" fmla="*/ 3446728 w 4095668"/>
                <a:gd name="connsiteY17" fmla="*/ 3112036 h 4099479"/>
                <a:gd name="connsiteX18" fmla="*/ 3473657 w 4095668"/>
                <a:gd name="connsiteY18" fmla="*/ 3163165 h 4099479"/>
                <a:gd name="connsiteX19" fmla="*/ 3473658 w 4095668"/>
                <a:gd name="connsiteY19" fmla="*/ 3163165 h 4099479"/>
                <a:gd name="connsiteX20" fmla="*/ 0 w 4095668"/>
                <a:gd name="connsiteY20" fmla="*/ 4099479 h 4099479"/>
                <a:gd name="connsiteX21" fmla="*/ 22441 w 4095668"/>
                <a:gd name="connsiteY21" fmla="*/ 4074340 h 4099479"/>
                <a:gd name="connsiteX22" fmla="*/ 597628 w 4095668"/>
                <a:gd name="connsiteY22" fmla="*/ 3205191 h 4099479"/>
                <a:gd name="connsiteX23" fmla="*/ 618910 w 4095668"/>
                <a:gd name="connsiteY23" fmla="*/ 3163165 h 4099479"/>
                <a:gd name="connsiteX24" fmla="*/ 618913 w 4095668"/>
                <a:gd name="connsiteY24" fmla="*/ 3163165 h 4099479"/>
                <a:gd name="connsiteX25" fmla="*/ 728689 w 4095668"/>
                <a:gd name="connsiteY25" fmla="*/ 2946389 h 4099479"/>
                <a:gd name="connsiteX26" fmla="*/ 911202 w 4095668"/>
                <a:gd name="connsiteY26" fmla="*/ 2532455 h 4099479"/>
                <a:gd name="connsiteX27" fmla="*/ 1073435 w 4095668"/>
                <a:gd name="connsiteY27" fmla="*/ 2091772 h 4099479"/>
                <a:gd name="connsiteX28" fmla="*/ 1073484 w 4095668"/>
                <a:gd name="connsiteY28" fmla="*/ 2091635 h 4099479"/>
                <a:gd name="connsiteX29" fmla="*/ 1284861 w 4095668"/>
                <a:gd name="connsiteY29" fmla="*/ 1319053 h 4099479"/>
                <a:gd name="connsiteX30" fmla="*/ 1316635 w 4095668"/>
                <a:gd name="connsiteY30" fmla="*/ 1153768 h 4099479"/>
                <a:gd name="connsiteX31" fmla="*/ 1332130 w 4095668"/>
                <a:gd name="connsiteY31" fmla="*/ 1073166 h 4099479"/>
                <a:gd name="connsiteX32" fmla="*/ 1407690 w 4095668"/>
                <a:gd name="connsiteY32" fmla="*/ 176383 h 4099479"/>
                <a:gd name="connsiteX33" fmla="*/ 1406506 w 4095668"/>
                <a:gd name="connsiteY33" fmla="*/ 152719 h 4099479"/>
                <a:gd name="connsiteX34" fmla="*/ 1406128 w 4095668"/>
                <a:gd name="connsiteY34" fmla="*/ 151833 h 4099479"/>
                <a:gd name="connsiteX35" fmla="*/ 2047835 w 4095668"/>
                <a:gd name="connsiteY35" fmla="*/ 0 h 4099479"/>
                <a:gd name="connsiteX36" fmla="*/ 2689541 w 4095668"/>
                <a:gd name="connsiteY36" fmla="*/ 151833 h 4099479"/>
                <a:gd name="connsiteX37" fmla="*/ 2689162 w 4095668"/>
                <a:gd name="connsiteY37" fmla="*/ 152723 h 4099479"/>
                <a:gd name="connsiteX38" fmla="*/ 2687978 w 4095668"/>
                <a:gd name="connsiteY38" fmla="*/ 176383 h 4099479"/>
                <a:gd name="connsiteX39" fmla="*/ 2763537 w 4095668"/>
                <a:gd name="connsiteY39" fmla="*/ 1073166 h 4099479"/>
                <a:gd name="connsiteX40" fmla="*/ 2779032 w 4095668"/>
                <a:gd name="connsiteY40" fmla="*/ 1153768 h 4099479"/>
                <a:gd name="connsiteX41" fmla="*/ 2779033 w 4095668"/>
                <a:gd name="connsiteY41" fmla="*/ 1153768 h 4099479"/>
                <a:gd name="connsiteX42" fmla="*/ 2810807 w 4095668"/>
                <a:gd name="connsiteY42" fmla="*/ 1319053 h 4099479"/>
                <a:gd name="connsiteX43" fmla="*/ 3022184 w 4095668"/>
                <a:gd name="connsiteY43" fmla="*/ 2091635 h 4099479"/>
                <a:gd name="connsiteX44" fmla="*/ 3045981 w 4095668"/>
                <a:gd name="connsiteY44" fmla="*/ 2158387 h 4099479"/>
                <a:gd name="connsiteX45" fmla="*/ 3045634 w 4095668"/>
                <a:gd name="connsiteY45" fmla="*/ 2158387 h 4099479"/>
                <a:gd name="connsiteX46" fmla="*/ 3045634 w 4095668"/>
                <a:gd name="connsiteY46" fmla="*/ 2158387 h 4099479"/>
                <a:gd name="connsiteX47" fmla="*/ 3045982 w 4095668"/>
                <a:gd name="connsiteY47" fmla="*/ 2158387 h 4099479"/>
                <a:gd name="connsiteX48" fmla="*/ 3022185 w 4095668"/>
                <a:gd name="connsiteY48" fmla="*/ 2091635 h 4099479"/>
                <a:gd name="connsiteX49" fmla="*/ 3366981 w 4095668"/>
                <a:gd name="connsiteY49" fmla="*/ 2946389 h 4099479"/>
                <a:gd name="connsiteX50" fmla="*/ 3476758 w 4095668"/>
                <a:gd name="connsiteY50" fmla="*/ 3163165 h 4099479"/>
                <a:gd name="connsiteX51" fmla="*/ 3476757 w 4095668"/>
                <a:gd name="connsiteY51" fmla="*/ 3163165 h 4099479"/>
                <a:gd name="connsiteX52" fmla="*/ 3498039 w 4095668"/>
                <a:gd name="connsiteY52" fmla="*/ 3205191 h 4099479"/>
                <a:gd name="connsiteX53" fmla="*/ 4073227 w 4095668"/>
                <a:gd name="connsiteY53" fmla="*/ 4074340 h 4099479"/>
                <a:gd name="connsiteX54" fmla="*/ 4095668 w 4095668"/>
                <a:gd name="connsiteY54" fmla="*/ 4099478 h 4099479"/>
                <a:gd name="connsiteX55" fmla="*/ 4060927 w 4095668"/>
                <a:gd name="connsiteY55" fmla="*/ 4080013 h 4099479"/>
                <a:gd name="connsiteX56" fmla="*/ 2047835 w 4095668"/>
                <a:gd name="connsiteY56" fmla="*/ 3866649 h 4099479"/>
                <a:gd name="connsiteX57" fmla="*/ 34742 w 4095668"/>
                <a:gd name="connsiteY57" fmla="*/ 4080013 h 4099479"/>
                <a:gd name="connsiteX58" fmla="*/ 0 w 4095668"/>
                <a:gd name="connsiteY58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738419 w 4095668"/>
                <a:gd name="connsiteY2" fmla="*/ 1985214 h 4099479"/>
                <a:gd name="connsiteX3" fmla="*/ 2812860 w 4095668"/>
                <a:gd name="connsiteY3" fmla="*/ 2004835 h 4099479"/>
                <a:gd name="connsiteX4" fmla="*/ 2901935 w 4095668"/>
                <a:gd name="connsiteY4" fmla="*/ 2034553 h 4099479"/>
                <a:gd name="connsiteX5" fmla="*/ 2901935 w 4095668"/>
                <a:gd name="connsiteY5" fmla="*/ 2034553 h 4099479"/>
                <a:gd name="connsiteX6" fmla="*/ 2829792 w 4095668"/>
                <a:gd name="connsiteY6" fmla="*/ 2009394 h 4099479"/>
                <a:gd name="connsiteX7" fmla="*/ 2812860 w 4095668"/>
                <a:gd name="connsiteY7" fmla="*/ 2004835 h 4099479"/>
                <a:gd name="connsiteX8" fmla="*/ 2802987 w 4095668"/>
                <a:gd name="connsiteY8" fmla="*/ 2001541 h 4099479"/>
                <a:gd name="connsiteX9" fmla="*/ 1069442 w 4095668"/>
                <a:gd name="connsiteY9" fmla="*/ 2111563 h 4099479"/>
                <a:gd name="connsiteX10" fmla="*/ 1050037 w 4095668"/>
                <a:gd name="connsiteY10" fmla="*/ 2158387 h 4099479"/>
                <a:gd name="connsiteX11" fmla="*/ 1049688 w 4095668"/>
                <a:gd name="connsiteY11" fmla="*/ 2158387 h 4099479"/>
                <a:gd name="connsiteX12" fmla="*/ 1049688 w 4095668"/>
                <a:gd name="connsiteY12" fmla="*/ 2158387 h 4099479"/>
                <a:gd name="connsiteX13" fmla="*/ 1050038 w 4095668"/>
                <a:gd name="connsiteY13" fmla="*/ 2158387 h 4099479"/>
                <a:gd name="connsiteX14" fmla="*/ 3473658 w 4095668"/>
                <a:gd name="connsiteY14" fmla="*/ 3163165 h 4099479"/>
                <a:gd name="connsiteX15" fmla="*/ 3446729 w 4095668"/>
                <a:gd name="connsiteY15" fmla="*/ 3112036 h 4099479"/>
                <a:gd name="connsiteX16" fmla="*/ 3446728 w 4095668"/>
                <a:gd name="connsiteY16" fmla="*/ 3112036 h 4099479"/>
                <a:gd name="connsiteX17" fmla="*/ 3473657 w 4095668"/>
                <a:gd name="connsiteY17" fmla="*/ 3163165 h 4099479"/>
                <a:gd name="connsiteX18" fmla="*/ 3473658 w 4095668"/>
                <a:gd name="connsiteY18" fmla="*/ 3163165 h 4099479"/>
                <a:gd name="connsiteX19" fmla="*/ 0 w 4095668"/>
                <a:gd name="connsiteY19" fmla="*/ 4099479 h 4099479"/>
                <a:gd name="connsiteX20" fmla="*/ 22441 w 4095668"/>
                <a:gd name="connsiteY20" fmla="*/ 4074340 h 4099479"/>
                <a:gd name="connsiteX21" fmla="*/ 597628 w 4095668"/>
                <a:gd name="connsiteY21" fmla="*/ 3205191 h 4099479"/>
                <a:gd name="connsiteX22" fmla="*/ 618910 w 4095668"/>
                <a:gd name="connsiteY22" fmla="*/ 3163165 h 4099479"/>
                <a:gd name="connsiteX23" fmla="*/ 618913 w 4095668"/>
                <a:gd name="connsiteY23" fmla="*/ 3163165 h 4099479"/>
                <a:gd name="connsiteX24" fmla="*/ 728689 w 4095668"/>
                <a:gd name="connsiteY24" fmla="*/ 2946389 h 4099479"/>
                <a:gd name="connsiteX25" fmla="*/ 911202 w 4095668"/>
                <a:gd name="connsiteY25" fmla="*/ 2532455 h 4099479"/>
                <a:gd name="connsiteX26" fmla="*/ 1073435 w 4095668"/>
                <a:gd name="connsiteY26" fmla="*/ 2091772 h 4099479"/>
                <a:gd name="connsiteX27" fmla="*/ 1073484 w 4095668"/>
                <a:gd name="connsiteY27" fmla="*/ 2091635 h 4099479"/>
                <a:gd name="connsiteX28" fmla="*/ 1284861 w 4095668"/>
                <a:gd name="connsiteY28" fmla="*/ 1319053 h 4099479"/>
                <a:gd name="connsiteX29" fmla="*/ 1316635 w 4095668"/>
                <a:gd name="connsiteY29" fmla="*/ 1153768 h 4099479"/>
                <a:gd name="connsiteX30" fmla="*/ 1332130 w 4095668"/>
                <a:gd name="connsiteY30" fmla="*/ 1073166 h 4099479"/>
                <a:gd name="connsiteX31" fmla="*/ 1407690 w 4095668"/>
                <a:gd name="connsiteY31" fmla="*/ 176383 h 4099479"/>
                <a:gd name="connsiteX32" fmla="*/ 1406506 w 4095668"/>
                <a:gd name="connsiteY32" fmla="*/ 152719 h 4099479"/>
                <a:gd name="connsiteX33" fmla="*/ 1406128 w 4095668"/>
                <a:gd name="connsiteY33" fmla="*/ 151833 h 4099479"/>
                <a:gd name="connsiteX34" fmla="*/ 2047835 w 4095668"/>
                <a:gd name="connsiteY34" fmla="*/ 0 h 4099479"/>
                <a:gd name="connsiteX35" fmla="*/ 2689541 w 4095668"/>
                <a:gd name="connsiteY35" fmla="*/ 151833 h 4099479"/>
                <a:gd name="connsiteX36" fmla="*/ 2689162 w 4095668"/>
                <a:gd name="connsiteY36" fmla="*/ 152723 h 4099479"/>
                <a:gd name="connsiteX37" fmla="*/ 2687978 w 4095668"/>
                <a:gd name="connsiteY37" fmla="*/ 176383 h 4099479"/>
                <a:gd name="connsiteX38" fmla="*/ 2763537 w 4095668"/>
                <a:gd name="connsiteY38" fmla="*/ 1073166 h 4099479"/>
                <a:gd name="connsiteX39" fmla="*/ 2779032 w 4095668"/>
                <a:gd name="connsiteY39" fmla="*/ 1153768 h 4099479"/>
                <a:gd name="connsiteX40" fmla="*/ 2779033 w 4095668"/>
                <a:gd name="connsiteY40" fmla="*/ 1153768 h 4099479"/>
                <a:gd name="connsiteX41" fmla="*/ 2810807 w 4095668"/>
                <a:gd name="connsiteY41" fmla="*/ 1319053 h 4099479"/>
                <a:gd name="connsiteX42" fmla="*/ 3022184 w 4095668"/>
                <a:gd name="connsiteY42" fmla="*/ 2091635 h 4099479"/>
                <a:gd name="connsiteX43" fmla="*/ 3045981 w 4095668"/>
                <a:gd name="connsiteY43" fmla="*/ 2158387 h 4099479"/>
                <a:gd name="connsiteX44" fmla="*/ 3045634 w 4095668"/>
                <a:gd name="connsiteY44" fmla="*/ 2158387 h 4099479"/>
                <a:gd name="connsiteX45" fmla="*/ 3045634 w 4095668"/>
                <a:gd name="connsiteY45" fmla="*/ 2158387 h 4099479"/>
                <a:gd name="connsiteX46" fmla="*/ 3045982 w 4095668"/>
                <a:gd name="connsiteY46" fmla="*/ 2158387 h 4099479"/>
                <a:gd name="connsiteX47" fmla="*/ 3022185 w 4095668"/>
                <a:gd name="connsiteY47" fmla="*/ 2091635 h 4099479"/>
                <a:gd name="connsiteX48" fmla="*/ 3366981 w 4095668"/>
                <a:gd name="connsiteY48" fmla="*/ 2946389 h 4099479"/>
                <a:gd name="connsiteX49" fmla="*/ 3476758 w 4095668"/>
                <a:gd name="connsiteY49" fmla="*/ 3163165 h 4099479"/>
                <a:gd name="connsiteX50" fmla="*/ 3476757 w 4095668"/>
                <a:gd name="connsiteY50" fmla="*/ 3163165 h 4099479"/>
                <a:gd name="connsiteX51" fmla="*/ 3498039 w 4095668"/>
                <a:gd name="connsiteY51" fmla="*/ 3205191 h 4099479"/>
                <a:gd name="connsiteX52" fmla="*/ 4073227 w 4095668"/>
                <a:gd name="connsiteY52" fmla="*/ 4074340 h 4099479"/>
                <a:gd name="connsiteX53" fmla="*/ 4095668 w 4095668"/>
                <a:gd name="connsiteY53" fmla="*/ 4099478 h 4099479"/>
                <a:gd name="connsiteX54" fmla="*/ 4060927 w 4095668"/>
                <a:gd name="connsiteY54" fmla="*/ 4080013 h 4099479"/>
                <a:gd name="connsiteX55" fmla="*/ 2047835 w 4095668"/>
                <a:gd name="connsiteY55" fmla="*/ 3866649 h 4099479"/>
                <a:gd name="connsiteX56" fmla="*/ 34742 w 4095668"/>
                <a:gd name="connsiteY56" fmla="*/ 4080013 h 4099479"/>
                <a:gd name="connsiteX57" fmla="*/ 0 w 4095668"/>
                <a:gd name="connsiteY57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738419 w 4095668"/>
                <a:gd name="connsiteY2" fmla="*/ 1985214 h 4099479"/>
                <a:gd name="connsiteX3" fmla="*/ 2812860 w 4095668"/>
                <a:gd name="connsiteY3" fmla="*/ 2004835 h 4099479"/>
                <a:gd name="connsiteX4" fmla="*/ 2901935 w 4095668"/>
                <a:gd name="connsiteY4" fmla="*/ 2034553 h 4099479"/>
                <a:gd name="connsiteX5" fmla="*/ 2901935 w 4095668"/>
                <a:gd name="connsiteY5" fmla="*/ 2034553 h 4099479"/>
                <a:gd name="connsiteX6" fmla="*/ 2829792 w 4095668"/>
                <a:gd name="connsiteY6" fmla="*/ 2009394 h 4099479"/>
                <a:gd name="connsiteX7" fmla="*/ 2812860 w 4095668"/>
                <a:gd name="connsiteY7" fmla="*/ 2004835 h 4099479"/>
                <a:gd name="connsiteX8" fmla="*/ 1069442 w 4095668"/>
                <a:gd name="connsiteY8" fmla="*/ 2111563 h 4099479"/>
                <a:gd name="connsiteX9" fmla="*/ 1050037 w 4095668"/>
                <a:gd name="connsiteY9" fmla="*/ 2158387 h 4099479"/>
                <a:gd name="connsiteX10" fmla="*/ 1049688 w 4095668"/>
                <a:gd name="connsiteY10" fmla="*/ 2158387 h 4099479"/>
                <a:gd name="connsiteX11" fmla="*/ 1049688 w 4095668"/>
                <a:gd name="connsiteY11" fmla="*/ 2158387 h 4099479"/>
                <a:gd name="connsiteX12" fmla="*/ 1050038 w 4095668"/>
                <a:gd name="connsiteY12" fmla="*/ 2158387 h 4099479"/>
                <a:gd name="connsiteX13" fmla="*/ 3473658 w 4095668"/>
                <a:gd name="connsiteY13" fmla="*/ 3163165 h 4099479"/>
                <a:gd name="connsiteX14" fmla="*/ 3446729 w 4095668"/>
                <a:gd name="connsiteY14" fmla="*/ 3112036 h 4099479"/>
                <a:gd name="connsiteX15" fmla="*/ 3446728 w 4095668"/>
                <a:gd name="connsiteY15" fmla="*/ 3112036 h 4099479"/>
                <a:gd name="connsiteX16" fmla="*/ 3473657 w 4095668"/>
                <a:gd name="connsiteY16" fmla="*/ 3163165 h 4099479"/>
                <a:gd name="connsiteX17" fmla="*/ 3473658 w 4095668"/>
                <a:gd name="connsiteY17" fmla="*/ 3163165 h 4099479"/>
                <a:gd name="connsiteX18" fmla="*/ 0 w 4095668"/>
                <a:gd name="connsiteY18" fmla="*/ 4099479 h 4099479"/>
                <a:gd name="connsiteX19" fmla="*/ 22441 w 4095668"/>
                <a:gd name="connsiteY19" fmla="*/ 4074340 h 4099479"/>
                <a:gd name="connsiteX20" fmla="*/ 597628 w 4095668"/>
                <a:gd name="connsiteY20" fmla="*/ 3205191 h 4099479"/>
                <a:gd name="connsiteX21" fmla="*/ 618910 w 4095668"/>
                <a:gd name="connsiteY21" fmla="*/ 3163165 h 4099479"/>
                <a:gd name="connsiteX22" fmla="*/ 618913 w 4095668"/>
                <a:gd name="connsiteY22" fmla="*/ 3163165 h 4099479"/>
                <a:gd name="connsiteX23" fmla="*/ 728689 w 4095668"/>
                <a:gd name="connsiteY23" fmla="*/ 2946389 h 4099479"/>
                <a:gd name="connsiteX24" fmla="*/ 911202 w 4095668"/>
                <a:gd name="connsiteY24" fmla="*/ 2532455 h 4099479"/>
                <a:gd name="connsiteX25" fmla="*/ 1073435 w 4095668"/>
                <a:gd name="connsiteY25" fmla="*/ 2091772 h 4099479"/>
                <a:gd name="connsiteX26" fmla="*/ 1073484 w 4095668"/>
                <a:gd name="connsiteY26" fmla="*/ 2091635 h 4099479"/>
                <a:gd name="connsiteX27" fmla="*/ 1284861 w 4095668"/>
                <a:gd name="connsiteY27" fmla="*/ 1319053 h 4099479"/>
                <a:gd name="connsiteX28" fmla="*/ 1316635 w 4095668"/>
                <a:gd name="connsiteY28" fmla="*/ 1153768 h 4099479"/>
                <a:gd name="connsiteX29" fmla="*/ 1332130 w 4095668"/>
                <a:gd name="connsiteY29" fmla="*/ 1073166 h 4099479"/>
                <a:gd name="connsiteX30" fmla="*/ 1407690 w 4095668"/>
                <a:gd name="connsiteY30" fmla="*/ 176383 h 4099479"/>
                <a:gd name="connsiteX31" fmla="*/ 1406506 w 4095668"/>
                <a:gd name="connsiteY31" fmla="*/ 152719 h 4099479"/>
                <a:gd name="connsiteX32" fmla="*/ 1406128 w 4095668"/>
                <a:gd name="connsiteY32" fmla="*/ 151833 h 4099479"/>
                <a:gd name="connsiteX33" fmla="*/ 2047835 w 4095668"/>
                <a:gd name="connsiteY33" fmla="*/ 0 h 4099479"/>
                <a:gd name="connsiteX34" fmla="*/ 2689541 w 4095668"/>
                <a:gd name="connsiteY34" fmla="*/ 151833 h 4099479"/>
                <a:gd name="connsiteX35" fmla="*/ 2689162 w 4095668"/>
                <a:gd name="connsiteY35" fmla="*/ 152723 h 4099479"/>
                <a:gd name="connsiteX36" fmla="*/ 2687978 w 4095668"/>
                <a:gd name="connsiteY36" fmla="*/ 176383 h 4099479"/>
                <a:gd name="connsiteX37" fmla="*/ 2763537 w 4095668"/>
                <a:gd name="connsiteY37" fmla="*/ 1073166 h 4099479"/>
                <a:gd name="connsiteX38" fmla="*/ 2779032 w 4095668"/>
                <a:gd name="connsiteY38" fmla="*/ 1153768 h 4099479"/>
                <a:gd name="connsiteX39" fmla="*/ 2779033 w 4095668"/>
                <a:gd name="connsiteY39" fmla="*/ 1153768 h 4099479"/>
                <a:gd name="connsiteX40" fmla="*/ 2810807 w 4095668"/>
                <a:gd name="connsiteY40" fmla="*/ 1319053 h 4099479"/>
                <a:gd name="connsiteX41" fmla="*/ 3022184 w 4095668"/>
                <a:gd name="connsiteY41" fmla="*/ 2091635 h 4099479"/>
                <a:gd name="connsiteX42" fmla="*/ 3045981 w 4095668"/>
                <a:gd name="connsiteY42" fmla="*/ 2158387 h 4099479"/>
                <a:gd name="connsiteX43" fmla="*/ 3045634 w 4095668"/>
                <a:gd name="connsiteY43" fmla="*/ 2158387 h 4099479"/>
                <a:gd name="connsiteX44" fmla="*/ 3045634 w 4095668"/>
                <a:gd name="connsiteY44" fmla="*/ 2158387 h 4099479"/>
                <a:gd name="connsiteX45" fmla="*/ 3045982 w 4095668"/>
                <a:gd name="connsiteY45" fmla="*/ 2158387 h 4099479"/>
                <a:gd name="connsiteX46" fmla="*/ 3022185 w 4095668"/>
                <a:gd name="connsiteY46" fmla="*/ 2091635 h 4099479"/>
                <a:gd name="connsiteX47" fmla="*/ 3366981 w 4095668"/>
                <a:gd name="connsiteY47" fmla="*/ 2946389 h 4099479"/>
                <a:gd name="connsiteX48" fmla="*/ 3476758 w 4095668"/>
                <a:gd name="connsiteY48" fmla="*/ 3163165 h 4099479"/>
                <a:gd name="connsiteX49" fmla="*/ 3476757 w 4095668"/>
                <a:gd name="connsiteY49" fmla="*/ 3163165 h 4099479"/>
                <a:gd name="connsiteX50" fmla="*/ 3498039 w 4095668"/>
                <a:gd name="connsiteY50" fmla="*/ 3205191 h 4099479"/>
                <a:gd name="connsiteX51" fmla="*/ 4073227 w 4095668"/>
                <a:gd name="connsiteY51" fmla="*/ 4074340 h 4099479"/>
                <a:gd name="connsiteX52" fmla="*/ 4095668 w 4095668"/>
                <a:gd name="connsiteY52" fmla="*/ 4099478 h 4099479"/>
                <a:gd name="connsiteX53" fmla="*/ 4060927 w 4095668"/>
                <a:gd name="connsiteY53" fmla="*/ 4080013 h 4099479"/>
                <a:gd name="connsiteX54" fmla="*/ 2047835 w 4095668"/>
                <a:gd name="connsiteY54" fmla="*/ 3866649 h 4099479"/>
                <a:gd name="connsiteX55" fmla="*/ 34742 w 4095668"/>
                <a:gd name="connsiteY55" fmla="*/ 4080013 h 4099479"/>
                <a:gd name="connsiteX56" fmla="*/ 0 w 4095668"/>
                <a:gd name="connsiteY56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738419 w 4095668"/>
                <a:gd name="connsiteY2" fmla="*/ 1985214 h 4099479"/>
                <a:gd name="connsiteX3" fmla="*/ 2812860 w 4095668"/>
                <a:gd name="connsiteY3" fmla="*/ 2004835 h 4099479"/>
                <a:gd name="connsiteX4" fmla="*/ 2901935 w 4095668"/>
                <a:gd name="connsiteY4" fmla="*/ 2034553 h 4099479"/>
                <a:gd name="connsiteX5" fmla="*/ 2901935 w 4095668"/>
                <a:gd name="connsiteY5" fmla="*/ 2034553 h 4099479"/>
                <a:gd name="connsiteX6" fmla="*/ 2829792 w 4095668"/>
                <a:gd name="connsiteY6" fmla="*/ 2009394 h 4099479"/>
                <a:gd name="connsiteX7" fmla="*/ 1069442 w 4095668"/>
                <a:gd name="connsiteY7" fmla="*/ 2111563 h 4099479"/>
                <a:gd name="connsiteX8" fmla="*/ 1050037 w 4095668"/>
                <a:gd name="connsiteY8" fmla="*/ 2158387 h 4099479"/>
                <a:gd name="connsiteX9" fmla="*/ 1049688 w 4095668"/>
                <a:gd name="connsiteY9" fmla="*/ 2158387 h 4099479"/>
                <a:gd name="connsiteX10" fmla="*/ 1049688 w 4095668"/>
                <a:gd name="connsiteY10" fmla="*/ 2158387 h 4099479"/>
                <a:gd name="connsiteX11" fmla="*/ 1050038 w 4095668"/>
                <a:gd name="connsiteY11" fmla="*/ 2158387 h 4099479"/>
                <a:gd name="connsiteX12" fmla="*/ 3473658 w 4095668"/>
                <a:gd name="connsiteY12" fmla="*/ 3163165 h 4099479"/>
                <a:gd name="connsiteX13" fmla="*/ 3446729 w 4095668"/>
                <a:gd name="connsiteY13" fmla="*/ 3112036 h 4099479"/>
                <a:gd name="connsiteX14" fmla="*/ 3446728 w 4095668"/>
                <a:gd name="connsiteY14" fmla="*/ 3112036 h 4099479"/>
                <a:gd name="connsiteX15" fmla="*/ 3473657 w 4095668"/>
                <a:gd name="connsiteY15" fmla="*/ 3163165 h 4099479"/>
                <a:gd name="connsiteX16" fmla="*/ 3473658 w 4095668"/>
                <a:gd name="connsiteY16" fmla="*/ 3163165 h 4099479"/>
                <a:gd name="connsiteX17" fmla="*/ 0 w 4095668"/>
                <a:gd name="connsiteY17" fmla="*/ 4099479 h 4099479"/>
                <a:gd name="connsiteX18" fmla="*/ 22441 w 4095668"/>
                <a:gd name="connsiteY18" fmla="*/ 4074340 h 4099479"/>
                <a:gd name="connsiteX19" fmla="*/ 597628 w 4095668"/>
                <a:gd name="connsiteY19" fmla="*/ 3205191 h 4099479"/>
                <a:gd name="connsiteX20" fmla="*/ 618910 w 4095668"/>
                <a:gd name="connsiteY20" fmla="*/ 3163165 h 4099479"/>
                <a:gd name="connsiteX21" fmla="*/ 618913 w 4095668"/>
                <a:gd name="connsiteY21" fmla="*/ 3163165 h 4099479"/>
                <a:gd name="connsiteX22" fmla="*/ 728689 w 4095668"/>
                <a:gd name="connsiteY22" fmla="*/ 2946389 h 4099479"/>
                <a:gd name="connsiteX23" fmla="*/ 911202 w 4095668"/>
                <a:gd name="connsiteY23" fmla="*/ 2532455 h 4099479"/>
                <a:gd name="connsiteX24" fmla="*/ 1073435 w 4095668"/>
                <a:gd name="connsiteY24" fmla="*/ 2091772 h 4099479"/>
                <a:gd name="connsiteX25" fmla="*/ 1073484 w 4095668"/>
                <a:gd name="connsiteY25" fmla="*/ 2091635 h 4099479"/>
                <a:gd name="connsiteX26" fmla="*/ 1284861 w 4095668"/>
                <a:gd name="connsiteY26" fmla="*/ 1319053 h 4099479"/>
                <a:gd name="connsiteX27" fmla="*/ 1316635 w 4095668"/>
                <a:gd name="connsiteY27" fmla="*/ 1153768 h 4099479"/>
                <a:gd name="connsiteX28" fmla="*/ 1332130 w 4095668"/>
                <a:gd name="connsiteY28" fmla="*/ 1073166 h 4099479"/>
                <a:gd name="connsiteX29" fmla="*/ 1407690 w 4095668"/>
                <a:gd name="connsiteY29" fmla="*/ 176383 h 4099479"/>
                <a:gd name="connsiteX30" fmla="*/ 1406506 w 4095668"/>
                <a:gd name="connsiteY30" fmla="*/ 152719 h 4099479"/>
                <a:gd name="connsiteX31" fmla="*/ 1406128 w 4095668"/>
                <a:gd name="connsiteY31" fmla="*/ 151833 h 4099479"/>
                <a:gd name="connsiteX32" fmla="*/ 2047835 w 4095668"/>
                <a:gd name="connsiteY32" fmla="*/ 0 h 4099479"/>
                <a:gd name="connsiteX33" fmla="*/ 2689541 w 4095668"/>
                <a:gd name="connsiteY33" fmla="*/ 151833 h 4099479"/>
                <a:gd name="connsiteX34" fmla="*/ 2689162 w 4095668"/>
                <a:gd name="connsiteY34" fmla="*/ 152723 h 4099479"/>
                <a:gd name="connsiteX35" fmla="*/ 2687978 w 4095668"/>
                <a:gd name="connsiteY35" fmla="*/ 176383 h 4099479"/>
                <a:gd name="connsiteX36" fmla="*/ 2763537 w 4095668"/>
                <a:gd name="connsiteY36" fmla="*/ 1073166 h 4099479"/>
                <a:gd name="connsiteX37" fmla="*/ 2779032 w 4095668"/>
                <a:gd name="connsiteY37" fmla="*/ 1153768 h 4099479"/>
                <a:gd name="connsiteX38" fmla="*/ 2779033 w 4095668"/>
                <a:gd name="connsiteY38" fmla="*/ 1153768 h 4099479"/>
                <a:gd name="connsiteX39" fmla="*/ 2810807 w 4095668"/>
                <a:gd name="connsiteY39" fmla="*/ 1319053 h 4099479"/>
                <a:gd name="connsiteX40" fmla="*/ 3022184 w 4095668"/>
                <a:gd name="connsiteY40" fmla="*/ 2091635 h 4099479"/>
                <a:gd name="connsiteX41" fmla="*/ 3045981 w 4095668"/>
                <a:gd name="connsiteY41" fmla="*/ 2158387 h 4099479"/>
                <a:gd name="connsiteX42" fmla="*/ 3045634 w 4095668"/>
                <a:gd name="connsiteY42" fmla="*/ 2158387 h 4099479"/>
                <a:gd name="connsiteX43" fmla="*/ 3045634 w 4095668"/>
                <a:gd name="connsiteY43" fmla="*/ 2158387 h 4099479"/>
                <a:gd name="connsiteX44" fmla="*/ 3045982 w 4095668"/>
                <a:gd name="connsiteY44" fmla="*/ 2158387 h 4099479"/>
                <a:gd name="connsiteX45" fmla="*/ 3022185 w 4095668"/>
                <a:gd name="connsiteY45" fmla="*/ 2091635 h 4099479"/>
                <a:gd name="connsiteX46" fmla="*/ 3366981 w 4095668"/>
                <a:gd name="connsiteY46" fmla="*/ 2946389 h 4099479"/>
                <a:gd name="connsiteX47" fmla="*/ 3476758 w 4095668"/>
                <a:gd name="connsiteY47" fmla="*/ 3163165 h 4099479"/>
                <a:gd name="connsiteX48" fmla="*/ 3476757 w 4095668"/>
                <a:gd name="connsiteY48" fmla="*/ 3163165 h 4099479"/>
                <a:gd name="connsiteX49" fmla="*/ 3498039 w 4095668"/>
                <a:gd name="connsiteY49" fmla="*/ 3205191 h 4099479"/>
                <a:gd name="connsiteX50" fmla="*/ 4073227 w 4095668"/>
                <a:gd name="connsiteY50" fmla="*/ 4074340 h 4099479"/>
                <a:gd name="connsiteX51" fmla="*/ 4095668 w 4095668"/>
                <a:gd name="connsiteY51" fmla="*/ 4099478 h 4099479"/>
                <a:gd name="connsiteX52" fmla="*/ 4060927 w 4095668"/>
                <a:gd name="connsiteY52" fmla="*/ 4080013 h 4099479"/>
                <a:gd name="connsiteX53" fmla="*/ 2047835 w 4095668"/>
                <a:gd name="connsiteY53" fmla="*/ 3866649 h 4099479"/>
                <a:gd name="connsiteX54" fmla="*/ 34742 w 4095668"/>
                <a:gd name="connsiteY54" fmla="*/ 4080013 h 4099479"/>
                <a:gd name="connsiteX55" fmla="*/ 0 w 4095668"/>
                <a:gd name="connsiteY55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812860 w 4095668"/>
                <a:gd name="connsiteY2" fmla="*/ 2004835 h 4099479"/>
                <a:gd name="connsiteX3" fmla="*/ 2901935 w 4095668"/>
                <a:gd name="connsiteY3" fmla="*/ 2034553 h 4099479"/>
                <a:gd name="connsiteX4" fmla="*/ 2901935 w 4095668"/>
                <a:gd name="connsiteY4" fmla="*/ 2034553 h 4099479"/>
                <a:gd name="connsiteX5" fmla="*/ 2829792 w 4095668"/>
                <a:gd name="connsiteY5" fmla="*/ 2009394 h 4099479"/>
                <a:gd name="connsiteX6" fmla="*/ 1069442 w 4095668"/>
                <a:gd name="connsiteY6" fmla="*/ 2111563 h 4099479"/>
                <a:gd name="connsiteX7" fmla="*/ 1050037 w 4095668"/>
                <a:gd name="connsiteY7" fmla="*/ 2158387 h 4099479"/>
                <a:gd name="connsiteX8" fmla="*/ 1049688 w 4095668"/>
                <a:gd name="connsiteY8" fmla="*/ 2158387 h 4099479"/>
                <a:gd name="connsiteX9" fmla="*/ 1049688 w 4095668"/>
                <a:gd name="connsiteY9" fmla="*/ 2158387 h 4099479"/>
                <a:gd name="connsiteX10" fmla="*/ 1050038 w 4095668"/>
                <a:gd name="connsiteY10" fmla="*/ 2158387 h 4099479"/>
                <a:gd name="connsiteX11" fmla="*/ 3473658 w 4095668"/>
                <a:gd name="connsiteY11" fmla="*/ 3163165 h 4099479"/>
                <a:gd name="connsiteX12" fmla="*/ 3446729 w 4095668"/>
                <a:gd name="connsiteY12" fmla="*/ 3112036 h 4099479"/>
                <a:gd name="connsiteX13" fmla="*/ 3446728 w 4095668"/>
                <a:gd name="connsiteY13" fmla="*/ 3112036 h 4099479"/>
                <a:gd name="connsiteX14" fmla="*/ 3473657 w 4095668"/>
                <a:gd name="connsiteY14" fmla="*/ 3163165 h 4099479"/>
                <a:gd name="connsiteX15" fmla="*/ 3473658 w 4095668"/>
                <a:gd name="connsiteY15" fmla="*/ 3163165 h 4099479"/>
                <a:gd name="connsiteX16" fmla="*/ 0 w 4095668"/>
                <a:gd name="connsiteY16" fmla="*/ 4099479 h 4099479"/>
                <a:gd name="connsiteX17" fmla="*/ 22441 w 4095668"/>
                <a:gd name="connsiteY17" fmla="*/ 4074340 h 4099479"/>
                <a:gd name="connsiteX18" fmla="*/ 597628 w 4095668"/>
                <a:gd name="connsiteY18" fmla="*/ 3205191 h 4099479"/>
                <a:gd name="connsiteX19" fmla="*/ 618910 w 4095668"/>
                <a:gd name="connsiteY19" fmla="*/ 3163165 h 4099479"/>
                <a:gd name="connsiteX20" fmla="*/ 618913 w 4095668"/>
                <a:gd name="connsiteY20" fmla="*/ 3163165 h 4099479"/>
                <a:gd name="connsiteX21" fmla="*/ 728689 w 4095668"/>
                <a:gd name="connsiteY21" fmla="*/ 2946389 h 4099479"/>
                <a:gd name="connsiteX22" fmla="*/ 911202 w 4095668"/>
                <a:gd name="connsiteY22" fmla="*/ 2532455 h 4099479"/>
                <a:gd name="connsiteX23" fmla="*/ 1073435 w 4095668"/>
                <a:gd name="connsiteY23" fmla="*/ 2091772 h 4099479"/>
                <a:gd name="connsiteX24" fmla="*/ 1073484 w 4095668"/>
                <a:gd name="connsiteY24" fmla="*/ 2091635 h 4099479"/>
                <a:gd name="connsiteX25" fmla="*/ 1284861 w 4095668"/>
                <a:gd name="connsiteY25" fmla="*/ 1319053 h 4099479"/>
                <a:gd name="connsiteX26" fmla="*/ 1316635 w 4095668"/>
                <a:gd name="connsiteY26" fmla="*/ 1153768 h 4099479"/>
                <a:gd name="connsiteX27" fmla="*/ 1332130 w 4095668"/>
                <a:gd name="connsiteY27" fmla="*/ 1073166 h 4099479"/>
                <a:gd name="connsiteX28" fmla="*/ 1407690 w 4095668"/>
                <a:gd name="connsiteY28" fmla="*/ 176383 h 4099479"/>
                <a:gd name="connsiteX29" fmla="*/ 1406506 w 4095668"/>
                <a:gd name="connsiteY29" fmla="*/ 152719 h 4099479"/>
                <a:gd name="connsiteX30" fmla="*/ 1406128 w 4095668"/>
                <a:gd name="connsiteY30" fmla="*/ 151833 h 4099479"/>
                <a:gd name="connsiteX31" fmla="*/ 2047835 w 4095668"/>
                <a:gd name="connsiteY31" fmla="*/ 0 h 4099479"/>
                <a:gd name="connsiteX32" fmla="*/ 2689541 w 4095668"/>
                <a:gd name="connsiteY32" fmla="*/ 151833 h 4099479"/>
                <a:gd name="connsiteX33" fmla="*/ 2689162 w 4095668"/>
                <a:gd name="connsiteY33" fmla="*/ 152723 h 4099479"/>
                <a:gd name="connsiteX34" fmla="*/ 2687978 w 4095668"/>
                <a:gd name="connsiteY34" fmla="*/ 176383 h 4099479"/>
                <a:gd name="connsiteX35" fmla="*/ 2763537 w 4095668"/>
                <a:gd name="connsiteY35" fmla="*/ 1073166 h 4099479"/>
                <a:gd name="connsiteX36" fmla="*/ 2779032 w 4095668"/>
                <a:gd name="connsiteY36" fmla="*/ 1153768 h 4099479"/>
                <a:gd name="connsiteX37" fmla="*/ 2779033 w 4095668"/>
                <a:gd name="connsiteY37" fmla="*/ 1153768 h 4099479"/>
                <a:gd name="connsiteX38" fmla="*/ 2810807 w 4095668"/>
                <a:gd name="connsiteY38" fmla="*/ 1319053 h 4099479"/>
                <a:gd name="connsiteX39" fmla="*/ 3022184 w 4095668"/>
                <a:gd name="connsiteY39" fmla="*/ 2091635 h 4099479"/>
                <a:gd name="connsiteX40" fmla="*/ 3045981 w 4095668"/>
                <a:gd name="connsiteY40" fmla="*/ 2158387 h 4099479"/>
                <a:gd name="connsiteX41" fmla="*/ 3045634 w 4095668"/>
                <a:gd name="connsiteY41" fmla="*/ 2158387 h 4099479"/>
                <a:gd name="connsiteX42" fmla="*/ 3045634 w 4095668"/>
                <a:gd name="connsiteY42" fmla="*/ 2158387 h 4099479"/>
                <a:gd name="connsiteX43" fmla="*/ 3045982 w 4095668"/>
                <a:gd name="connsiteY43" fmla="*/ 2158387 h 4099479"/>
                <a:gd name="connsiteX44" fmla="*/ 3022185 w 4095668"/>
                <a:gd name="connsiteY44" fmla="*/ 2091635 h 4099479"/>
                <a:gd name="connsiteX45" fmla="*/ 3366981 w 4095668"/>
                <a:gd name="connsiteY45" fmla="*/ 2946389 h 4099479"/>
                <a:gd name="connsiteX46" fmla="*/ 3476758 w 4095668"/>
                <a:gd name="connsiteY46" fmla="*/ 3163165 h 4099479"/>
                <a:gd name="connsiteX47" fmla="*/ 3476757 w 4095668"/>
                <a:gd name="connsiteY47" fmla="*/ 3163165 h 4099479"/>
                <a:gd name="connsiteX48" fmla="*/ 3498039 w 4095668"/>
                <a:gd name="connsiteY48" fmla="*/ 3205191 h 4099479"/>
                <a:gd name="connsiteX49" fmla="*/ 4073227 w 4095668"/>
                <a:gd name="connsiteY49" fmla="*/ 4074340 h 4099479"/>
                <a:gd name="connsiteX50" fmla="*/ 4095668 w 4095668"/>
                <a:gd name="connsiteY50" fmla="*/ 4099478 h 4099479"/>
                <a:gd name="connsiteX51" fmla="*/ 4060927 w 4095668"/>
                <a:gd name="connsiteY51" fmla="*/ 4080013 h 4099479"/>
                <a:gd name="connsiteX52" fmla="*/ 2047835 w 4095668"/>
                <a:gd name="connsiteY52" fmla="*/ 3866649 h 4099479"/>
                <a:gd name="connsiteX53" fmla="*/ 34742 w 4095668"/>
                <a:gd name="connsiteY53" fmla="*/ 4080013 h 4099479"/>
                <a:gd name="connsiteX54" fmla="*/ 0 w 4095668"/>
                <a:gd name="connsiteY54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812860 w 4095668"/>
                <a:gd name="connsiteY2" fmla="*/ 2004835 h 4099479"/>
                <a:gd name="connsiteX3" fmla="*/ 2901935 w 4095668"/>
                <a:gd name="connsiteY3" fmla="*/ 2034553 h 4099479"/>
                <a:gd name="connsiteX4" fmla="*/ 2901935 w 4095668"/>
                <a:gd name="connsiteY4" fmla="*/ 2034553 h 4099479"/>
                <a:gd name="connsiteX5" fmla="*/ 1069442 w 4095668"/>
                <a:gd name="connsiteY5" fmla="*/ 2111563 h 4099479"/>
                <a:gd name="connsiteX6" fmla="*/ 1050037 w 4095668"/>
                <a:gd name="connsiteY6" fmla="*/ 2158387 h 4099479"/>
                <a:gd name="connsiteX7" fmla="*/ 1049688 w 4095668"/>
                <a:gd name="connsiteY7" fmla="*/ 2158387 h 4099479"/>
                <a:gd name="connsiteX8" fmla="*/ 1049688 w 4095668"/>
                <a:gd name="connsiteY8" fmla="*/ 2158387 h 4099479"/>
                <a:gd name="connsiteX9" fmla="*/ 1050038 w 4095668"/>
                <a:gd name="connsiteY9" fmla="*/ 2158387 h 4099479"/>
                <a:gd name="connsiteX10" fmla="*/ 3473658 w 4095668"/>
                <a:gd name="connsiteY10" fmla="*/ 3163165 h 4099479"/>
                <a:gd name="connsiteX11" fmla="*/ 3446729 w 4095668"/>
                <a:gd name="connsiteY11" fmla="*/ 3112036 h 4099479"/>
                <a:gd name="connsiteX12" fmla="*/ 3446728 w 4095668"/>
                <a:gd name="connsiteY12" fmla="*/ 3112036 h 4099479"/>
                <a:gd name="connsiteX13" fmla="*/ 3473657 w 4095668"/>
                <a:gd name="connsiteY13" fmla="*/ 3163165 h 4099479"/>
                <a:gd name="connsiteX14" fmla="*/ 3473658 w 4095668"/>
                <a:gd name="connsiteY14" fmla="*/ 3163165 h 4099479"/>
                <a:gd name="connsiteX15" fmla="*/ 0 w 4095668"/>
                <a:gd name="connsiteY15" fmla="*/ 4099479 h 4099479"/>
                <a:gd name="connsiteX16" fmla="*/ 22441 w 4095668"/>
                <a:gd name="connsiteY16" fmla="*/ 4074340 h 4099479"/>
                <a:gd name="connsiteX17" fmla="*/ 597628 w 4095668"/>
                <a:gd name="connsiteY17" fmla="*/ 3205191 h 4099479"/>
                <a:gd name="connsiteX18" fmla="*/ 618910 w 4095668"/>
                <a:gd name="connsiteY18" fmla="*/ 3163165 h 4099479"/>
                <a:gd name="connsiteX19" fmla="*/ 618913 w 4095668"/>
                <a:gd name="connsiteY19" fmla="*/ 3163165 h 4099479"/>
                <a:gd name="connsiteX20" fmla="*/ 728689 w 4095668"/>
                <a:gd name="connsiteY20" fmla="*/ 2946389 h 4099479"/>
                <a:gd name="connsiteX21" fmla="*/ 911202 w 4095668"/>
                <a:gd name="connsiteY21" fmla="*/ 2532455 h 4099479"/>
                <a:gd name="connsiteX22" fmla="*/ 1073435 w 4095668"/>
                <a:gd name="connsiteY22" fmla="*/ 2091772 h 4099479"/>
                <a:gd name="connsiteX23" fmla="*/ 1073484 w 4095668"/>
                <a:gd name="connsiteY23" fmla="*/ 2091635 h 4099479"/>
                <a:gd name="connsiteX24" fmla="*/ 1284861 w 4095668"/>
                <a:gd name="connsiteY24" fmla="*/ 1319053 h 4099479"/>
                <a:gd name="connsiteX25" fmla="*/ 1316635 w 4095668"/>
                <a:gd name="connsiteY25" fmla="*/ 1153768 h 4099479"/>
                <a:gd name="connsiteX26" fmla="*/ 1332130 w 4095668"/>
                <a:gd name="connsiteY26" fmla="*/ 1073166 h 4099479"/>
                <a:gd name="connsiteX27" fmla="*/ 1407690 w 4095668"/>
                <a:gd name="connsiteY27" fmla="*/ 176383 h 4099479"/>
                <a:gd name="connsiteX28" fmla="*/ 1406506 w 4095668"/>
                <a:gd name="connsiteY28" fmla="*/ 152719 h 4099479"/>
                <a:gd name="connsiteX29" fmla="*/ 1406128 w 4095668"/>
                <a:gd name="connsiteY29" fmla="*/ 151833 h 4099479"/>
                <a:gd name="connsiteX30" fmla="*/ 2047835 w 4095668"/>
                <a:gd name="connsiteY30" fmla="*/ 0 h 4099479"/>
                <a:gd name="connsiteX31" fmla="*/ 2689541 w 4095668"/>
                <a:gd name="connsiteY31" fmla="*/ 151833 h 4099479"/>
                <a:gd name="connsiteX32" fmla="*/ 2689162 w 4095668"/>
                <a:gd name="connsiteY32" fmla="*/ 152723 h 4099479"/>
                <a:gd name="connsiteX33" fmla="*/ 2687978 w 4095668"/>
                <a:gd name="connsiteY33" fmla="*/ 176383 h 4099479"/>
                <a:gd name="connsiteX34" fmla="*/ 2763537 w 4095668"/>
                <a:gd name="connsiteY34" fmla="*/ 1073166 h 4099479"/>
                <a:gd name="connsiteX35" fmla="*/ 2779032 w 4095668"/>
                <a:gd name="connsiteY35" fmla="*/ 1153768 h 4099479"/>
                <a:gd name="connsiteX36" fmla="*/ 2779033 w 4095668"/>
                <a:gd name="connsiteY36" fmla="*/ 1153768 h 4099479"/>
                <a:gd name="connsiteX37" fmla="*/ 2810807 w 4095668"/>
                <a:gd name="connsiteY37" fmla="*/ 1319053 h 4099479"/>
                <a:gd name="connsiteX38" fmla="*/ 3022184 w 4095668"/>
                <a:gd name="connsiteY38" fmla="*/ 2091635 h 4099479"/>
                <a:gd name="connsiteX39" fmla="*/ 3045981 w 4095668"/>
                <a:gd name="connsiteY39" fmla="*/ 2158387 h 4099479"/>
                <a:gd name="connsiteX40" fmla="*/ 3045634 w 4095668"/>
                <a:gd name="connsiteY40" fmla="*/ 2158387 h 4099479"/>
                <a:gd name="connsiteX41" fmla="*/ 3045634 w 4095668"/>
                <a:gd name="connsiteY41" fmla="*/ 2158387 h 4099479"/>
                <a:gd name="connsiteX42" fmla="*/ 3045982 w 4095668"/>
                <a:gd name="connsiteY42" fmla="*/ 2158387 h 4099479"/>
                <a:gd name="connsiteX43" fmla="*/ 3022185 w 4095668"/>
                <a:gd name="connsiteY43" fmla="*/ 2091635 h 4099479"/>
                <a:gd name="connsiteX44" fmla="*/ 3366981 w 4095668"/>
                <a:gd name="connsiteY44" fmla="*/ 2946389 h 4099479"/>
                <a:gd name="connsiteX45" fmla="*/ 3476758 w 4095668"/>
                <a:gd name="connsiteY45" fmla="*/ 3163165 h 4099479"/>
                <a:gd name="connsiteX46" fmla="*/ 3476757 w 4095668"/>
                <a:gd name="connsiteY46" fmla="*/ 3163165 h 4099479"/>
                <a:gd name="connsiteX47" fmla="*/ 3498039 w 4095668"/>
                <a:gd name="connsiteY47" fmla="*/ 3205191 h 4099479"/>
                <a:gd name="connsiteX48" fmla="*/ 4073227 w 4095668"/>
                <a:gd name="connsiteY48" fmla="*/ 4074340 h 4099479"/>
                <a:gd name="connsiteX49" fmla="*/ 4095668 w 4095668"/>
                <a:gd name="connsiteY49" fmla="*/ 4099478 h 4099479"/>
                <a:gd name="connsiteX50" fmla="*/ 4060927 w 4095668"/>
                <a:gd name="connsiteY50" fmla="*/ 4080013 h 4099479"/>
                <a:gd name="connsiteX51" fmla="*/ 2047835 w 4095668"/>
                <a:gd name="connsiteY51" fmla="*/ 3866649 h 4099479"/>
                <a:gd name="connsiteX52" fmla="*/ 34742 w 4095668"/>
                <a:gd name="connsiteY52" fmla="*/ 4080013 h 4099479"/>
                <a:gd name="connsiteX53" fmla="*/ 0 w 4095668"/>
                <a:gd name="connsiteY53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901935 w 4095668"/>
                <a:gd name="connsiteY2" fmla="*/ 2034553 h 4099479"/>
                <a:gd name="connsiteX3" fmla="*/ 2901935 w 4095668"/>
                <a:gd name="connsiteY3" fmla="*/ 2034553 h 4099479"/>
                <a:gd name="connsiteX4" fmla="*/ 1069442 w 4095668"/>
                <a:gd name="connsiteY4" fmla="*/ 2111563 h 4099479"/>
                <a:gd name="connsiteX5" fmla="*/ 1050037 w 4095668"/>
                <a:gd name="connsiteY5" fmla="*/ 2158387 h 4099479"/>
                <a:gd name="connsiteX6" fmla="*/ 1049688 w 4095668"/>
                <a:gd name="connsiteY6" fmla="*/ 2158387 h 4099479"/>
                <a:gd name="connsiteX7" fmla="*/ 1049688 w 4095668"/>
                <a:gd name="connsiteY7" fmla="*/ 2158387 h 4099479"/>
                <a:gd name="connsiteX8" fmla="*/ 1050038 w 4095668"/>
                <a:gd name="connsiteY8" fmla="*/ 2158387 h 4099479"/>
                <a:gd name="connsiteX9" fmla="*/ 3473658 w 4095668"/>
                <a:gd name="connsiteY9" fmla="*/ 3163165 h 4099479"/>
                <a:gd name="connsiteX10" fmla="*/ 3446729 w 4095668"/>
                <a:gd name="connsiteY10" fmla="*/ 3112036 h 4099479"/>
                <a:gd name="connsiteX11" fmla="*/ 3446728 w 4095668"/>
                <a:gd name="connsiteY11" fmla="*/ 3112036 h 4099479"/>
                <a:gd name="connsiteX12" fmla="*/ 3473657 w 4095668"/>
                <a:gd name="connsiteY12" fmla="*/ 3163165 h 4099479"/>
                <a:gd name="connsiteX13" fmla="*/ 3473658 w 4095668"/>
                <a:gd name="connsiteY13" fmla="*/ 3163165 h 4099479"/>
                <a:gd name="connsiteX14" fmla="*/ 0 w 4095668"/>
                <a:gd name="connsiteY14" fmla="*/ 4099479 h 4099479"/>
                <a:gd name="connsiteX15" fmla="*/ 22441 w 4095668"/>
                <a:gd name="connsiteY15" fmla="*/ 4074340 h 4099479"/>
                <a:gd name="connsiteX16" fmla="*/ 597628 w 4095668"/>
                <a:gd name="connsiteY16" fmla="*/ 3205191 h 4099479"/>
                <a:gd name="connsiteX17" fmla="*/ 618910 w 4095668"/>
                <a:gd name="connsiteY17" fmla="*/ 3163165 h 4099479"/>
                <a:gd name="connsiteX18" fmla="*/ 618913 w 4095668"/>
                <a:gd name="connsiteY18" fmla="*/ 3163165 h 4099479"/>
                <a:gd name="connsiteX19" fmla="*/ 728689 w 4095668"/>
                <a:gd name="connsiteY19" fmla="*/ 2946389 h 4099479"/>
                <a:gd name="connsiteX20" fmla="*/ 911202 w 4095668"/>
                <a:gd name="connsiteY20" fmla="*/ 2532455 h 4099479"/>
                <a:gd name="connsiteX21" fmla="*/ 1073435 w 4095668"/>
                <a:gd name="connsiteY21" fmla="*/ 2091772 h 4099479"/>
                <a:gd name="connsiteX22" fmla="*/ 1073484 w 4095668"/>
                <a:gd name="connsiteY22" fmla="*/ 2091635 h 4099479"/>
                <a:gd name="connsiteX23" fmla="*/ 1284861 w 4095668"/>
                <a:gd name="connsiteY23" fmla="*/ 1319053 h 4099479"/>
                <a:gd name="connsiteX24" fmla="*/ 1316635 w 4095668"/>
                <a:gd name="connsiteY24" fmla="*/ 1153768 h 4099479"/>
                <a:gd name="connsiteX25" fmla="*/ 1332130 w 4095668"/>
                <a:gd name="connsiteY25" fmla="*/ 1073166 h 4099479"/>
                <a:gd name="connsiteX26" fmla="*/ 1407690 w 4095668"/>
                <a:gd name="connsiteY26" fmla="*/ 176383 h 4099479"/>
                <a:gd name="connsiteX27" fmla="*/ 1406506 w 4095668"/>
                <a:gd name="connsiteY27" fmla="*/ 152719 h 4099479"/>
                <a:gd name="connsiteX28" fmla="*/ 1406128 w 4095668"/>
                <a:gd name="connsiteY28" fmla="*/ 151833 h 4099479"/>
                <a:gd name="connsiteX29" fmla="*/ 2047835 w 4095668"/>
                <a:gd name="connsiteY29" fmla="*/ 0 h 4099479"/>
                <a:gd name="connsiteX30" fmla="*/ 2689541 w 4095668"/>
                <a:gd name="connsiteY30" fmla="*/ 151833 h 4099479"/>
                <a:gd name="connsiteX31" fmla="*/ 2689162 w 4095668"/>
                <a:gd name="connsiteY31" fmla="*/ 152723 h 4099479"/>
                <a:gd name="connsiteX32" fmla="*/ 2687978 w 4095668"/>
                <a:gd name="connsiteY32" fmla="*/ 176383 h 4099479"/>
                <a:gd name="connsiteX33" fmla="*/ 2763537 w 4095668"/>
                <a:gd name="connsiteY33" fmla="*/ 1073166 h 4099479"/>
                <a:gd name="connsiteX34" fmla="*/ 2779032 w 4095668"/>
                <a:gd name="connsiteY34" fmla="*/ 1153768 h 4099479"/>
                <a:gd name="connsiteX35" fmla="*/ 2779033 w 4095668"/>
                <a:gd name="connsiteY35" fmla="*/ 1153768 h 4099479"/>
                <a:gd name="connsiteX36" fmla="*/ 2810807 w 4095668"/>
                <a:gd name="connsiteY36" fmla="*/ 1319053 h 4099479"/>
                <a:gd name="connsiteX37" fmla="*/ 3022184 w 4095668"/>
                <a:gd name="connsiteY37" fmla="*/ 2091635 h 4099479"/>
                <a:gd name="connsiteX38" fmla="*/ 3045981 w 4095668"/>
                <a:gd name="connsiteY38" fmla="*/ 2158387 h 4099479"/>
                <a:gd name="connsiteX39" fmla="*/ 3045634 w 4095668"/>
                <a:gd name="connsiteY39" fmla="*/ 2158387 h 4099479"/>
                <a:gd name="connsiteX40" fmla="*/ 3045634 w 4095668"/>
                <a:gd name="connsiteY40" fmla="*/ 2158387 h 4099479"/>
                <a:gd name="connsiteX41" fmla="*/ 3045982 w 4095668"/>
                <a:gd name="connsiteY41" fmla="*/ 2158387 h 4099479"/>
                <a:gd name="connsiteX42" fmla="*/ 3022185 w 4095668"/>
                <a:gd name="connsiteY42" fmla="*/ 2091635 h 4099479"/>
                <a:gd name="connsiteX43" fmla="*/ 3366981 w 4095668"/>
                <a:gd name="connsiteY43" fmla="*/ 2946389 h 4099479"/>
                <a:gd name="connsiteX44" fmla="*/ 3476758 w 4095668"/>
                <a:gd name="connsiteY44" fmla="*/ 3163165 h 4099479"/>
                <a:gd name="connsiteX45" fmla="*/ 3476757 w 4095668"/>
                <a:gd name="connsiteY45" fmla="*/ 3163165 h 4099479"/>
                <a:gd name="connsiteX46" fmla="*/ 3498039 w 4095668"/>
                <a:gd name="connsiteY46" fmla="*/ 3205191 h 4099479"/>
                <a:gd name="connsiteX47" fmla="*/ 4073227 w 4095668"/>
                <a:gd name="connsiteY47" fmla="*/ 4074340 h 4099479"/>
                <a:gd name="connsiteX48" fmla="*/ 4095668 w 4095668"/>
                <a:gd name="connsiteY48" fmla="*/ 4099478 h 4099479"/>
                <a:gd name="connsiteX49" fmla="*/ 4060927 w 4095668"/>
                <a:gd name="connsiteY49" fmla="*/ 4080013 h 4099479"/>
                <a:gd name="connsiteX50" fmla="*/ 2047835 w 4095668"/>
                <a:gd name="connsiteY50" fmla="*/ 3866649 h 4099479"/>
                <a:gd name="connsiteX51" fmla="*/ 34742 w 4095668"/>
                <a:gd name="connsiteY51" fmla="*/ 4080013 h 4099479"/>
                <a:gd name="connsiteX52" fmla="*/ 0 w 4095668"/>
                <a:gd name="connsiteY52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901935 w 4095668"/>
                <a:gd name="connsiteY2" fmla="*/ 2034553 h 4099479"/>
                <a:gd name="connsiteX3" fmla="*/ 1069442 w 4095668"/>
                <a:gd name="connsiteY3" fmla="*/ 2111563 h 4099479"/>
                <a:gd name="connsiteX4" fmla="*/ 1050037 w 4095668"/>
                <a:gd name="connsiteY4" fmla="*/ 2158387 h 4099479"/>
                <a:gd name="connsiteX5" fmla="*/ 1049688 w 4095668"/>
                <a:gd name="connsiteY5" fmla="*/ 2158387 h 4099479"/>
                <a:gd name="connsiteX6" fmla="*/ 1049688 w 4095668"/>
                <a:gd name="connsiteY6" fmla="*/ 2158387 h 4099479"/>
                <a:gd name="connsiteX7" fmla="*/ 1050038 w 4095668"/>
                <a:gd name="connsiteY7" fmla="*/ 2158387 h 4099479"/>
                <a:gd name="connsiteX8" fmla="*/ 3473658 w 4095668"/>
                <a:gd name="connsiteY8" fmla="*/ 3163165 h 4099479"/>
                <a:gd name="connsiteX9" fmla="*/ 3446729 w 4095668"/>
                <a:gd name="connsiteY9" fmla="*/ 3112036 h 4099479"/>
                <a:gd name="connsiteX10" fmla="*/ 3446728 w 4095668"/>
                <a:gd name="connsiteY10" fmla="*/ 3112036 h 4099479"/>
                <a:gd name="connsiteX11" fmla="*/ 3473657 w 4095668"/>
                <a:gd name="connsiteY11" fmla="*/ 3163165 h 4099479"/>
                <a:gd name="connsiteX12" fmla="*/ 3473658 w 4095668"/>
                <a:gd name="connsiteY12" fmla="*/ 3163165 h 4099479"/>
                <a:gd name="connsiteX13" fmla="*/ 0 w 4095668"/>
                <a:gd name="connsiteY13" fmla="*/ 4099479 h 4099479"/>
                <a:gd name="connsiteX14" fmla="*/ 22441 w 4095668"/>
                <a:gd name="connsiteY14" fmla="*/ 4074340 h 4099479"/>
                <a:gd name="connsiteX15" fmla="*/ 597628 w 4095668"/>
                <a:gd name="connsiteY15" fmla="*/ 3205191 h 4099479"/>
                <a:gd name="connsiteX16" fmla="*/ 618910 w 4095668"/>
                <a:gd name="connsiteY16" fmla="*/ 3163165 h 4099479"/>
                <a:gd name="connsiteX17" fmla="*/ 618913 w 4095668"/>
                <a:gd name="connsiteY17" fmla="*/ 3163165 h 4099479"/>
                <a:gd name="connsiteX18" fmla="*/ 728689 w 4095668"/>
                <a:gd name="connsiteY18" fmla="*/ 2946389 h 4099479"/>
                <a:gd name="connsiteX19" fmla="*/ 911202 w 4095668"/>
                <a:gd name="connsiteY19" fmla="*/ 2532455 h 4099479"/>
                <a:gd name="connsiteX20" fmla="*/ 1073435 w 4095668"/>
                <a:gd name="connsiteY20" fmla="*/ 2091772 h 4099479"/>
                <a:gd name="connsiteX21" fmla="*/ 1073484 w 4095668"/>
                <a:gd name="connsiteY21" fmla="*/ 2091635 h 4099479"/>
                <a:gd name="connsiteX22" fmla="*/ 1284861 w 4095668"/>
                <a:gd name="connsiteY22" fmla="*/ 1319053 h 4099479"/>
                <a:gd name="connsiteX23" fmla="*/ 1316635 w 4095668"/>
                <a:gd name="connsiteY23" fmla="*/ 1153768 h 4099479"/>
                <a:gd name="connsiteX24" fmla="*/ 1332130 w 4095668"/>
                <a:gd name="connsiteY24" fmla="*/ 1073166 h 4099479"/>
                <a:gd name="connsiteX25" fmla="*/ 1407690 w 4095668"/>
                <a:gd name="connsiteY25" fmla="*/ 176383 h 4099479"/>
                <a:gd name="connsiteX26" fmla="*/ 1406506 w 4095668"/>
                <a:gd name="connsiteY26" fmla="*/ 152719 h 4099479"/>
                <a:gd name="connsiteX27" fmla="*/ 1406128 w 4095668"/>
                <a:gd name="connsiteY27" fmla="*/ 151833 h 4099479"/>
                <a:gd name="connsiteX28" fmla="*/ 2047835 w 4095668"/>
                <a:gd name="connsiteY28" fmla="*/ 0 h 4099479"/>
                <a:gd name="connsiteX29" fmla="*/ 2689541 w 4095668"/>
                <a:gd name="connsiteY29" fmla="*/ 151833 h 4099479"/>
                <a:gd name="connsiteX30" fmla="*/ 2689162 w 4095668"/>
                <a:gd name="connsiteY30" fmla="*/ 152723 h 4099479"/>
                <a:gd name="connsiteX31" fmla="*/ 2687978 w 4095668"/>
                <a:gd name="connsiteY31" fmla="*/ 176383 h 4099479"/>
                <a:gd name="connsiteX32" fmla="*/ 2763537 w 4095668"/>
                <a:gd name="connsiteY32" fmla="*/ 1073166 h 4099479"/>
                <a:gd name="connsiteX33" fmla="*/ 2779032 w 4095668"/>
                <a:gd name="connsiteY33" fmla="*/ 1153768 h 4099479"/>
                <a:gd name="connsiteX34" fmla="*/ 2779033 w 4095668"/>
                <a:gd name="connsiteY34" fmla="*/ 1153768 h 4099479"/>
                <a:gd name="connsiteX35" fmla="*/ 2810807 w 4095668"/>
                <a:gd name="connsiteY35" fmla="*/ 1319053 h 4099479"/>
                <a:gd name="connsiteX36" fmla="*/ 3022184 w 4095668"/>
                <a:gd name="connsiteY36" fmla="*/ 2091635 h 4099479"/>
                <a:gd name="connsiteX37" fmla="*/ 3045981 w 4095668"/>
                <a:gd name="connsiteY37" fmla="*/ 2158387 h 4099479"/>
                <a:gd name="connsiteX38" fmla="*/ 3045634 w 4095668"/>
                <a:gd name="connsiteY38" fmla="*/ 2158387 h 4099479"/>
                <a:gd name="connsiteX39" fmla="*/ 3045634 w 4095668"/>
                <a:gd name="connsiteY39" fmla="*/ 2158387 h 4099479"/>
                <a:gd name="connsiteX40" fmla="*/ 3045982 w 4095668"/>
                <a:gd name="connsiteY40" fmla="*/ 2158387 h 4099479"/>
                <a:gd name="connsiteX41" fmla="*/ 3022185 w 4095668"/>
                <a:gd name="connsiteY41" fmla="*/ 2091635 h 4099479"/>
                <a:gd name="connsiteX42" fmla="*/ 3366981 w 4095668"/>
                <a:gd name="connsiteY42" fmla="*/ 2946389 h 4099479"/>
                <a:gd name="connsiteX43" fmla="*/ 3476758 w 4095668"/>
                <a:gd name="connsiteY43" fmla="*/ 3163165 h 4099479"/>
                <a:gd name="connsiteX44" fmla="*/ 3476757 w 4095668"/>
                <a:gd name="connsiteY44" fmla="*/ 3163165 h 4099479"/>
                <a:gd name="connsiteX45" fmla="*/ 3498039 w 4095668"/>
                <a:gd name="connsiteY45" fmla="*/ 3205191 h 4099479"/>
                <a:gd name="connsiteX46" fmla="*/ 4073227 w 4095668"/>
                <a:gd name="connsiteY46" fmla="*/ 4074340 h 4099479"/>
                <a:gd name="connsiteX47" fmla="*/ 4095668 w 4095668"/>
                <a:gd name="connsiteY47" fmla="*/ 4099478 h 4099479"/>
                <a:gd name="connsiteX48" fmla="*/ 4060927 w 4095668"/>
                <a:gd name="connsiteY48" fmla="*/ 4080013 h 4099479"/>
                <a:gd name="connsiteX49" fmla="*/ 2047835 w 4095668"/>
                <a:gd name="connsiteY49" fmla="*/ 3866649 h 4099479"/>
                <a:gd name="connsiteX50" fmla="*/ 34742 w 4095668"/>
                <a:gd name="connsiteY50" fmla="*/ 4080013 h 4099479"/>
                <a:gd name="connsiteX51" fmla="*/ 0 w 4095668"/>
                <a:gd name="connsiteY51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1069442 w 4095668"/>
                <a:gd name="connsiteY2" fmla="*/ 2111563 h 4099479"/>
                <a:gd name="connsiteX3" fmla="*/ 1050037 w 4095668"/>
                <a:gd name="connsiteY3" fmla="*/ 2158387 h 4099479"/>
                <a:gd name="connsiteX4" fmla="*/ 1049688 w 4095668"/>
                <a:gd name="connsiteY4" fmla="*/ 2158387 h 4099479"/>
                <a:gd name="connsiteX5" fmla="*/ 1049688 w 4095668"/>
                <a:gd name="connsiteY5" fmla="*/ 2158387 h 4099479"/>
                <a:gd name="connsiteX6" fmla="*/ 1050038 w 4095668"/>
                <a:gd name="connsiteY6" fmla="*/ 2158387 h 4099479"/>
                <a:gd name="connsiteX7" fmla="*/ 3473658 w 4095668"/>
                <a:gd name="connsiteY7" fmla="*/ 3163165 h 4099479"/>
                <a:gd name="connsiteX8" fmla="*/ 3446729 w 4095668"/>
                <a:gd name="connsiteY8" fmla="*/ 3112036 h 4099479"/>
                <a:gd name="connsiteX9" fmla="*/ 3446728 w 4095668"/>
                <a:gd name="connsiteY9" fmla="*/ 3112036 h 4099479"/>
                <a:gd name="connsiteX10" fmla="*/ 3473657 w 4095668"/>
                <a:gd name="connsiteY10" fmla="*/ 3163165 h 4099479"/>
                <a:gd name="connsiteX11" fmla="*/ 3473658 w 4095668"/>
                <a:gd name="connsiteY11" fmla="*/ 3163165 h 4099479"/>
                <a:gd name="connsiteX12" fmla="*/ 0 w 4095668"/>
                <a:gd name="connsiteY12" fmla="*/ 4099479 h 4099479"/>
                <a:gd name="connsiteX13" fmla="*/ 22441 w 4095668"/>
                <a:gd name="connsiteY13" fmla="*/ 4074340 h 4099479"/>
                <a:gd name="connsiteX14" fmla="*/ 597628 w 4095668"/>
                <a:gd name="connsiteY14" fmla="*/ 3205191 h 4099479"/>
                <a:gd name="connsiteX15" fmla="*/ 618910 w 4095668"/>
                <a:gd name="connsiteY15" fmla="*/ 3163165 h 4099479"/>
                <a:gd name="connsiteX16" fmla="*/ 618913 w 4095668"/>
                <a:gd name="connsiteY16" fmla="*/ 3163165 h 4099479"/>
                <a:gd name="connsiteX17" fmla="*/ 728689 w 4095668"/>
                <a:gd name="connsiteY17" fmla="*/ 2946389 h 4099479"/>
                <a:gd name="connsiteX18" fmla="*/ 911202 w 4095668"/>
                <a:gd name="connsiteY18" fmla="*/ 2532455 h 4099479"/>
                <a:gd name="connsiteX19" fmla="*/ 1073435 w 4095668"/>
                <a:gd name="connsiteY19" fmla="*/ 2091772 h 4099479"/>
                <a:gd name="connsiteX20" fmla="*/ 1073484 w 4095668"/>
                <a:gd name="connsiteY20" fmla="*/ 2091635 h 4099479"/>
                <a:gd name="connsiteX21" fmla="*/ 1284861 w 4095668"/>
                <a:gd name="connsiteY21" fmla="*/ 1319053 h 4099479"/>
                <a:gd name="connsiteX22" fmla="*/ 1316635 w 4095668"/>
                <a:gd name="connsiteY22" fmla="*/ 1153768 h 4099479"/>
                <a:gd name="connsiteX23" fmla="*/ 1332130 w 4095668"/>
                <a:gd name="connsiteY23" fmla="*/ 1073166 h 4099479"/>
                <a:gd name="connsiteX24" fmla="*/ 1407690 w 4095668"/>
                <a:gd name="connsiteY24" fmla="*/ 176383 h 4099479"/>
                <a:gd name="connsiteX25" fmla="*/ 1406506 w 4095668"/>
                <a:gd name="connsiteY25" fmla="*/ 152719 h 4099479"/>
                <a:gd name="connsiteX26" fmla="*/ 1406128 w 4095668"/>
                <a:gd name="connsiteY26" fmla="*/ 151833 h 4099479"/>
                <a:gd name="connsiteX27" fmla="*/ 2047835 w 4095668"/>
                <a:gd name="connsiteY27" fmla="*/ 0 h 4099479"/>
                <a:gd name="connsiteX28" fmla="*/ 2689541 w 4095668"/>
                <a:gd name="connsiteY28" fmla="*/ 151833 h 4099479"/>
                <a:gd name="connsiteX29" fmla="*/ 2689162 w 4095668"/>
                <a:gd name="connsiteY29" fmla="*/ 152723 h 4099479"/>
                <a:gd name="connsiteX30" fmla="*/ 2687978 w 4095668"/>
                <a:gd name="connsiteY30" fmla="*/ 176383 h 4099479"/>
                <a:gd name="connsiteX31" fmla="*/ 2763537 w 4095668"/>
                <a:gd name="connsiteY31" fmla="*/ 1073166 h 4099479"/>
                <a:gd name="connsiteX32" fmla="*/ 2779032 w 4095668"/>
                <a:gd name="connsiteY32" fmla="*/ 1153768 h 4099479"/>
                <a:gd name="connsiteX33" fmla="*/ 2779033 w 4095668"/>
                <a:gd name="connsiteY33" fmla="*/ 1153768 h 4099479"/>
                <a:gd name="connsiteX34" fmla="*/ 2810807 w 4095668"/>
                <a:gd name="connsiteY34" fmla="*/ 1319053 h 4099479"/>
                <a:gd name="connsiteX35" fmla="*/ 3022184 w 4095668"/>
                <a:gd name="connsiteY35" fmla="*/ 2091635 h 4099479"/>
                <a:gd name="connsiteX36" fmla="*/ 3045981 w 4095668"/>
                <a:gd name="connsiteY36" fmla="*/ 2158387 h 4099479"/>
                <a:gd name="connsiteX37" fmla="*/ 3045634 w 4095668"/>
                <a:gd name="connsiteY37" fmla="*/ 2158387 h 4099479"/>
                <a:gd name="connsiteX38" fmla="*/ 3045634 w 4095668"/>
                <a:gd name="connsiteY38" fmla="*/ 2158387 h 4099479"/>
                <a:gd name="connsiteX39" fmla="*/ 3045982 w 4095668"/>
                <a:gd name="connsiteY39" fmla="*/ 2158387 h 4099479"/>
                <a:gd name="connsiteX40" fmla="*/ 3022185 w 4095668"/>
                <a:gd name="connsiteY40" fmla="*/ 2091635 h 4099479"/>
                <a:gd name="connsiteX41" fmla="*/ 3366981 w 4095668"/>
                <a:gd name="connsiteY41" fmla="*/ 2946389 h 4099479"/>
                <a:gd name="connsiteX42" fmla="*/ 3476758 w 4095668"/>
                <a:gd name="connsiteY42" fmla="*/ 3163165 h 4099479"/>
                <a:gd name="connsiteX43" fmla="*/ 3476757 w 4095668"/>
                <a:gd name="connsiteY43" fmla="*/ 3163165 h 4099479"/>
                <a:gd name="connsiteX44" fmla="*/ 3498039 w 4095668"/>
                <a:gd name="connsiteY44" fmla="*/ 3205191 h 4099479"/>
                <a:gd name="connsiteX45" fmla="*/ 4073227 w 4095668"/>
                <a:gd name="connsiteY45" fmla="*/ 4074340 h 4099479"/>
                <a:gd name="connsiteX46" fmla="*/ 4095668 w 4095668"/>
                <a:gd name="connsiteY46" fmla="*/ 4099478 h 4099479"/>
                <a:gd name="connsiteX47" fmla="*/ 4060927 w 4095668"/>
                <a:gd name="connsiteY47" fmla="*/ 4080013 h 4099479"/>
                <a:gd name="connsiteX48" fmla="*/ 2047835 w 4095668"/>
                <a:gd name="connsiteY48" fmla="*/ 3866649 h 4099479"/>
                <a:gd name="connsiteX49" fmla="*/ 34742 w 4095668"/>
                <a:gd name="connsiteY49" fmla="*/ 4080013 h 4099479"/>
                <a:gd name="connsiteX50" fmla="*/ 0 w 4095668"/>
                <a:gd name="connsiteY50" fmla="*/ 4099479 h 4099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4095668" h="4099479">
                  <a:moveTo>
                    <a:pt x="1050038" y="2158387"/>
                  </a:moveTo>
                  <a:lnTo>
                    <a:pt x="1069443" y="2111564"/>
                  </a:lnTo>
                  <a:cubicBezTo>
                    <a:pt x="1072677" y="2103760"/>
                    <a:pt x="1072676" y="2103759"/>
                    <a:pt x="1069442" y="2111563"/>
                  </a:cubicBezTo>
                  <a:lnTo>
                    <a:pt x="1050037" y="2158387"/>
                  </a:lnTo>
                  <a:lnTo>
                    <a:pt x="1049688" y="2158387"/>
                  </a:lnTo>
                  <a:lnTo>
                    <a:pt x="1049688" y="2158387"/>
                  </a:lnTo>
                  <a:lnTo>
                    <a:pt x="1050038" y="2158387"/>
                  </a:lnTo>
                  <a:close/>
                  <a:moveTo>
                    <a:pt x="3473658" y="3163165"/>
                  </a:moveTo>
                  <a:lnTo>
                    <a:pt x="3446729" y="3112036"/>
                  </a:lnTo>
                  <a:cubicBezTo>
                    <a:pt x="3442241" y="3103515"/>
                    <a:pt x="3442240" y="3103515"/>
                    <a:pt x="3446728" y="3112036"/>
                  </a:cubicBezTo>
                  <a:lnTo>
                    <a:pt x="3473657" y="3163165"/>
                  </a:lnTo>
                  <a:lnTo>
                    <a:pt x="3473658" y="3163165"/>
                  </a:lnTo>
                  <a:close/>
                  <a:moveTo>
                    <a:pt x="0" y="4099479"/>
                  </a:moveTo>
                  <a:lnTo>
                    <a:pt x="22441" y="4074340"/>
                  </a:lnTo>
                  <a:cubicBezTo>
                    <a:pt x="222810" y="3834820"/>
                    <a:pt x="418497" y="3540373"/>
                    <a:pt x="597628" y="3205191"/>
                  </a:cubicBezTo>
                  <a:lnTo>
                    <a:pt x="618910" y="3163165"/>
                  </a:lnTo>
                  <a:lnTo>
                    <a:pt x="618913" y="3163165"/>
                  </a:lnTo>
                  <a:lnTo>
                    <a:pt x="728689" y="2946389"/>
                  </a:lnTo>
                  <a:cubicBezTo>
                    <a:pt x="792481" y="2813391"/>
                    <a:pt x="853527" y="2675163"/>
                    <a:pt x="911202" y="2532455"/>
                  </a:cubicBezTo>
                  <a:lnTo>
                    <a:pt x="1073435" y="2091772"/>
                  </a:lnTo>
                  <a:cubicBezTo>
                    <a:pt x="1073451" y="2091726"/>
                    <a:pt x="1073468" y="2091681"/>
                    <a:pt x="1073484" y="2091635"/>
                  </a:cubicBezTo>
                  <a:cubicBezTo>
                    <a:pt x="1161519" y="1827522"/>
                    <a:pt x="1231841" y="1568387"/>
                    <a:pt x="1284861" y="1319053"/>
                  </a:cubicBezTo>
                  <a:lnTo>
                    <a:pt x="1316635" y="1153768"/>
                  </a:lnTo>
                  <a:lnTo>
                    <a:pt x="1332130" y="1073166"/>
                  </a:lnTo>
                  <a:cubicBezTo>
                    <a:pt x="1387507" y="750146"/>
                    <a:pt x="1412368" y="447408"/>
                    <a:pt x="1407690" y="176383"/>
                  </a:cubicBezTo>
                  <a:cubicBezTo>
                    <a:pt x="1407295" y="168495"/>
                    <a:pt x="1406901" y="160607"/>
                    <a:pt x="1406506" y="152719"/>
                  </a:cubicBezTo>
                  <a:lnTo>
                    <a:pt x="1406128" y="151833"/>
                  </a:lnTo>
                  <a:cubicBezTo>
                    <a:pt x="1406128" y="67978"/>
                    <a:pt x="1693430" y="0"/>
                    <a:pt x="2047835" y="0"/>
                  </a:cubicBezTo>
                  <a:cubicBezTo>
                    <a:pt x="2402239" y="0"/>
                    <a:pt x="2689541" y="67978"/>
                    <a:pt x="2689541" y="151833"/>
                  </a:cubicBezTo>
                  <a:lnTo>
                    <a:pt x="2689162" y="152723"/>
                  </a:lnTo>
                  <a:cubicBezTo>
                    <a:pt x="2688767" y="160610"/>
                    <a:pt x="2688373" y="168496"/>
                    <a:pt x="2687978" y="176383"/>
                  </a:cubicBezTo>
                  <a:cubicBezTo>
                    <a:pt x="2683299" y="447408"/>
                    <a:pt x="2708161" y="750146"/>
                    <a:pt x="2763537" y="1073166"/>
                  </a:cubicBezTo>
                  <a:lnTo>
                    <a:pt x="2779032" y="1153768"/>
                  </a:lnTo>
                  <a:lnTo>
                    <a:pt x="2779033" y="1153768"/>
                  </a:lnTo>
                  <a:lnTo>
                    <a:pt x="2810807" y="1319053"/>
                  </a:lnTo>
                  <a:cubicBezTo>
                    <a:pt x="2863827" y="1568387"/>
                    <a:pt x="2934149" y="1827522"/>
                    <a:pt x="3022184" y="2091635"/>
                  </a:cubicBezTo>
                  <a:lnTo>
                    <a:pt x="3045981" y="2158387"/>
                  </a:lnTo>
                  <a:lnTo>
                    <a:pt x="3045634" y="2158387"/>
                  </a:lnTo>
                  <a:lnTo>
                    <a:pt x="3045634" y="2158387"/>
                  </a:lnTo>
                  <a:lnTo>
                    <a:pt x="3045982" y="2158387"/>
                  </a:lnTo>
                  <a:lnTo>
                    <a:pt x="3022185" y="2091635"/>
                  </a:lnTo>
                  <a:cubicBezTo>
                    <a:pt x="3122796" y="2393479"/>
                    <a:pt x="3239397" y="2680393"/>
                    <a:pt x="3366981" y="2946389"/>
                  </a:cubicBezTo>
                  <a:lnTo>
                    <a:pt x="3476758" y="3163165"/>
                  </a:lnTo>
                  <a:lnTo>
                    <a:pt x="3476757" y="3163165"/>
                  </a:lnTo>
                  <a:lnTo>
                    <a:pt x="3498039" y="3205191"/>
                  </a:lnTo>
                  <a:cubicBezTo>
                    <a:pt x="3677171" y="3540373"/>
                    <a:pt x="3872858" y="3834820"/>
                    <a:pt x="4073227" y="4074340"/>
                  </a:cubicBezTo>
                  <a:lnTo>
                    <a:pt x="4095668" y="4099478"/>
                  </a:lnTo>
                  <a:lnTo>
                    <a:pt x="4060927" y="4080013"/>
                  </a:lnTo>
                  <a:cubicBezTo>
                    <a:pt x="3794048" y="3956400"/>
                    <a:pt x="2993697" y="3866649"/>
                    <a:pt x="2047835" y="3866649"/>
                  </a:cubicBezTo>
                  <a:cubicBezTo>
                    <a:pt x="1101972" y="3866649"/>
                    <a:pt x="301621" y="3956400"/>
                    <a:pt x="34742" y="4080013"/>
                  </a:cubicBezTo>
                  <a:lnTo>
                    <a:pt x="0" y="4099479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2464142" y="1388916"/>
              <a:ext cx="4215715" cy="60733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3158525" y="1523999"/>
              <a:ext cx="2826947" cy="372110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 33"/>
            <p:cNvSpPr/>
            <p:nvPr/>
          </p:nvSpPr>
          <p:spPr>
            <a:xfrm rot="10800000">
              <a:off x="4947752" y="1882266"/>
              <a:ext cx="1281597" cy="3950208"/>
            </a:xfrm>
            <a:custGeom>
              <a:avLst/>
              <a:gdLst>
                <a:gd name="connsiteX0" fmla="*/ 0 w 1342943"/>
                <a:gd name="connsiteY0" fmla="*/ 5283193 h 5283193"/>
                <a:gd name="connsiteX1" fmla="*/ 24939 w 1342943"/>
                <a:gd name="connsiteY1" fmla="*/ 5236257 h 5283193"/>
                <a:gd name="connsiteX2" fmla="*/ 886190 w 1342943"/>
                <a:gd name="connsiteY2" fmla="*/ 2701666 h 5283193"/>
                <a:gd name="connsiteX3" fmla="*/ 1203405 w 1342943"/>
                <a:gd name="connsiteY3" fmla="*/ 289738 h 5283193"/>
                <a:gd name="connsiteX4" fmla="*/ 1205061 w 1342943"/>
                <a:gd name="connsiteY4" fmla="*/ 39167 h 5283193"/>
                <a:gd name="connsiteX5" fmla="*/ 1254957 w 1342943"/>
                <a:gd name="connsiteY5" fmla="*/ 21367 h 5283193"/>
                <a:gd name="connsiteX6" fmla="*/ 1342943 w 1342943"/>
                <a:gd name="connsiteY6" fmla="*/ 0 h 5283193"/>
                <a:gd name="connsiteX7" fmla="*/ 1341690 w 1342943"/>
                <a:gd name="connsiteY7" fmla="*/ 289741 h 5283193"/>
                <a:gd name="connsiteX8" fmla="*/ 1134055 w 1342943"/>
                <a:gd name="connsiteY8" fmla="*/ 2701669 h 5283193"/>
                <a:gd name="connsiteX9" fmla="*/ 650486 w 1342943"/>
                <a:gd name="connsiteY9" fmla="*/ 4979190 h 5283193"/>
                <a:gd name="connsiteX10" fmla="*/ 583417 w 1342943"/>
                <a:gd name="connsiteY10" fmla="*/ 5194260 h 5283193"/>
                <a:gd name="connsiteX11" fmla="*/ 475225 w 1342943"/>
                <a:gd name="connsiteY11" fmla="*/ 5206040 h 5283193"/>
                <a:gd name="connsiteX12" fmla="*/ 139610 w 1342943"/>
                <a:gd name="connsiteY12" fmla="*/ 5255665 h 528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2943" h="5283193">
                  <a:moveTo>
                    <a:pt x="0" y="5283193"/>
                  </a:moveTo>
                  <a:lnTo>
                    <a:pt x="24939" y="5236257"/>
                  </a:lnTo>
                  <a:cubicBezTo>
                    <a:pt x="354655" y="4577982"/>
                    <a:pt x="661995" y="3697275"/>
                    <a:pt x="886190" y="2701666"/>
                  </a:cubicBezTo>
                  <a:cubicBezTo>
                    <a:pt x="1082361" y="1830509"/>
                    <a:pt x="1186437" y="997664"/>
                    <a:pt x="1203405" y="289738"/>
                  </a:cubicBezTo>
                  <a:lnTo>
                    <a:pt x="1205061" y="39167"/>
                  </a:lnTo>
                  <a:lnTo>
                    <a:pt x="1254957" y="21367"/>
                  </a:lnTo>
                  <a:lnTo>
                    <a:pt x="1342943" y="0"/>
                  </a:lnTo>
                  <a:lnTo>
                    <a:pt x="1341690" y="289741"/>
                  </a:lnTo>
                  <a:cubicBezTo>
                    <a:pt x="1330583" y="997667"/>
                    <a:pt x="1262460" y="1830512"/>
                    <a:pt x="1134055" y="2701669"/>
                  </a:cubicBezTo>
                  <a:cubicBezTo>
                    <a:pt x="1005651" y="3572827"/>
                    <a:pt x="835579" y="4356013"/>
                    <a:pt x="650486" y="4979190"/>
                  </a:cubicBezTo>
                  <a:lnTo>
                    <a:pt x="583417" y="5194260"/>
                  </a:lnTo>
                  <a:lnTo>
                    <a:pt x="475225" y="5206040"/>
                  </a:lnTo>
                  <a:cubicBezTo>
                    <a:pt x="354582" y="5220646"/>
                    <a:pt x="242203" y="5237279"/>
                    <a:pt x="139610" y="5255665"/>
                  </a:cubicBezTo>
                  <a:close/>
                </a:path>
              </a:pathLst>
            </a:custGeom>
            <a:solidFill>
              <a:schemeClr val="bg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48925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3765</TotalTime>
  <Words>3</Words>
  <PresentationFormat>On-screen Show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Template PresentationGo</vt:lpstr>
      <vt:lpstr>Simple PowerPoint Funnel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Funnel</dc:title>
  <dc:creator>PresentationGo.com</dc:creator>
  <dcterms:created xsi:type="dcterms:W3CDTF">2014-11-26T05:14:11Z</dcterms:created>
  <dcterms:modified xsi:type="dcterms:W3CDTF">2015-01-25T05:48:21Z</dcterms:modified>
</cp:coreProperties>
</file>