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83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78" y="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PowerPoint Funnel With 5 Options/Steps</a:t>
            </a:r>
            <a:endParaRPr lang="en-US" dirty="0"/>
          </a:p>
        </p:txBody>
      </p:sp>
      <p:grpSp>
        <p:nvGrpSpPr>
          <p:cNvPr id="26" name="Group 25"/>
          <p:cNvGrpSpPr/>
          <p:nvPr/>
        </p:nvGrpSpPr>
        <p:grpSpPr>
          <a:xfrm>
            <a:off x="5796126" y="4965300"/>
            <a:ext cx="3472665" cy="766019"/>
            <a:chOff x="5671335" y="2097136"/>
            <a:chExt cx="3472665" cy="766019"/>
          </a:xfrm>
        </p:grpSpPr>
        <p:sp>
          <p:nvSpPr>
            <p:cNvPr id="27" name="TextBox 26"/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From Step </a:t>
              </a:r>
              <a:r>
                <a:rPr lang="en-US" dirty="0" smtClean="0"/>
                <a:t>4 </a:t>
              </a:r>
              <a:r>
                <a:rPr lang="en-US" dirty="0"/>
                <a:t>to Step </a:t>
              </a:r>
              <a:r>
                <a:rPr lang="en-US" dirty="0" smtClean="0"/>
                <a:t>5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5500" y="2918047"/>
            <a:ext cx="3472665" cy="766019"/>
            <a:chOff x="5671335" y="2097136"/>
            <a:chExt cx="3472665" cy="766019"/>
          </a:xfrm>
        </p:grpSpPr>
        <p:sp>
          <p:nvSpPr>
            <p:cNvPr id="30" name="TextBox 29"/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From Step </a:t>
              </a:r>
              <a:r>
                <a:rPr lang="en-US" dirty="0" smtClean="0"/>
                <a:t>1 </a:t>
              </a:r>
              <a:r>
                <a:rPr lang="en-US" dirty="0"/>
                <a:t>to Step </a:t>
              </a:r>
              <a:r>
                <a:rPr lang="en-US" dirty="0" smtClean="0"/>
                <a:t>2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34566" y="4235920"/>
            <a:ext cx="3472665" cy="766019"/>
            <a:chOff x="5671335" y="2097136"/>
            <a:chExt cx="3472665" cy="766019"/>
          </a:xfrm>
        </p:grpSpPr>
        <p:sp>
          <p:nvSpPr>
            <p:cNvPr id="33" name="TextBox 32"/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From Step </a:t>
              </a:r>
              <a:r>
                <a:rPr lang="en-US" dirty="0" smtClean="0"/>
                <a:t>3 </a:t>
              </a:r>
              <a:r>
                <a:rPr lang="en-US" dirty="0"/>
                <a:t>to Step </a:t>
              </a:r>
              <a:r>
                <a:rPr lang="en-US" dirty="0" smtClean="0"/>
                <a:t>4</a:t>
              </a:r>
              <a:endParaRPr lang="en-US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113641" y="3654567"/>
            <a:ext cx="3472665" cy="766019"/>
            <a:chOff x="5671335" y="2097136"/>
            <a:chExt cx="3472665" cy="766019"/>
          </a:xfrm>
        </p:grpSpPr>
        <p:sp>
          <p:nvSpPr>
            <p:cNvPr id="36" name="TextBox 35"/>
            <p:cNvSpPr txBox="1"/>
            <p:nvPr/>
          </p:nvSpPr>
          <p:spPr>
            <a:xfrm>
              <a:off x="5671335" y="2097136"/>
              <a:ext cx="347266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From Step 2 to Step 3</a:t>
              </a:r>
              <a:endParaRPr lang="en-US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671335" y="2401490"/>
              <a:ext cx="34726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solidFill>
                    <a:schemeClr val="bg1">
                      <a:lumMod val="50000"/>
                    </a:schemeClr>
                  </a:solidFill>
                </a:rPr>
                <a:t>Lorem ipsum dolor sit amet, fuisset volumus incorrupte has no, denique aliquando mel eu.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2464142" y="1388916"/>
            <a:ext cx="4215715" cy="4471416"/>
            <a:chOff x="2464142" y="1388916"/>
            <a:chExt cx="4215715" cy="4471416"/>
          </a:xfrm>
        </p:grpSpPr>
        <p:grpSp>
          <p:nvGrpSpPr>
            <p:cNvPr id="15" name="Group 14"/>
            <p:cNvGrpSpPr/>
            <p:nvPr/>
          </p:nvGrpSpPr>
          <p:grpSpPr>
            <a:xfrm>
              <a:off x="2464142" y="1388916"/>
              <a:ext cx="4215715" cy="4471416"/>
              <a:chOff x="2464142" y="1388916"/>
              <a:chExt cx="4215715" cy="4471416"/>
            </a:xfrm>
          </p:grpSpPr>
          <p:sp>
            <p:nvSpPr>
              <p:cNvPr id="65" name="Freeform 64"/>
              <p:cNvSpPr/>
              <p:nvPr/>
            </p:nvSpPr>
            <p:spPr>
              <a:xfrm rot="10800000">
                <a:off x="3699501" y="4095947"/>
                <a:ext cx="1744668" cy="989663"/>
              </a:xfrm>
              <a:custGeom>
                <a:avLst/>
                <a:gdLst>
                  <a:gd name="connsiteX0" fmla="*/ 249718 w 1877126"/>
                  <a:gd name="connsiteY0" fmla="*/ 27848 h 2151276"/>
                  <a:gd name="connsiteX1" fmla="*/ 248598 w 1877126"/>
                  <a:gd name="connsiteY1" fmla="*/ 1 h 2151276"/>
                  <a:gd name="connsiteX2" fmla="*/ 248598 w 1877126"/>
                  <a:gd name="connsiteY2" fmla="*/ 0 h 2151276"/>
                  <a:gd name="connsiteX3" fmla="*/ 238214 w 1877126"/>
                  <a:gd name="connsiteY3" fmla="*/ 507182 h 2151276"/>
                  <a:gd name="connsiteX4" fmla="*/ 242944 w 1877126"/>
                  <a:gd name="connsiteY4" fmla="*/ 409270 h 2151276"/>
                  <a:gd name="connsiteX5" fmla="*/ 242072 w 1877126"/>
                  <a:gd name="connsiteY5" fmla="*/ 456825 h 2151276"/>
                  <a:gd name="connsiteX6" fmla="*/ 1638913 w 1877126"/>
                  <a:gd name="connsiteY6" fmla="*/ 507183 h 2151276"/>
                  <a:gd name="connsiteX7" fmla="*/ 1635054 w 1877126"/>
                  <a:gd name="connsiteY7" fmla="*/ 456825 h 2151276"/>
                  <a:gd name="connsiteX8" fmla="*/ 1634182 w 1877126"/>
                  <a:gd name="connsiteY8" fmla="*/ 409270 h 2151276"/>
                  <a:gd name="connsiteX9" fmla="*/ 1877126 w 1877126"/>
                  <a:gd name="connsiteY9" fmla="*/ 2151276 h 2151276"/>
                  <a:gd name="connsiteX10" fmla="*/ 1875772 w 1877126"/>
                  <a:gd name="connsiteY10" fmla="*/ 2151276 h 2151276"/>
                  <a:gd name="connsiteX11" fmla="*/ 1875824 w 1877126"/>
                  <a:gd name="connsiteY11" fmla="*/ 2151120 h 2151276"/>
                  <a:gd name="connsiteX12" fmla="*/ 938564 w 1877126"/>
                  <a:gd name="connsiteY12" fmla="*/ 1866284 h 2151276"/>
                  <a:gd name="connsiteX13" fmla="*/ 1304 w 1877126"/>
                  <a:gd name="connsiteY13" fmla="*/ 2151120 h 2151276"/>
                  <a:gd name="connsiteX14" fmla="*/ 1356 w 1877126"/>
                  <a:gd name="connsiteY14" fmla="*/ 2151276 h 2151276"/>
                  <a:gd name="connsiteX15" fmla="*/ 0 w 1877126"/>
                  <a:gd name="connsiteY15" fmla="*/ 2151276 h 2151276"/>
                  <a:gd name="connsiteX16" fmla="*/ 87655 w 1877126"/>
                  <a:gd name="connsiteY16" fmla="*/ 1728827 h 2151276"/>
                  <a:gd name="connsiteX17" fmla="*/ 207125 w 1877126"/>
                  <a:gd name="connsiteY17" fmla="*/ 912947 h 2151276"/>
                  <a:gd name="connsiteX18" fmla="*/ 207127 w 1877126"/>
                  <a:gd name="connsiteY18" fmla="*/ 912926 h 2151276"/>
                  <a:gd name="connsiteX19" fmla="*/ 207125 w 1877126"/>
                  <a:gd name="connsiteY19" fmla="*/ 912948 h 2151276"/>
                  <a:gd name="connsiteX20" fmla="*/ 187629 w 1877126"/>
                  <a:gd name="connsiteY20" fmla="*/ 1074256 h 2151276"/>
                  <a:gd name="connsiteX21" fmla="*/ 188803 w 1877126"/>
                  <a:gd name="connsiteY21" fmla="*/ 1074256 h 2151276"/>
                  <a:gd name="connsiteX22" fmla="*/ 188756 w 1877126"/>
                  <a:gd name="connsiteY22" fmla="*/ 1074105 h 2151276"/>
                  <a:gd name="connsiteX23" fmla="*/ 938564 w 1877126"/>
                  <a:gd name="connsiteY23" fmla="*/ 829960 h 2151276"/>
                  <a:gd name="connsiteX24" fmla="*/ 1688372 w 1877126"/>
                  <a:gd name="connsiteY24" fmla="*/ 1074105 h 2151276"/>
                  <a:gd name="connsiteX25" fmla="*/ 1688325 w 1877126"/>
                  <a:gd name="connsiteY25" fmla="*/ 1074256 h 2151276"/>
                  <a:gd name="connsiteX26" fmla="*/ 1689497 w 1877126"/>
                  <a:gd name="connsiteY26" fmla="*/ 1074256 h 2151276"/>
                  <a:gd name="connsiteX27" fmla="*/ 1670001 w 1877126"/>
                  <a:gd name="connsiteY27" fmla="*/ 912948 h 2151276"/>
                  <a:gd name="connsiteX28" fmla="*/ 1669999 w 1877126"/>
                  <a:gd name="connsiteY28" fmla="*/ 912919 h 2151276"/>
                  <a:gd name="connsiteX29" fmla="*/ 1670001 w 1877126"/>
                  <a:gd name="connsiteY29" fmla="*/ 912947 h 2151276"/>
                  <a:gd name="connsiteX30" fmla="*/ 1789472 w 1877126"/>
                  <a:gd name="connsiteY30" fmla="*/ 1728827 h 2151276"/>
                  <a:gd name="connsiteX0" fmla="*/ 249718 w 1877126"/>
                  <a:gd name="connsiteY0" fmla="*/ 27848 h 2151276"/>
                  <a:gd name="connsiteX1" fmla="*/ 248598 w 1877126"/>
                  <a:gd name="connsiteY1" fmla="*/ 1 h 2151276"/>
                  <a:gd name="connsiteX2" fmla="*/ 248598 w 1877126"/>
                  <a:gd name="connsiteY2" fmla="*/ 0 h 2151276"/>
                  <a:gd name="connsiteX3" fmla="*/ 249718 w 1877126"/>
                  <a:gd name="connsiteY3" fmla="*/ 27848 h 2151276"/>
                  <a:gd name="connsiteX4" fmla="*/ 238214 w 1877126"/>
                  <a:gd name="connsiteY4" fmla="*/ 507182 h 2151276"/>
                  <a:gd name="connsiteX5" fmla="*/ 242944 w 1877126"/>
                  <a:gd name="connsiteY5" fmla="*/ 409270 h 2151276"/>
                  <a:gd name="connsiteX6" fmla="*/ 242072 w 1877126"/>
                  <a:gd name="connsiteY6" fmla="*/ 456825 h 2151276"/>
                  <a:gd name="connsiteX7" fmla="*/ 238214 w 1877126"/>
                  <a:gd name="connsiteY7" fmla="*/ 507182 h 2151276"/>
                  <a:gd name="connsiteX8" fmla="*/ 1638913 w 1877126"/>
                  <a:gd name="connsiteY8" fmla="*/ 507183 h 2151276"/>
                  <a:gd name="connsiteX9" fmla="*/ 1635054 w 1877126"/>
                  <a:gd name="connsiteY9" fmla="*/ 456825 h 2151276"/>
                  <a:gd name="connsiteX10" fmla="*/ 1638913 w 1877126"/>
                  <a:gd name="connsiteY10" fmla="*/ 507183 h 2151276"/>
                  <a:gd name="connsiteX11" fmla="*/ 1877126 w 1877126"/>
                  <a:gd name="connsiteY11" fmla="*/ 2151276 h 2151276"/>
                  <a:gd name="connsiteX12" fmla="*/ 1875772 w 1877126"/>
                  <a:gd name="connsiteY12" fmla="*/ 2151276 h 2151276"/>
                  <a:gd name="connsiteX13" fmla="*/ 1875824 w 1877126"/>
                  <a:gd name="connsiteY13" fmla="*/ 2151120 h 2151276"/>
                  <a:gd name="connsiteX14" fmla="*/ 938564 w 1877126"/>
                  <a:gd name="connsiteY14" fmla="*/ 1866284 h 2151276"/>
                  <a:gd name="connsiteX15" fmla="*/ 1304 w 1877126"/>
                  <a:gd name="connsiteY15" fmla="*/ 2151120 h 2151276"/>
                  <a:gd name="connsiteX16" fmla="*/ 1356 w 1877126"/>
                  <a:gd name="connsiteY16" fmla="*/ 2151276 h 2151276"/>
                  <a:gd name="connsiteX17" fmla="*/ 0 w 1877126"/>
                  <a:gd name="connsiteY17" fmla="*/ 2151276 h 2151276"/>
                  <a:gd name="connsiteX18" fmla="*/ 87655 w 1877126"/>
                  <a:gd name="connsiteY18" fmla="*/ 1728827 h 2151276"/>
                  <a:gd name="connsiteX19" fmla="*/ 207125 w 1877126"/>
                  <a:gd name="connsiteY19" fmla="*/ 912947 h 2151276"/>
                  <a:gd name="connsiteX20" fmla="*/ 207127 w 1877126"/>
                  <a:gd name="connsiteY20" fmla="*/ 912926 h 2151276"/>
                  <a:gd name="connsiteX21" fmla="*/ 207125 w 1877126"/>
                  <a:gd name="connsiteY21" fmla="*/ 912948 h 2151276"/>
                  <a:gd name="connsiteX22" fmla="*/ 187629 w 1877126"/>
                  <a:gd name="connsiteY22" fmla="*/ 1074256 h 2151276"/>
                  <a:gd name="connsiteX23" fmla="*/ 188803 w 1877126"/>
                  <a:gd name="connsiteY23" fmla="*/ 1074256 h 2151276"/>
                  <a:gd name="connsiteX24" fmla="*/ 188756 w 1877126"/>
                  <a:gd name="connsiteY24" fmla="*/ 1074105 h 2151276"/>
                  <a:gd name="connsiteX25" fmla="*/ 938564 w 1877126"/>
                  <a:gd name="connsiteY25" fmla="*/ 829960 h 2151276"/>
                  <a:gd name="connsiteX26" fmla="*/ 1688372 w 1877126"/>
                  <a:gd name="connsiteY26" fmla="*/ 1074105 h 2151276"/>
                  <a:gd name="connsiteX27" fmla="*/ 1688325 w 1877126"/>
                  <a:gd name="connsiteY27" fmla="*/ 1074256 h 2151276"/>
                  <a:gd name="connsiteX28" fmla="*/ 1689497 w 1877126"/>
                  <a:gd name="connsiteY28" fmla="*/ 1074256 h 2151276"/>
                  <a:gd name="connsiteX29" fmla="*/ 1670001 w 1877126"/>
                  <a:gd name="connsiteY29" fmla="*/ 912948 h 2151276"/>
                  <a:gd name="connsiteX30" fmla="*/ 1669999 w 1877126"/>
                  <a:gd name="connsiteY30" fmla="*/ 912919 h 2151276"/>
                  <a:gd name="connsiteX31" fmla="*/ 1670001 w 1877126"/>
                  <a:gd name="connsiteY31" fmla="*/ 912947 h 2151276"/>
                  <a:gd name="connsiteX32" fmla="*/ 1789472 w 1877126"/>
                  <a:gd name="connsiteY32" fmla="*/ 1728827 h 2151276"/>
                  <a:gd name="connsiteX33" fmla="*/ 1877126 w 1877126"/>
                  <a:gd name="connsiteY33" fmla="*/ 2151276 h 2151276"/>
                  <a:gd name="connsiteX0" fmla="*/ 249718 w 1877126"/>
                  <a:gd name="connsiteY0" fmla="*/ 27848 h 2151276"/>
                  <a:gd name="connsiteX1" fmla="*/ 248598 w 1877126"/>
                  <a:gd name="connsiteY1" fmla="*/ 1 h 2151276"/>
                  <a:gd name="connsiteX2" fmla="*/ 248598 w 1877126"/>
                  <a:gd name="connsiteY2" fmla="*/ 0 h 2151276"/>
                  <a:gd name="connsiteX3" fmla="*/ 249718 w 1877126"/>
                  <a:gd name="connsiteY3" fmla="*/ 27848 h 2151276"/>
                  <a:gd name="connsiteX4" fmla="*/ 238214 w 1877126"/>
                  <a:gd name="connsiteY4" fmla="*/ 507182 h 2151276"/>
                  <a:gd name="connsiteX5" fmla="*/ 242944 w 1877126"/>
                  <a:gd name="connsiteY5" fmla="*/ 409270 h 2151276"/>
                  <a:gd name="connsiteX6" fmla="*/ 242072 w 1877126"/>
                  <a:gd name="connsiteY6" fmla="*/ 456825 h 2151276"/>
                  <a:gd name="connsiteX7" fmla="*/ 238214 w 1877126"/>
                  <a:gd name="connsiteY7" fmla="*/ 507182 h 2151276"/>
                  <a:gd name="connsiteX8" fmla="*/ 1877126 w 1877126"/>
                  <a:gd name="connsiteY8" fmla="*/ 2151276 h 2151276"/>
                  <a:gd name="connsiteX9" fmla="*/ 1875772 w 1877126"/>
                  <a:gd name="connsiteY9" fmla="*/ 2151276 h 2151276"/>
                  <a:gd name="connsiteX10" fmla="*/ 1875824 w 1877126"/>
                  <a:gd name="connsiteY10" fmla="*/ 2151120 h 2151276"/>
                  <a:gd name="connsiteX11" fmla="*/ 938564 w 1877126"/>
                  <a:gd name="connsiteY11" fmla="*/ 1866284 h 2151276"/>
                  <a:gd name="connsiteX12" fmla="*/ 1304 w 1877126"/>
                  <a:gd name="connsiteY12" fmla="*/ 2151120 h 2151276"/>
                  <a:gd name="connsiteX13" fmla="*/ 1356 w 1877126"/>
                  <a:gd name="connsiteY13" fmla="*/ 2151276 h 2151276"/>
                  <a:gd name="connsiteX14" fmla="*/ 0 w 1877126"/>
                  <a:gd name="connsiteY14" fmla="*/ 2151276 h 2151276"/>
                  <a:gd name="connsiteX15" fmla="*/ 87655 w 1877126"/>
                  <a:gd name="connsiteY15" fmla="*/ 1728827 h 2151276"/>
                  <a:gd name="connsiteX16" fmla="*/ 207125 w 1877126"/>
                  <a:gd name="connsiteY16" fmla="*/ 912947 h 2151276"/>
                  <a:gd name="connsiteX17" fmla="*/ 207127 w 1877126"/>
                  <a:gd name="connsiteY17" fmla="*/ 912926 h 2151276"/>
                  <a:gd name="connsiteX18" fmla="*/ 207125 w 1877126"/>
                  <a:gd name="connsiteY18" fmla="*/ 912948 h 2151276"/>
                  <a:gd name="connsiteX19" fmla="*/ 187629 w 1877126"/>
                  <a:gd name="connsiteY19" fmla="*/ 1074256 h 2151276"/>
                  <a:gd name="connsiteX20" fmla="*/ 188803 w 1877126"/>
                  <a:gd name="connsiteY20" fmla="*/ 1074256 h 2151276"/>
                  <a:gd name="connsiteX21" fmla="*/ 188756 w 1877126"/>
                  <a:gd name="connsiteY21" fmla="*/ 1074105 h 2151276"/>
                  <a:gd name="connsiteX22" fmla="*/ 938564 w 1877126"/>
                  <a:gd name="connsiteY22" fmla="*/ 829960 h 2151276"/>
                  <a:gd name="connsiteX23" fmla="*/ 1688372 w 1877126"/>
                  <a:gd name="connsiteY23" fmla="*/ 1074105 h 2151276"/>
                  <a:gd name="connsiteX24" fmla="*/ 1688325 w 1877126"/>
                  <a:gd name="connsiteY24" fmla="*/ 1074256 h 2151276"/>
                  <a:gd name="connsiteX25" fmla="*/ 1689497 w 1877126"/>
                  <a:gd name="connsiteY25" fmla="*/ 1074256 h 2151276"/>
                  <a:gd name="connsiteX26" fmla="*/ 1670001 w 1877126"/>
                  <a:gd name="connsiteY26" fmla="*/ 912948 h 2151276"/>
                  <a:gd name="connsiteX27" fmla="*/ 1669999 w 1877126"/>
                  <a:gd name="connsiteY27" fmla="*/ 912919 h 2151276"/>
                  <a:gd name="connsiteX28" fmla="*/ 1670001 w 1877126"/>
                  <a:gd name="connsiteY28" fmla="*/ 912947 h 2151276"/>
                  <a:gd name="connsiteX29" fmla="*/ 1789472 w 1877126"/>
                  <a:gd name="connsiteY29" fmla="*/ 1728827 h 2151276"/>
                  <a:gd name="connsiteX30" fmla="*/ 1877126 w 1877126"/>
                  <a:gd name="connsiteY30" fmla="*/ 2151276 h 2151276"/>
                  <a:gd name="connsiteX0" fmla="*/ 248598 w 1877126"/>
                  <a:gd name="connsiteY0" fmla="*/ 0 h 2151276"/>
                  <a:gd name="connsiteX1" fmla="*/ 248598 w 1877126"/>
                  <a:gd name="connsiteY1" fmla="*/ 1 h 2151276"/>
                  <a:gd name="connsiteX2" fmla="*/ 248598 w 1877126"/>
                  <a:gd name="connsiteY2" fmla="*/ 0 h 2151276"/>
                  <a:gd name="connsiteX3" fmla="*/ 238214 w 1877126"/>
                  <a:gd name="connsiteY3" fmla="*/ 507182 h 2151276"/>
                  <a:gd name="connsiteX4" fmla="*/ 242944 w 1877126"/>
                  <a:gd name="connsiteY4" fmla="*/ 409270 h 2151276"/>
                  <a:gd name="connsiteX5" fmla="*/ 242072 w 1877126"/>
                  <a:gd name="connsiteY5" fmla="*/ 456825 h 2151276"/>
                  <a:gd name="connsiteX6" fmla="*/ 238214 w 1877126"/>
                  <a:gd name="connsiteY6" fmla="*/ 507182 h 2151276"/>
                  <a:gd name="connsiteX7" fmla="*/ 1877126 w 1877126"/>
                  <a:gd name="connsiteY7" fmla="*/ 2151276 h 2151276"/>
                  <a:gd name="connsiteX8" fmla="*/ 1875772 w 1877126"/>
                  <a:gd name="connsiteY8" fmla="*/ 2151276 h 2151276"/>
                  <a:gd name="connsiteX9" fmla="*/ 1875824 w 1877126"/>
                  <a:gd name="connsiteY9" fmla="*/ 2151120 h 2151276"/>
                  <a:gd name="connsiteX10" fmla="*/ 938564 w 1877126"/>
                  <a:gd name="connsiteY10" fmla="*/ 1866284 h 2151276"/>
                  <a:gd name="connsiteX11" fmla="*/ 1304 w 1877126"/>
                  <a:gd name="connsiteY11" fmla="*/ 2151120 h 2151276"/>
                  <a:gd name="connsiteX12" fmla="*/ 1356 w 1877126"/>
                  <a:gd name="connsiteY12" fmla="*/ 2151276 h 2151276"/>
                  <a:gd name="connsiteX13" fmla="*/ 0 w 1877126"/>
                  <a:gd name="connsiteY13" fmla="*/ 2151276 h 2151276"/>
                  <a:gd name="connsiteX14" fmla="*/ 87655 w 1877126"/>
                  <a:gd name="connsiteY14" fmla="*/ 1728827 h 2151276"/>
                  <a:gd name="connsiteX15" fmla="*/ 207125 w 1877126"/>
                  <a:gd name="connsiteY15" fmla="*/ 912947 h 2151276"/>
                  <a:gd name="connsiteX16" fmla="*/ 207127 w 1877126"/>
                  <a:gd name="connsiteY16" fmla="*/ 912926 h 2151276"/>
                  <a:gd name="connsiteX17" fmla="*/ 207125 w 1877126"/>
                  <a:gd name="connsiteY17" fmla="*/ 912948 h 2151276"/>
                  <a:gd name="connsiteX18" fmla="*/ 187629 w 1877126"/>
                  <a:gd name="connsiteY18" fmla="*/ 1074256 h 2151276"/>
                  <a:gd name="connsiteX19" fmla="*/ 188803 w 1877126"/>
                  <a:gd name="connsiteY19" fmla="*/ 1074256 h 2151276"/>
                  <a:gd name="connsiteX20" fmla="*/ 188756 w 1877126"/>
                  <a:gd name="connsiteY20" fmla="*/ 1074105 h 2151276"/>
                  <a:gd name="connsiteX21" fmla="*/ 938564 w 1877126"/>
                  <a:gd name="connsiteY21" fmla="*/ 829960 h 2151276"/>
                  <a:gd name="connsiteX22" fmla="*/ 1688372 w 1877126"/>
                  <a:gd name="connsiteY22" fmla="*/ 1074105 h 2151276"/>
                  <a:gd name="connsiteX23" fmla="*/ 1688325 w 1877126"/>
                  <a:gd name="connsiteY23" fmla="*/ 1074256 h 2151276"/>
                  <a:gd name="connsiteX24" fmla="*/ 1689497 w 1877126"/>
                  <a:gd name="connsiteY24" fmla="*/ 1074256 h 2151276"/>
                  <a:gd name="connsiteX25" fmla="*/ 1670001 w 1877126"/>
                  <a:gd name="connsiteY25" fmla="*/ 912948 h 2151276"/>
                  <a:gd name="connsiteX26" fmla="*/ 1669999 w 1877126"/>
                  <a:gd name="connsiteY26" fmla="*/ 912919 h 2151276"/>
                  <a:gd name="connsiteX27" fmla="*/ 1670001 w 1877126"/>
                  <a:gd name="connsiteY27" fmla="*/ 912947 h 2151276"/>
                  <a:gd name="connsiteX28" fmla="*/ 1789472 w 1877126"/>
                  <a:gd name="connsiteY28" fmla="*/ 1728827 h 2151276"/>
                  <a:gd name="connsiteX29" fmla="*/ 1877126 w 1877126"/>
                  <a:gd name="connsiteY29" fmla="*/ 2151276 h 2151276"/>
                  <a:gd name="connsiteX0" fmla="*/ 238214 w 1877126"/>
                  <a:gd name="connsiteY0" fmla="*/ 97912 h 1742006"/>
                  <a:gd name="connsiteX1" fmla="*/ 242944 w 1877126"/>
                  <a:gd name="connsiteY1" fmla="*/ 0 h 1742006"/>
                  <a:gd name="connsiteX2" fmla="*/ 242072 w 1877126"/>
                  <a:gd name="connsiteY2" fmla="*/ 47555 h 1742006"/>
                  <a:gd name="connsiteX3" fmla="*/ 238214 w 1877126"/>
                  <a:gd name="connsiteY3" fmla="*/ 97912 h 1742006"/>
                  <a:gd name="connsiteX4" fmla="*/ 1877126 w 1877126"/>
                  <a:gd name="connsiteY4" fmla="*/ 1742006 h 1742006"/>
                  <a:gd name="connsiteX5" fmla="*/ 1875772 w 1877126"/>
                  <a:gd name="connsiteY5" fmla="*/ 1742006 h 1742006"/>
                  <a:gd name="connsiteX6" fmla="*/ 1875824 w 1877126"/>
                  <a:gd name="connsiteY6" fmla="*/ 1741850 h 1742006"/>
                  <a:gd name="connsiteX7" fmla="*/ 938564 w 1877126"/>
                  <a:gd name="connsiteY7" fmla="*/ 1457014 h 1742006"/>
                  <a:gd name="connsiteX8" fmla="*/ 1304 w 1877126"/>
                  <a:gd name="connsiteY8" fmla="*/ 1741850 h 1742006"/>
                  <a:gd name="connsiteX9" fmla="*/ 1356 w 1877126"/>
                  <a:gd name="connsiteY9" fmla="*/ 1742006 h 1742006"/>
                  <a:gd name="connsiteX10" fmla="*/ 0 w 1877126"/>
                  <a:gd name="connsiteY10" fmla="*/ 1742006 h 1742006"/>
                  <a:gd name="connsiteX11" fmla="*/ 87655 w 1877126"/>
                  <a:gd name="connsiteY11" fmla="*/ 1319557 h 1742006"/>
                  <a:gd name="connsiteX12" fmla="*/ 207125 w 1877126"/>
                  <a:gd name="connsiteY12" fmla="*/ 503677 h 1742006"/>
                  <a:gd name="connsiteX13" fmla="*/ 207127 w 1877126"/>
                  <a:gd name="connsiteY13" fmla="*/ 503656 h 1742006"/>
                  <a:gd name="connsiteX14" fmla="*/ 207125 w 1877126"/>
                  <a:gd name="connsiteY14" fmla="*/ 503678 h 1742006"/>
                  <a:gd name="connsiteX15" fmla="*/ 187629 w 1877126"/>
                  <a:gd name="connsiteY15" fmla="*/ 664986 h 1742006"/>
                  <a:gd name="connsiteX16" fmla="*/ 188803 w 1877126"/>
                  <a:gd name="connsiteY16" fmla="*/ 664986 h 1742006"/>
                  <a:gd name="connsiteX17" fmla="*/ 188756 w 1877126"/>
                  <a:gd name="connsiteY17" fmla="*/ 664835 h 1742006"/>
                  <a:gd name="connsiteX18" fmla="*/ 938564 w 1877126"/>
                  <a:gd name="connsiteY18" fmla="*/ 420690 h 1742006"/>
                  <a:gd name="connsiteX19" fmla="*/ 1688372 w 1877126"/>
                  <a:gd name="connsiteY19" fmla="*/ 664835 h 1742006"/>
                  <a:gd name="connsiteX20" fmla="*/ 1688325 w 1877126"/>
                  <a:gd name="connsiteY20" fmla="*/ 664986 h 1742006"/>
                  <a:gd name="connsiteX21" fmla="*/ 1689497 w 1877126"/>
                  <a:gd name="connsiteY21" fmla="*/ 664986 h 1742006"/>
                  <a:gd name="connsiteX22" fmla="*/ 1670001 w 1877126"/>
                  <a:gd name="connsiteY22" fmla="*/ 503678 h 1742006"/>
                  <a:gd name="connsiteX23" fmla="*/ 1669999 w 1877126"/>
                  <a:gd name="connsiteY23" fmla="*/ 503649 h 1742006"/>
                  <a:gd name="connsiteX24" fmla="*/ 1670001 w 1877126"/>
                  <a:gd name="connsiteY24" fmla="*/ 503677 h 1742006"/>
                  <a:gd name="connsiteX25" fmla="*/ 1789472 w 1877126"/>
                  <a:gd name="connsiteY25" fmla="*/ 1319557 h 1742006"/>
                  <a:gd name="connsiteX26" fmla="*/ 1877126 w 1877126"/>
                  <a:gd name="connsiteY26" fmla="*/ 1742006 h 1742006"/>
                  <a:gd name="connsiteX0" fmla="*/ 238214 w 1877126"/>
                  <a:gd name="connsiteY0" fmla="*/ 50356 h 1694450"/>
                  <a:gd name="connsiteX1" fmla="*/ 242072 w 1877126"/>
                  <a:gd name="connsiteY1" fmla="*/ -1 h 1694450"/>
                  <a:gd name="connsiteX2" fmla="*/ 238214 w 1877126"/>
                  <a:gd name="connsiteY2" fmla="*/ 50356 h 1694450"/>
                  <a:gd name="connsiteX3" fmla="*/ 1877126 w 1877126"/>
                  <a:gd name="connsiteY3" fmla="*/ 1694450 h 1694450"/>
                  <a:gd name="connsiteX4" fmla="*/ 1875772 w 1877126"/>
                  <a:gd name="connsiteY4" fmla="*/ 1694450 h 1694450"/>
                  <a:gd name="connsiteX5" fmla="*/ 1875824 w 1877126"/>
                  <a:gd name="connsiteY5" fmla="*/ 1694294 h 1694450"/>
                  <a:gd name="connsiteX6" fmla="*/ 938564 w 1877126"/>
                  <a:gd name="connsiteY6" fmla="*/ 1409458 h 1694450"/>
                  <a:gd name="connsiteX7" fmla="*/ 1304 w 1877126"/>
                  <a:gd name="connsiteY7" fmla="*/ 1694294 h 1694450"/>
                  <a:gd name="connsiteX8" fmla="*/ 1356 w 1877126"/>
                  <a:gd name="connsiteY8" fmla="*/ 1694450 h 1694450"/>
                  <a:gd name="connsiteX9" fmla="*/ 0 w 1877126"/>
                  <a:gd name="connsiteY9" fmla="*/ 1694450 h 1694450"/>
                  <a:gd name="connsiteX10" fmla="*/ 87655 w 1877126"/>
                  <a:gd name="connsiteY10" fmla="*/ 1272001 h 1694450"/>
                  <a:gd name="connsiteX11" fmla="*/ 207125 w 1877126"/>
                  <a:gd name="connsiteY11" fmla="*/ 456121 h 1694450"/>
                  <a:gd name="connsiteX12" fmla="*/ 207127 w 1877126"/>
                  <a:gd name="connsiteY12" fmla="*/ 456100 h 1694450"/>
                  <a:gd name="connsiteX13" fmla="*/ 207125 w 1877126"/>
                  <a:gd name="connsiteY13" fmla="*/ 456122 h 1694450"/>
                  <a:gd name="connsiteX14" fmla="*/ 187629 w 1877126"/>
                  <a:gd name="connsiteY14" fmla="*/ 617430 h 1694450"/>
                  <a:gd name="connsiteX15" fmla="*/ 188803 w 1877126"/>
                  <a:gd name="connsiteY15" fmla="*/ 617430 h 1694450"/>
                  <a:gd name="connsiteX16" fmla="*/ 188756 w 1877126"/>
                  <a:gd name="connsiteY16" fmla="*/ 617279 h 1694450"/>
                  <a:gd name="connsiteX17" fmla="*/ 938564 w 1877126"/>
                  <a:gd name="connsiteY17" fmla="*/ 373134 h 1694450"/>
                  <a:gd name="connsiteX18" fmla="*/ 1688372 w 1877126"/>
                  <a:gd name="connsiteY18" fmla="*/ 617279 h 1694450"/>
                  <a:gd name="connsiteX19" fmla="*/ 1688325 w 1877126"/>
                  <a:gd name="connsiteY19" fmla="*/ 617430 h 1694450"/>
                  <a:gd name="connsiteX20" fmla="*/ 1689497 w 1877126"/>
                  <a:gd name="connsiteY20" fmla="*/ 617430 h 1694450"/>
                  <a:gd name="connsiteX21" fmla="*/ 1670001 w 1877126"/>
                  <a:gd name="connsiteY21" fmla="*/ 456122 h 1694450"/>
                  <a:gd name="connsiteX22" fmla="*/ 1669999 w 1877126"/>
                  <a:gd name="connsiteY22" fmla="*/ 456093 h 1694450"/>
                  <a:gd name="connsiteX23" fmla="*/ 1670001 w 1877126"/>
                  <a:gd name="connsiteY23" fmla="*/ 456121 h 1694450"/>
                  <a:gd name="connsiteX24" fmla="*/ 1789472 w 1877126"/>
                  <a:gd name="connsiteY24" fmla="*/ 1272001 h 1694450"/>
                  <a:gd name="connsiteX25" fmla="*/ 1877126 w 1877126"/>
                  <a:gd name="connsiteY25" fmla="*/ 1694450 h 1694450"/>
                  <a:gd name="connsiteX0" fmla="*/ 1877126 w 1877126"/>
                  <a:gd name="connsiteY0" fmla="*/ 1321316 h 1321316"/>
                  <a:gd name="connsiteX1" fmla="*/ 1875772 w 1877126"/>
                  <a:gd name="connsiteY1" fmla="*/ 1321316 h 1321316"/>
                  <a:gd name="connsiteX2" fmla="*/ 1875824 w 1877126"/>
                  <a:gd name="connsiteY2" fmla="*/ 1321160 h 1321316"/>
                  <a:gd name="connsiteX3" fmla="*/ 938564 w 1877126"/>
                  <a:gd name="connsiteY3" fmla="*/ 1036324 h 1321316"/>
                  <a:gd name="connsiteX4" fmla="*/ 1304 w 1877126"/>
                  <a:gd name="connsiteY4" fmla="*/ 1321160 h 1321316"/>
                  <a:gd name="connsiteX5" fmla="*/ 1356 w 1877126"/>
                  <a:gd name="connsiteY5" fmla="*/ 1321316 h 1321316"/>
                  <a:gd name="connsiteX6" fmla="*/ 0 w 1877126"/>
                  <a:gd name="connsiteY6" fmla="*/ 1321316 h 1321316"/>
                  <a:gd name="connsiteX7" fmla="*/ 87655 w 1877126"/>
                  <a:gd name="connsiteY7" fmla="*/ 898867 h 1321316"/>
                  <a:gd name="connsiteX8" fmla="*/ 207125 w 1877126"/>
                  <a:gd name="connsiteY8" fmla="*/ 82987 h 1321316"/>
                  <a:gd name="connsiteX9" fmla="*/ 207127 w 1877126"/>
                  <a:gd name="connsiteY9" fmla="*/ 82966 h 1321316"/>
                  <a:gd name="connsiteX10" fmla="*/ 207125 w 1877126"/>
                  <a:gd name="connsiteY10" fmla="*/ 82988 h 1321316"/>
                  <a:gd name="connsiteX11" fmla="*/ 187629 w 1877126"/>
                  <a:gd name="connsiteY11" fmla="*/ 244296 h 1321316"/>
                  <a:gd name="connsiteX12" fmla="*/ 188803 w 1877126"/>
                  <a:gd name="connsiteY12" fmla="*/ 244296 h 1321316"/>
                  <a:gd name="connsiteX13" fmla="*/ 188756 w 1877126"/>
                  <a:gd name="connsiteY13" fmla="*/ 244145 h 1321316"/>
                  <a:gd name="connsiteX14" fmla="*/ 938564 w 1877126"/>
                  <a:gd name="connsiteY14" fmla="*/ 0 h 1321316"/>
                  <a:gd name="connsiteX15" fmla="*/ 1688372 w 1877126"/>
                  <a:gd name="connsiteY15" fmla="*/ 244145 h 1321316"/>
                  <a:gd name="connsiteX16" fmla="*/ 1688325 w 1877126"/>
                  <a:gd name="connsiteY16" fmla="*/ 244296 h 1321316"/>
                  <a:gd name="connsiteX17" fmla="*/ 1689497 w 1877126"/>
                  <a:gd name="connsiteY17" fmla="*/ 244296 h 1321316"/>
                  <a:gd name="connsiteX18" fmla="*/ 1670001 w 1877126"/>
                  <a:gd name="connsiteY18" fmla="*/ 82988 h 1321316"/>
                  <a:gd name="connsiteX19" fmla="*/ 1669999 w 1877126"/>
                  <a:gd name="connsiteY19" fmla="*/ 82959 h 1321316"/>
                  <a:gd name="connsiteX20" fmla="*/ 1670001 w 1877126"/>
                  <a:gd name="connsiteY20" fmla="*/ 82987 h 1321316"/>
                  <a:gd name="connsiteX21" fmla="*/ 1789472 w 1877126"/>
                  <a:gd name="connsiteY21" fmla="*/ 898867 h 1321316"/>
                  <a:gd name="connsiteX22" fmla="*/ 1877126 w 1877126"/>
                  <a:gd name="connsiteY22" fmla="*/ 1321316 h 1321316"/>
                  <a:gd name="connsiteX0" fmla="*/ 1877126 w 1877126"/>
                  <a:gd name="connsiteY0" fmla="*/ 1321316 h 1321316"/>
                  <a:gd name="connsiteX1" fmla="*/ 1875772 w 1877126"/>
                  <a:gd name="connsiteY1" fmla="*/ 1321316 h 1321316"/>
                  <a:gd name="connsiteX2" fmla="*/ 1875824 w 1877126"/>
                  <a:gd name="connsiteY2" fmla="*/ 1321160 h 1321316"/>
                  <a:gd name="connsiteX3" fmla="*/ 938564 w 1877126"/>
                  <a:gd name="connsiteY3" fmla="*/ 1036324 h 1321316"/>
                  <a:gd name="connsiteX4" fmla="*/ 1304 w 1877126"/>
                  <a:gd name="connsiteY4" fmla="*/ 1321160 h 1321316"/>
                  <a:gd name="connsiteX5" fmla="*/ 1356 w 1877126"/>
                  <a:gd name="connsiteY5" fmla="*/ 1321316 h 1321316"/>
                  <a:gd name="connsiteX6" fmla="*/ 0 w 1877126"/>
                  <a:gd name="connsiteY6" fmla="*/ 1321316 h 1321316"/>
                  <a:gd name="connsiteX7" fmla="*/ 87655 w 1877126"/>
                  <a:gd name="connsiteY7" fmla="*/ 898867 h 1321316"/>
                  <a:gd name="connsiteX8" fmla="*/ 207125 w 1877126"/>
                  <a:gd name="connsiteY8" fmla="*/ 82987 h 1321316"/>
                  <a:gd name="connsiteX9" fmla="*/ 207127 w 1877126"/>
                  <a:gd name="connsiteY9" fmla="*/ 82966 h 1321316"/>
                  <a:gd name="connsiteX10" fmla="*/ 187629 w 1877126"/>
                  <a:gd name="connsiteY10" fmla="*/ 244296 h 1321316"/>
                  <a:gd name="connsiteX11" fmla="*/ 188803 w 1877126"/>
                  <a:gd name="connsiteY11" fmla="*/ 244296 h 1321316"/>
                  <a:gd name="connsiteX12" fmla="*/ 188756 w 1877126"/>
                  <a:gd name="connsiteY12" fmla="*/ 244145 h 1321316"/>
                  <a:gd name="connsiteX13" fmla="*/ 938564 w 1877126"/>
                  <a:gd name="connsiteY13" fmla="*/ 0 h 1321316"/>
                  <a:gd name="connsiteX14" fmla="*/ 1688372 w 1877126"/>
                  <a:gd name="connsiteY14" fmla="*/ 244145 h 1321316"/>
                  <a:gd name="connsiteX15" fmla="*/ 1688325 w 1877126"/>
                  <a:gd name="connsiteY15" fmla="*/ 244296 h 1321316"/>
                  <a:gd name="connsiteX16" fmla="*/ 1689497 w 1877126"/>
                  <a:gd name="connsiteY16" fmla="*/ 244296 h 1321316"/>
                  <a:gd name="connsiteX17" fmla="*/ 1670001 w 1877126"/>
                  <a:gd name="connsiteY17" fmla="*/ 82988 h 1321316"/>
                  <a:gd name="connsiteX18" fmla="*/ 1669999 w 1877126"/>
                  <a:gd name="connsiteY18" fmla="*/ 82959 h 1321316"/>
                  <a:gd name="connsiteX19" fmla="*/ 1670001 w 1877126"/>
                  <a:gd name="connsiteY19" fmla="*/ 82987 h 1321316"/>
                  <a:gd name="connsiteX20" fmla="*/ 1789472 w 1877126"/>
                  <a:gd name="connsiteY20" fmla="*/ 898867 h 1321316"/>
                  <a:gd name="connsiteX21" fmla="*/ 1877126 w 1877126"/>
                  <a:gd name="connsiteY21" fmla="*/ 1321316 h 13213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877126" h="1321316">
                    <a:moveTo>
                      <a:pt x="1877126" y="1321316"/>
                    </a:moveTo>
                    <a:lnTo>
                      <a:pt x="1875772" y="1321316"/>
                    </a:lnTo>
                    <a:cubicBezTo>
                      <a:pt x="1875789" y="1321264"/>
                      <a:pt x="1875807" y="1321212"/>
                      <a:pt x="1875824" y="1321160"/>
                    </a:cubicBezTo>
                    <a:cubicBezTo>
                      <a:pt x="1875824" y="1163849"/>
                      <a:pt x="1456198" y="1036324"/>
                      <a:pt x="938564" y="1036324"/>
                    </a:cubicBezTo>
                    <a:cubicBezTo>
                      <a:pt x="420930" y="1036324"/>
                      <a:pt x="1304" y="1163849"/>
                      <a:pt x="1304" y="1321160"/>
                    </a:cubicBezTo>
                    <a:cubicBezTo>
                      <a:pt x="1321" y="1321212"/>
                      <a:pt x="1339" y="1321264"/>
                      <a:pt x="1356" y="1321316"/>
                    </a:cubicBezTo>
                    <a:lnTo>
                      <a:pt x="0" y="1321316"/>
                    </a:lnTo>
                    <a:lnTo>
                      <a:pt x="87655" y="898867"/>
                    </a:lnTo>
                    <a:cubicBezTo>
                      <a:pt x="140370" y="617300"/>
                      <a:pt x="180108" y="344096"/>
                      <a:pt x="207125" y="82987"/>
                    </a:cubicBezTo>
                    <a:cubicBezTo>
                      <a:pt x="207126" y="82980"/>
                      <a:pt x="210376" y="56081"/>
                      <a:pt x="207127" y="82966"/>
                    </a:cubicBezTo>
                    <a:cubicBezTo>
                      <a:pt x="203878" y="109851"/>
                      <a:pt x="190683" y="217408"/>
                      <a:pt x="187629" y="244296"/>
                    </a:cubicBezTo>
                    <a:lnTo>
                      <a:pt x="188803" y="244296"/>
                    </a:lnTo>
                    <a:cubicBezTo>
                      <a:pt x="188787" y="244246"/>
                      <a:pt x="188772" y="244195"/>
                      <a:pt x="188756" y="244145"/>
                    </a:cubicBezTo>
                    <a:cubicBezTo>
                      <a:pt x="188756" y="109307"/>
                      <a:pt x="524456" y="0"/>
                      <a:pt x="938564" y="0"/>
                    </a:cubicBezTo>
                    <a:cubicBezTo>
                      <a:pt x="1352672" y="0"/>
                      <a:pt x="1688372" y="109307"/>
                      <a:pt x="1688372" y="244145"/>
                    </a:cubicBezTo>
                    <a:cubicBezTo>
                      <a:pt x="1688356" y="244195"/>
                      <a:pt x="1688341" y="244246"/>
                      <a:pt x="1688325" y="244296"/>
                    </a:cubicBezTo>
                    <a:lnTo>
                      <a:pt x="1689497" y="244296"/>
                    </a:lnTo>
                    <a:lnTo>
                      <a:pt x="1670001" y="82988"/>
                    </a:lnTo>
                    <a:cubicBezTo>
                      <a:pt x="1670000" y="82978"/>
                      <a:pt x="1670000" y="82969"/>
                      <a:pt x="1669999" y="82959"/>
                    </a:cubicBezTo>
                    <a:cubicBezTo>
                      <a:pt x="1670000" y="82968"/>
                      <a:pt x="1670000" y="82978"/>
                      <a:pt x="1670001" y="82987"/>
                    </a:cubicBezTo>
                    <a:cubicBezTo>
                      <a:pt x="1697018" y="344096"/>
                      <a:pt x="1736756" y="617300"/>
                      <a:pt x="1789472" y="898867"/>
                    </a:cubicBezTo>
                    <a:lnTo>
                      <a:pt x="1877126" y="1321316"/>
                    </a:lnTo>
                    <a:close/>
                  </a:path>
                </a:pathLst>
              </a:custGeom>
              <a:solidFill>
                <a:srgbClr val="0499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Freeform 62"/>
              <p:cNvSpPr/>
              <p:nvPr/>
            </p:nvSpPr>
            <p:spPr>
              <a:xfrm rot="10800000">
                <a:off x="3425444" y="3311637"/>
                <a:ext cx="2292782" cy="1007731"/>
              </a:xfrm>
              <a:custGeom>
                <a:avLst/>
                <a:gdLst>
                  <a:gd name="connsiteX0" fmla="*/ 368469 w 2466854"/>
                  <a:gd name="connsiteY0" fmla="*/ 50067 h 1465251"/>
                  <a:gd name="connsiteX1" fmla="*/ 377845 w 2466854"/>
                  <a:gd name="connsiteY1" fmla="*/ 0 h 1465251"/>
                  <a:gd name="connsiteX2" fmla="*/ 378857 w 2466854"/>
                  <a:gd name="connsiteY2" fmla="*/ 0 h 1465251"/>
                  <a:gd name="connsiteX3" fmla="*/ 2098385 w 2466854"/>
                  <a:gd name="connsiteY3" fmla="*/ 50067 h 1465251"/>
                  <a:gd name="connsiteX4" fmla="*/ 2087997 w 2466854"/>
                  <a:gd name="connsiteY4" fmla="*/ 0 h 1465251"/>
                  <a:gd name="connsiteX5" fmla="*/ 2089010 w 2466854"/>
                  <a:gd name="connsiteY5" fmla="*/ 0 h 1465251"/>
                  <a:gd name="connsiteX6" fmla="*/ 2466854 w 2466854"/>
                  <a:gd name="connsiteY6" fmla="*/ 1465251 h 1465251"/>
                  <a:gd name="connsiteX7" fmla="*/ 2462874 w 2466854"/>
                  <a:gd name="connsiteY7" fmla="*/ 1465251 h 1465251"/>
                  <a:gd name="connsiteX8" fmla="*/ 2442788 w 2466854"/>
                  <a:gd name="connsiteY8" fmla="*/ 1409427 h 1465251"/>
                  <a:gd name="connsiteX9" fmla="*/ 1233428 w 2466854"/>
                  <a:gd name="connsiteY9" fmla="*/ 1133260 h 1465251"/>
                  <a:gd name="connsiteX10" fmla="*/ 24067 w 2466854"/>
                  <a:gd name="connsiteY10" fmla="*/ 1409427 h 1465251"/>
                  <a:gd name="connsiteX11" fmla="*/ 3982 w 2466854"/>
                  <a:gd name="connsiteY11" fmla="*/ 1465251 h 1465251"/>
                  <a:gd name="connsiteX12" fmla="*/ 0 w 2466854"/>
                  <a:gd name="connsiteY12" fmla="*/ 1465251 h 1465251"/>
                  <a:gd name="connsiteX13" fmla="*/ 71409 w 2466854"/>
                  <a:gd name="connsiteY13" fmla="*/ 1245406 h 1465251"/>
                  <a:gd name="connsiteX14" fmla="*/ 185185 w 2466854"/>
                  <a:gd name="connsiteY14" fmla="*/ 848402 h 1465251"/>
                  <a:gd name="connsiteX15" fmla="*/ 273560 w 2466854"/>
                  <a:gd name="connsiteY15" fmla="*/ 497397 h 1465251"/>
                  <a:gd name="connsiteX16" fmla="*/ 311669 w 2466854"/>
                  <a:gd name="connsiteY16" fmla="*/ 323812 h 1465251"/>
                  <a:gd name="connsiteX17" fmla="*/ 294864 w 2466854"/>
                  <a:gd name="connsiteY17" fmla="*/ 404803 h 1465251"/>
                  <a:gd name="connsiteX18" fmla="*/ 296220 w 2466854"/>
                  <a:gd name="connsiteY18" fmla="*/ 404803 h 1465251"/>
                  <a:gd name="connsiteX19" fmla="*/ 296168 w 2466854"/>
                  <a:gd name="connsiteY19" fmla="*/ 404647 h 1465251"/>
                  <a:gd name="connsiteX20" fmla="*/ 1233428 w 2466854"/>
                  <a:gd name="connsiteY20" fmla="*/ 119811 h 1465251"/>
                  <a:gd name="connsiteX21" fmla="*/ 2170688 w 2466854"/>
                  <a:gd name="connsiteY21" fmla="*/ 404647 h 1465251"/>
                  <a:gd name="connsiteX22" fmla="*/ 2170636 w 2466854"/>
                  <a:gd name="connsiteY22" fmla="*/ 404803 h 1465251"/>
                  <a:gd name="connsiteX23" fmla="*/ 2171990 w 2466854"/>
                  <a:gd name="connsiteY23" fmla="*/ 404803 h 1465251"/>
                  <a:gd name="connsiteX24" fmla="*/ 2155185 w 2466854"/>
                  <a:gd name="connsiteY24" fmla="*/ 323812 h 1465251"/>
                  <a:gd name="connsiteX25" fmla="*/ 2193294 w 2466854"/>
                  <a:gd name="connsiteY25" fmla="*/ 497397 h 1465251"/>
                  <a:gd name="connsiteX26" fmla="*/ 2281669 w 2466854"/>
                  <a:gd name="connsiteY26" fmla="*/ 848402 h 1465251"/>
                  <a:gd name="connsiteX27" fmla="*/ 2395445 w 2466854"/>
                  <a:gd name="connsiteY27" fmla="*/ 1245406 h 1465251"/>
                  <a:gd name="connsiteX0" fmla="*/ 368469 w 2466854"/>
                  <a:gd name="connsiteY0" fmla="*/ 50067 h 1465251"/>
                  <a:gd name="connsiteX1" fmla="*/ 377845 w 2466854"/>
                  <a:gd name="connsiteY1" fmla="*/ 0 h 1465251"/>
                  <a:gd name="connsiteX2" fmla="*/ 368469 w 2466854"/>
                  <a:gd name="connsiteY2" fmla="*/ 50067 h 1465251"/>
                  <a:gd name="connsiteX3" fmla="*/ 2098385 w 2466854"/>
                  <a:gd name="connsiteY3" fmla="*/ 50067 h 1465251"/>
                  <a:gd name="connsiteX4" fmla="*/ 2087997 w 2466854"/>
                  <a:gd name="connsiteY4" fmla="*/ 0 h 1465251"/>
                  <a:gd name="connsiteX5" fmla="*/ 2089010 w 2466854"/>
                  <a:gd name="connsiteY5" fmla="*/ 0 h 1465251"/>
                  <a:gd name="connsiteX6" fmla="*/ 2098385 w 2466854"/>
                  <a:gd name="connsiteY6" fmla="*/ 50067 h 1465251"/>
                  <a:gd name="connsiteX7" fmla="*/ 2466854 w 2466854"/>
                  <a:gd name="connsiteY7" fmla="*/ 1465251 h 1465251"/>
                  <a:gd name="connsiteX8" fmla="*/ 2462874 w 2466854"/>
                  <a:gd name="connsiteY8" fmla="*/ 1465251 h 1465251"/>
                  <a:gd name="connsiteX9" fmla="*/ 2442788 w 2466854"/>
                  <a:gd name="connsiteY9" fmla="*/ 1409427 h 1465251"/>
                  <a:gd name="connsiteX10" fmla="*/ 1233428 w 2466854"/>
                  <a:gd name="connsiteY10" fmla="*/ 1133260 h 1465251"/>
                  <a:gd name="connsiteX11" fmla="*/ 24067 w 2466854"/>
                  <a:gd name="connsiteY11" fmla="*/ 1409427 h 1465251"/>
                  <a:gd name="connsiteX12" fmla="*/ 3982 w 2466854"/>
                  <a:gd name="connsiteY12" fmla="*/ 1465251 h 1465251"/>
                  <a:gd name="connsiteX13" fmla="*/ 0 w 2466854"/>
                  <a:gd name="connsiteY13" fmla="*/ 1465251 h 1465251"/>
                  <a:gd name="connsiteX14" fmla="*/ 71409 w 2466854"/>
                  <a:gd name="connsiteY14" fmla="*/ 1245406 h 1465251"/>
                  <a:gd name="connsiteX15" fmla="*/ 185185 w 2466854"/>
                  <a:gd name="connsiteY15" fmla="*/ 848402 h 1465251"/>
                  <a:gd name="connsiteX16" fmla="*/ 273560 w 2466854"/>
                  <a:gd name="connsiteY16" fmla="*/ 497397 h 1465251"/>
                  <a:gd name="connsiteX17" fmla="*/ 311669 w 2466854"/>
                  <a:gd name="connsiteY17" fmla="*/ 323812 h 1465251"/>
                  <a:gd name="connsiteX18" fmla="*/ 294864 w 2466854"/>
                  <a:gd name="connsiteY18" fmla="*/ 404803 h 1465251"/>
                  <a:gd name="connsiteX19" fmla="*/ 296220 w 2466854"/>
                  <a:gd name="connsiteY19" fmla="*/ 404803 h 1465251"/>
                  <a:gd name="connsiteX20" fmla="*/ 296168 w 2466854"/>
                  <a:gd name="connsiteY20" fmla="*/ 404647 h 1465251"/>
                  <a:gd name="connsiteX21" fmla="*/ 1233428 w 2466854"/>
                  <a:gd name="connsiteY21" fmla="*/ 119811 h 1465251"/>
                  <a:gd name="connsiteX22" fmla="*/ 2170688 w 2466854"/>
                  <a:gd name="connsiteY22" fmla="*/ 404647 h 1465251"/>
                  <a:gd name="connsiteX23" fmla="*/ 2170636 w 2466854"/>
                  <a:gd name="connsiteY23" fmla="*/ 404803 h 1465251"/>
                  <a:gd name="connsiteX24" fmla="*/ 2171990 w 2466854"/>
                  <a:gd name="connsiteY24" fmla="*/ 404803 h 1465251"/>
                  <a:gd name="connsiteX25" fmla="*/ 2155185 w 2466854"/>
                  <a:gd name="connsiteY25" fmla="*/ 323812 h 1465251"/>
                  <a:gd name="connsiteX26" fmla="*/ 2193294 w 2466854"/>
                  <a:gd name="connsiteY26" fmla="*/ 497397 h 1465251"/>
                  <a:gd name="connsiteX27" fmla="*/ 2281669 w 2466854"/>
                  <a:gd name="connsiteY27" fmla="*/ 848402 h 1465251"/>
                  <a:gd name="connsiteX28" fmla="*/ 2395445 w 2466854"/>
                  <a:gd name="connsiteY28" fmla="*/ 1245406 h 1465251"/>
                  <a:gd name="connsiteX29" fmla="*/ 2466854 w 2466854"/>
                  <a:gd name="connsiteY29" fmla="*/ 1465251 h 1465251"/>
                  <a:gd name="connsiteX0" fmla="*/ 2098385 w 2466854"/>
                  <a:gd name="connsiteY0" fmla="*/ 50067 h 1465251"/>
                  <a:gd name="connsiteX1" fmla="*/ 2087997 w 2466854"/>
                  <a:gd name="connsiteY1" fmla="*/ 0 h 1465251"/>
                  <a:gd name="connsiteX2" fmla="*/ 2089010 w 2466854"/>
                  <a:gd name="connsiteY2" fmla="*/ 0 h 1465251"/>
                  <a:gd name="connsiteX3" fmla="*/ 2098385 w 2466854"/>
                  <a:gd name="connsiteY3" fmla="*/ 50067 h 1465251"/>
                  <a:gd name="connsiteX4" fmla="*/ 2466854 w 2466854"/>
                  <a:gd name="connsiteY4" fmla="*/ 1465251 h 1465251"/>
                  <a:gd name="connsiteX5" fmla="*/ 2462874 w 2466854"/>
                  <a:gd name="connsiteY5" fmla="*/ 1465251 h 1465251"/>
                  <a:gd name="connsiteX6" fmla="*/ 2442788 w 2466854"/>
                  <a:gd name="connsiteY6" fmla="*/ 1409427 h 1465251"/>
                  <a:gd name="connsiteX7" fmla="*/ 1233428 w 2466854"/>
                  <a:gd name="connsiteY7" fmla="*/ 1133260 h 1465251"/>
                  <a:gd name="connsiteX8" fmla="*/ 24067 w 2466854"/>
                  <a:gd name="connsiteY8" fmla="*/ 1409427 h 1465251"/>
                  <a:gd name="connsiteX9" fmla="*/ 3982 w 2466854"/>
                  <a:gd name="connsiteY9" fmla="*/ 1465251 h 1465251"/>
                  <a:gd name="connsiteX10" fmla="*/ 0 w 2466854"/>
                  <a:gd name="connsiteY10" fmla="*/ 1465251 h 1465251"/>
                  <a:gd name="connsiteX11" fmla="*/ 71409 w 2466854"/>
                  <a:gd name="connsiteY11" fmla="*/ 1245406 h 1465251"/>
                  <a:gd name="connsiteX12" fmla="*/ 185185 w 2466854"/>
                  <a:gd name="connsiteY12" fmla="*/ 848402 h 1465251"/>
                  <a:gd name="connsiteX13" fmla="*/ 273560 w 2466854"/>
                  <a:gd name="connsiteY13" fmla="*/ 497397 h 1465251"/>
                  <a:gd name="connsiteX14" fmla="*/ 311669 w 2466854"/>
                  <a:gd name="connsiteY14" fmla="*/ 323812 h 1465251"/>
                  <a:gd name="connsiteX15" fmla="*/ 294864 w 2466854"/>
                  <a:gd name="connsiteY15" fmla="*/ 404803 h 1465251"/>
                  <a:gd name="connsiteX16" fmla="*/ 296220 w 2466854"/>
                  <a:gd name="connsiteY16" fmla="*/ 404803 h 1465251"/>
                  <a:gd name="connsiteX17" fmla="*/ 296168 w 2466854"/>
                  <a:gd name="connsiteY17" fmla="*/ 404647 h 1465251"/>
                  <a:gd name="connsiteX18" fmla="*/ 1233428 w 2466854"/>
                  <a:gd name="connsiteY18" fmla="*/ 119811 h 1465251"/>
                  <a:gd name="connsiteX19" fmla="*/ 2170688 w 2466854"/>
                  <a:gd name="connsiteY19" fmla="*/ 404647 h 1465251"/>
                  <a:gd name="connsiteX20" fmla="*/ 2170636 w 2466854"/>
                  <a:gd name="connsiteY20" fmla="*/ 404803 h 1465251"/>
                  <a:gd name="connsiteX21" fmla="*/ 2171990 w 2466854"/>
                  <a:gd name="connsiteY21" fmla="*/ 404803 h 1465251"/>
                  <a:gd name="connsiteX22" fmla="*/ 2155185 w 2466854"/>
                  <a:gd name="connsiteY22" fmla="*/ 323812 h 1465251"/>
                  <a:gd name="connsiteX23" fmla="*/ 2193294 w 2466854"/>
                  <a:gd name="connsiteY23" fmla="*/ 497397 h 1465251"/>
                  <a:gd name="connsiteX24" fmla="*/ 2281669 w 2466854"/>
                  <a:gd name="connsiteY24" fmla="*/ 848402 h 1465251"/>
                  <a:gd name="connsiteX25" fmla="*/ 2395445 w 2466854"/>
                  <a:gd name="connsiteY25" fmla="*/ 1245406 h 1465251"/>
                  <a:gd name="connsiteX26" fmla="*/ 2466854 w 2466854"/>
                  <a:gd name="connsiteY26" fmla="*/ 1465251 h 1465251"/>
                  <a:gd name="connsiteX0" fmla="*/ 2089010 w 2466854"/>
                  <a:gd name="connsiteY0" fmla="*/ 0 h 1465251"/>
                  <a:gd name="connsiteX1" fmla="*/ 2087997 w 2466854"/>
                  <a:gd name="connsiteY1" fmla="*/ 0 h 1465251"/>
                  <a:gd name="connsiteX2" fmla="*/ 2089010 w 2466854"/>
                  <a:gd name="connsiteY2" fmla="*/ 0 h 1465251"/>
                  <a:gd name="connsiteX3" fmla="*/ 2466854 w 2466854"/>
                  <a:gd name="connsiteY3" fmla="*/ 1465251 h 1465251"/>
                  <a:gd name="connsiteX4" fmla="*/ 2462874 w 2466854"/>
                  <a:gd name="connsiteY4" fmla="*/ 1465251 h 1465251"/>
                  <a:gd name="connsiteX5" fmla="*/ 2442788 w 2466854"/>
                  <a:gd name="connsiteY5" fmla="*/ 1409427 h 1465251"/>
                  <a:gd name="connsiteX6" fmla="*/ 1233428 w 2466854"/>
                  <a:gd name="connsiteY6" fmla="*/ 1133260 h 1465251"/>
                  <a:gd name="connsiteX7" fmla="*/ 24067 w 2466854"/>
                  <a:gd name="connsiteY7" fmla="*/ 1409427 h 1465251"/>
                  <a:gd name="connsiteX8" fmla="*/ 3982 w 2466854"/>
                  <a:gd name="connsiteY8" fmla="*/ 1465251 h 1465251"/>
                  <a:gd name="connsiteX9" fmla="*/ 0 w 2466854"/>
                  <a:gd name="connsiteY9" fmla="*/ 1465251 h 1465251"/>
                  <a:gd name="connsiteX10" fmla="*/ 71409 w 2466854"/>
                  <a:gd name="connsiteY10" fmla="*/ 1245406 h 1465251"/>
                  <a:gd name="connsiteX11" fmla="*/ 185185 w 2466854"/>
                  <a:gd name="connsiteY11" fmla="*/ 848402 h 1465251"/>
                  <a:gd name="connsiteX12" fmla="*/ 273560 w 2466854"/>
                  <a:gd name="connsiteY12" fmla="*/ 497397 h 1465251"/>
                  <a:gd name="connsiteX13" fmla="*/ 311669 w 2466854"/>
                  <a:gd name="connsiteY13" fmla="*/ 323812 h 1465251"/>
                  <a:gd name="connsiteX14" fmla="*/ 294864 w 2466854"/>
                  <a:gd name="connsiteY14" fmla="*/ 404803 h 1465251"/>
                  <a:gd name="connsiteX15" fmla="*/ 296220 w 2466854"/>
                  <a:gd name="connsiteY15" fmla="*/ 404803 h 1465251"/>
                  <a:gd name="connsiteX16" fmla="*/ 296168 w 2466854"/>
                  <a:gd name="connsiteY16" fmla="*/ 404647 h 1465251"/>
                  <a:gd name="connsiteX17" fmla="*/ 1233428 w 2466854"/>
                  <a:gd name="connsiteY17" fmla="*/ 119811 h 1465251"/>
                  <a:gd name="connsiteX18" fmla="*/ 2170688 w 2466854"/>
                  <a:gd name="connsiteY18" fmla="*/ 404647 h 1465251"/>
                  <a:gd name="connsiteX19" fmla="*/ 2170636 w 2466854"/>
                  <a:gd name="connsiteY19" fmla="*/ 404803 h 1465251"/>
                  <a:gd name="connsiteX20" fmla="*/ 2171990 w 2466854"/>
                  <a:gd name="connsiteY20" fmla="*/ 404803 h 1465251"/>
                  <a:gd name="connsiteX21" fmla="*/ 2155185 w 2466854"/>
                  <a:gd name="connsiteY21" fmla="*/ 323812 h 1465251"/>
                  <a:gd name="connsiteX22" fmla="*/ 2193294 w 2466854"/>
                  <a:gd name="connsiteY22" fmla="*/ 497397 h 1465251"/>
                  <a:gd name="connsiteX23" fmla="*/ 2281669 w 2466854"/>
                  <a:gd name="connsiteY23" fmla="*/ 848402 h 1465251"/>
                  <a:gd name="connsiteX24" fmla="*/ 2395445 w 2466854"/>
                  <a:gd name="connsiteY24" fmla="*/ 1245406 h 1465251"/>
                  <a:gd name="connsiteX25" fmla="*/ 2466854 w 2466854"/>
                  <a:gd name="connsiteY25" fmla="*/ 1465251 h 1465251"/>
                  <a:gd name="connsiteX0" fmla="*/ 2466854 w 2466854"/>
                  <a:gd name="connsiteY0" fmla="*/ 1345440 h 1345440"/>
                  <a:gd name="connsiteX1" fmla="*/ 2462874 w 2466854"/>
                  <a:gd name="connsiteY1" fmla="*/ 1345440 h 1345440"/>
                  <a:gd name="connsiteX2" fmla="*/ 2442788 w 2466854"/>
                  <a:gd name="connsiteY2" fmla="*/ 1289616 h 1345440"/>
                  <a:gd name="connsiteX3" fmla="*/ 1233428 w 2466854"/>
                  <a:gd name="connsiteY3" fmla="*/ 1013449 h 1345440"/>
                  <a:gd name="connsiteX4" fmla="*/ 24067 w 2466854"/>
                  <a:gd name="connsiteY4" fmla="*/ 1289616 h 1345440"/>
                  <a:gd name="connsiteX5" fmla="*/ 3982 w 2466854"/>
                  <a:gd name="connsiteY5" fmla="*/ 1345440 h 1345440"/>
                  <a:gd name="connsiteX6" fmla="*/ 0 w 2466854"/>
                  <a:gd name="connsiteY6" fmla="*/ 1345440 h 1345440"/>
                  <a:gd name="connsiteX7" fmla="*/ 71409 w 2466854"/>
                  <a:gd name="connsiteY7" fmla="*/ 1125595 h 1345440"/>
                  <a:gd name="connsiteX8" fmla="*/ 185185 w 2466854"/>
                  <a:gd name="connsiteY8" fmla="*/ 728591 h 1345440"/>
                  <a:gd name="connsiteX9" fmla="*/ 273560 w 2466854"/>
                  <a:gd name="connsiteY9" fmla="*/ 377586 h 1345440"/>
                  <a:gd name="connsiteX10" fmla="*/ 311669 w 2466854"/>
                  <a:gd name="connsiteY10" fmla="*/ 204001 h 1345440"/>
                  <a:gd name="connsiteX11" fmla="*/ 294864 w 2466854"/>
                  <a:gd name="connsiteY11" fmla="*/ 284992 h 1345440"/>
                  <a:gd name="connsiteX12" fmla="*/ 296220 w 2466854"/>
                  <a:gd name="connsiteY12" fmla="*/ 284992 h 1345440"/>
                  <a:gd name="connsiteX13" fmla="*/ 296168 w 2466854"/>
                  <a:gd name="connsiteY13" fmla="*/ 284836 h 1345440"/>
                  <a:gd name="connsiteX14" fmla="*/ 1233428 w 2466854"/>
                  <a:gd name="connsiteY14" fmla="*/ 0 h 1345440"/>
                  <a:gd name="connsiteX15" fmla="*/ 2170688 w 2466854"/>
                  <a:gd name="connsiteY15" fmla="*/ 284836 h 1345440"/>
                  <a:gd name="connsiteX16" fmla="*/ 2170636 w 2466854"/>
                  <a:gd name="connsiteY16" fmla="*/ 284992 h 1345440"/>
                  <a:gd name="connsiteX17" fmla="*/ 2171990 w 2466854"/>
                  <a:gd name="connsiteY17" fmla="*/ 284992 h 1345440"/>
                  <a:gd name="connsiteX18" fmla="*/ 2155185 w 2466854"/>
                  <a:gd name="connsiteY18" fmla="*/ 204001 h 1345440"/>
                  <a:gd name="connsiteX19" fmla="*/ 2193294 w 2466854"/>
                  <a:gd name="connsiteY19" fmla="*/ 377586 h 1345440"/>
                  <a:gd name="connsiteX20" fmla="*/ 2281669 w 2466854"/>
                  <a:gd name="connsiteY20" fmla="*/ 728591 h 1345440"/>
                  <a:gd name="connsiteX21" fmla="*/ 2395445 w 2466854"/>
                  <a:gd name="connsiteY21" fmla="*/ 1125595 h 1345440"/>
                  <a:gd name="connsiteX22" fmla="*/ 2466854 w 2466854"/>
                  <a:gd name="connsiteY22" fmla="*/ 1345440 h 1345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66854" h="1345440">
                    <a:moveTo>
                      <a:pt x="2466854" y="1345440"/>
                    </a:moveTo>
                    <a:lnTo>
                      <a:pt x="2462874" y="1345440"/>
                    </a:lnTo>
                    <a:lnTo>
                      <a:pt x="2442788" y="1289616"/>
                    </a:lnTo>
                    <a:cubicBezTo>
                      <a:pt x="2327681" y="1132007"/>
                      <a:pt x="1829970" y="1013449"/>
                      <a:pt x="1233428" y="1013449"/>
                    </a:cubicBezTo>
                    <a:cubicBezTo>
                      <a:pt x="636886" y="1013449"/>
                      <a:pt x="139174" y="1132007"/>
                      <a:pt x="24067" y="1289616"/>
                    </a:cubicBezTo>
                    <a:lnTo>
                      <a:pt x="3982" y="1345440"/>
                    </a:lnTo>
                    <a:lnTo>
                      <a:pt x="0" y="1345440"/>
                    </a:lnTo>
                    <a:lnTo>
                      <a:pt x="71409" y="1125595"/>
                    </a:lnTo>
                    <a:cubicBezTo>
                      <a:pt x="111113" y="995678"/>
                      <a:pt x="149105" y="863245"/>
                      <a:pt x="185185" y="728591"/>
                    </a:cubicBezTo>
                    <a:cubicBezTo>
                      <a:pt x="216755" y="610769"/>
                      <a:pt x="246208" y="493688"/>
                      <a:pt x="273560" y="377586"/>
                    </a:cubicBezTo>
                    <a:lnTo>
                      <a:pt x="311669" y="204001"/>
                    </a:lnTo>
                    <a:lnTo>
                      <a:pt x="294864" y="284992"/>
                    </a:lnTo>
                    <a:lnTo>
                      <a:pt x="296220" y="284992"/>
                    </a:lnTo>
                    <a:cubicBezTo>
                      <a:pt x="296203" y="284940"/>
                      <a:pt x="296185" y="284888"/>
                      <a:pt x="296168" y="284836"/>
                    </a:cubicBezTo>
                    <a:cubicBezTo>
                      <a:pt x="296168" y="127525"/>
                      <a:pt x="715794" y="0"/>
                      <a:pt x="1233428" y="0"/>
                    </a:cubicBezTo>
                    <a:cubicBezTo>
                      <a:pt x="1751062" y="0"/>
                      <a:pt x="2170688" y="127525"/>
                      <a:pt x="2170688" y="284836"/>
                    </a:cubicBezTo>
                    <a:cubicBezTo>
                      <a:pt x="2170671" y="284888"/>
                      <a:pt x="2170653" y="284940"/>
                      <a:pt x="2170636" y="284992"/>
                    </a:cubicBezTo>
                    <a:lnTo>
                      <a:pt x="2171990" y="284992"/>
                    </a:lnTo>
                    <a:lnTo>
                      <a:pt x="2155185" y="204001"/>
                    </a:lnTo>
                    <a:lnTo>
                      <a:pt x="2193294" y="377586"/>
                    </a:lnTo>
                    <a:cubicBezTo>
                      <a:pt x="2220646" y="493688"/>
                      <a:pt x="2250099" y="610769"/>
                      <a:pt x="2281669" y="728591"/>
                    </a:cubicBezTo>
                    <a:cubicBezTo>
                      <a:pt x="2317749" y="863245"/>
                      <a:pt x="2355741" y="995678"/>
                      <a:pt x="2395445" y="1125595"/>
                    </a:cubicBezTo>
                    <a:lnTo>
                      <a:pt x="2466854" y="1345440"/>
                    </a:lnTo>
                    <a:close/>
                  </a:path>
                </a:pathLst>
              </a:custGeom>
              <a:solidFill>
                <a:srgbClr val="FA79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Freeform 60"/>
              <p:cNvSpPr/>
              <p:nvPr/>
            </p:nvSpPr>
            <p:spPr>
              <a:xfrm rot="10800000">
                <a:off x="3030028" y="2496549"/>
                <a:ext cx="3083613" cy="1067053"/>
              </a:xfrm>
              <a:custGeom>
                <a:avLst/>
                <a:gdLst>
                  <a:gd name="connsiteX0" fmla="*/ 3317727 w 3317727"/>
                  <a:gd name="connsiteY0" fmla="*/ 1424642 h 1424642"/>
                  <a:gd name="connsiteX1" fmla="*/ 3313856 w 3317727"/>
                  <a:gd name="connsiteY1" fmla="*/ 1424642 h 1424642"/>
                  <a:gd name="connsiteX2" fmla="*/ 3280303 w 3317727"/>
                  <a:gd name="connsiteY2" fmla="*/ 1351086 h 1424642"/>
                  <a:gd name="connsiteX3" fmla="*/ 1658864 w 3317727"/>
                  <a:gd name="connsiteY3" fmla="*/ 1059040 h 1424642"/>
                  <a:gd name="connsiteX4" fmla="*/ 37425 w 3317727"/>
                  <a:gd name="connsiteY4" fmla="*/ 1351086 h 1424642"/>
                  <a:gd name="connsiteX5" fmla="*/ 3872 w 3317727"/>
                  <a:gd name="connsiteY5" fmla="*/ 1424642 h 1424642"/>
                  <a:gd name="connsiteX6" fmla="*/ 0 w 3317727"/>
                  <a:gd name="connsiteY6" fmla="*/ 1424642 h 1424642"/>
                  <a:gd name="connsiteX7" fmla="*/ 62339 w 3317727"/>
                  <a:gd name="connsiteY7" fmla="*/ 1288892 h 1424642"/>
                  <a:gd name="connsiteX8" fmla="*/ 372798 w 3317727"/>
                  <a:gd name="connsiteY8" fmla="*/ 494048 h 1424642"/>
                  <a:gd name="connsiteX9" fmla="*/ 425436 w 3317727"/>
                  <a:gd name="connsiteY9" fmla="*/ 331991 h 1424642"/>
                  <a:gd name="connsiteX10" fmla="*/ 429418 w 3317727"/>
                  <a:gd name="connsiteY10" fmla="*/ 331991 h 1424642"/>
                  <a:gd name="connsiteX11" fmla="*/ 449503 w 3317727"/>
                  <a:gd name="connsiteY11" fmla="*/ 276167 h 1424642"/>
                  <a:gd name="connsiteX12" fmla="*/ 1658864 w 3317727"/>
                  <a:gd name="connsiteY12" fmla="*/ 0 h 1424642"/>
                  <a:gd name="connsiteX13" fmla="*/ 2868224 w 3317727"/>
                  <a:gd name="connsiteY13" fmla="*/ 276167 h 1424642"/>
                  <a:gd name="connsiteX14" fmla="*/ 2888310 w 3317727"/>
                  <a:gd name="connsiteY14" fmla="*/ 331991 h 1424642"/>
                  <a:gd name="connsiteX15" fmla="*/ 2892290 w 3317727"/>
                  <a:gd name="connsiteY15" fmla="*/ 331991 h 1424642"/>
                  <a:gd name="connsiteX16" fmla="*/ 2944928 w 3317727"/>
                  <a:gd name="connsiteY16" fmla="*/ 494048 h 1424642"/>
                  <a:gd name="connsiteX17" fmla="*/ 3255388 w 3317727"/>
                  <a:gd name="connsiteY17" fmla="*/ 1288892 h 142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317727" h="1424642">
                    <a:moveTo>
                      <a:pt x="3317727" y="1424642"/>
                    </a:moveTo>
                    <a:lnTo>
                      <a:pt x="3313856" y="1424642"/>
                    </a:lnTo>
                    <a:lnTo>
                      <a:pt x="3280303" y="1351086"/>
                    </a:lnTo>
                    <a:cubicBezTo>
                      <a:pt x="3125974" y="1184416"/>
                      <a:pt x="2458672" y="1059040"/>
                      <a:pt x="1658864" y="1059040"/>
                    </a:cubicBezTo>
                    <a:cubicBezTo>
                      <a:pt x="859055" y="1059040"/>
                      <a:pt x="191753" y="1184416"/>
                      <a:pt x="37425" y="1351086"/>
                    </a:cubicBezTo>
                    <a:lnTo>
                      <a:pt x="3872" y="1424642"/>
                    </a:lnTo>
                    <a:lnTo>
                      <a:pt x="0" y="1424642"/>
                    </a:lnTo>
                    <a:lnTo>
                      <a:pt x="62339" y="1288892"/>
                    </a:lnTo>
                    <a:cubicBezTo>
                      <a:pt x="171966" y="1040442"/>
                      <a:pt x="276210" y="774367"/>
                      <a:pt x="372798" y="494048"/>
                    </a:cubicBezTo>
                    <a:lnTo>
                      <a:pt x="425436" y="331991"/>
                    </a:lnTo>
                    <a:lnTo>
                      <a:pt x="429418" y="331991"/>
                    </a:lnTo>
                    <a:lnTo>
                      <a:pt x="449503" y="276167"/>
                    </a:lnTo>
                    <a:cubicBezTo>
                      <a:pt x="564610" y="118558"/>
                      <a:pt x="1062322" y="0"/>
                      <a:pt x="1658864" y="0"/>
                    </a:cubicBezTo>
                    <a:cubicBezTo>
                      <a:pt x="2255406" y="0"/>
                      <a:pt x="2753117" y="118558"/>
                      <a:pt x="2868224" y="276167"/>
                    </a:cubicBezTo>
                    <a:lnTo>
                      <a:pt x="2888310" y="331991"/>
                    </a:lnTo>
                    <a:lnTo>
                      <a:pt x="2892290" y="331991"/>
                    </a:lnTo>
                    <a:lnTo>
                      <a:pt x="2944928" y="494048"/>
                    </a:lnTo>
                    <a:cubicBezTo>
                      <a:pt x="3041516" y="774367"/>
                      <a:pt x="3145761" y="1040442"/>
                      <a:pt x="3255388" y="1288892"/>
                    </a:cubicBezTo>
                    <a:close/>
                  </a:path>
                </a:pathLst>
              </a:custGeom>
              <a:solidFill>
                <a:srgbClr val="CB233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Freeform 58"/>
              <p:cNvSpPr/>
              <p:nvPr/>
            </p:nvSpPr>
            <p:spPr>
              <a:xfrm rot="10800000">
                <a:off x="2522937" y="1770649"/>
                <a:ext cx="4102125" cy="1009876"/>
              </a:xfrm>
              <a:custGeom>
                <a:avLst/>
                <a:gdLst>
                  <a:gd name="connsiteX0" fmla="*/ 3685105 w 4413566"/>
                  <a:gd name="connsiteY0" fmla="*/ 52497 h 1455510"/>
                  <a:gd name="connsiteX1" fmla="*/ 3663298 w 4413566"/>
                  <a:gd name="connsiteY1" fmla="*/ 0 h 1455510"/>
                  <a:gd name="connsiteX2" fmla="*/ 3663734 w 4413566"/>
                  <a:gd name="connsiteY2" fmla="*/ 0 h 1455510"/>
                  <a:gd name="connsiteX3" fmla="*/ 728457 w 4413566"/>
                  <a:gd name="connsiteY3" fmla="*/ 52508 h 1455510"/>
                  <a:gd name="connsiteX4" fmla="*/ 749832 w 4413566"/>
                  <a:gd name="connsiteY4" fmla="*/ 0 h 1455510"/>
                  <a:gd name="connsiteX5" fmla="*/ 750268 w 4413566"/>
                  <a:gd name="connsiteY5" fmla="*/ 0 h 1455510"/>
                  <a:gd name="connsiteX6" fmla="*/ 0 w 4413566"/>
                  <a:gd name="connsiteY6" fmla="*/ 1455510 h 1455510"/>
                  <a:gd name="connsiteX7" fmla="*/ 27790 w 4413566"/>
                  <a:gd name="connsiteY7" fmla="*/ 1416784 h 1455510"/>
                  <a:gd name="connsiteX8" fmla="*/ 498921 w 4413566"/>
                  <a:gd name="connsiteY8" fmla="*/ 579507 h 1455510"/>
                  <a:gd name="connsiteX9" fmla="*/ 626561 w 4413566"/>
                  <a:gd name="connsiteY9" fmla="*/ 297814 h 1455510"/>
                  <a:gd name="connsiteX10" fmla="*/ 610259 w 4413566"/>
                  <a:gd name="connsiteY10" fmla="*/ 337058 h 1455510"/>
                  <a:gd name="connsiteX11" fmla="*/ 547920 w 4413566"/>
                  <a:gd name="connsiteY11" fmla="*/ 472808 h 1455510"/>
                  <a:gd name="connsiteX12" fmla="*/ 551792 w 4413566"/>
                  <a:gd name="connsiteY12" fmla="*/ 472808 h 1455510"/>
                  <a:gd name="connsiteX13" fmla="*/ 585345 w 4413566"/>
                  <a:gd name="connsiteY13" fmla="*/ 399252 h 1455510"/>
                  <a:gd name="connsiteX14" fmla="*/ 2206784 w 4413566"/>
                  <a:gd name="connsiteY14" fmla="*/ 107206 h 1455510"/>
                  <a:gd name="connsiteX15" fmla="*/ 3828223 w 4413566"/>
                  <a:gd name="connsiteY15" fmla="*/ 399252 h 1455510"/>
                  <a:gd name="connsiteX16" fmla="*/ 3861776 w 4413566"/>
                  <a:gd name="connsiteY16" fmla="*/ 472808 h 1455510"/>
                  <a:gd name="connsiteX17" fmla="*/ 3865647 w 4413566"/>
                  <a:gd name="connsiteY17" fmla="*/ 472808 h 1455510"/>
                  <a:gd name="connsiteX18" fmla="*/ 3803308 w 4413566"/>
                  <a:gd name="connsiteY18" fmla="*/ 337058 h 1455510"/>
                  <a:gd name="connsiteX19" fmla="*/ 3787016 w 4413566"/>
                  <a:gd name="connsiteY19" fmla="*/ 297836 h 1455510"/>
                  <a:gd name="connsiteX20" fmla="*/ 3914645 w 4413566"/>
                  <a:gd name="connsiteY20" fmla="*/ 579507 h 1455510"/>
                  <a:gd name="connsiteX21" fmla="*/ 4385777 w 4413566"/>
                  <a:gd name="connsiteY21" fmla="*/ 1416784 h 1455510"/>
                  <a:gd name="connsiteX22" fmla="*/ 4413566 w 4413566"/>
                  <a:gd name="connsiteY22" fmla="*/ 1455508 h 1455510"/>
                  <a:gd name="connsiteX23" fmla="*/ 4372544 w 4413566"/>
                  <a:gd name="connsiteY23" fmla="*/ 1426917 h 1455510"/>
                  <a:gd name="connsiteX24" fmla="*/ 2206784 w 4413566"/>
                  <a:gd name="connsiteY24" fmla="*/ 1141368 h 1455510"/>
                  <a:gd name="connsiteX25" fmla="*/ 41024 w 4413566"/>
                  <a:gd name="connsiteY25" fmla="*/ 1426917 h 1455510"/>
                  <a:gd name="connsiteX0" fmla="*/ 3685105 w 4413566"/>
                  <a:gd name="connsiteY0" fmla="*/ 52497 h 1455510"/>
                  <a:gd name="connsiteX1" fmla="*/ 3663298 w 4413566"/>
                  <a:gd name="connsiteY1" fmla="*/ 0 h 1455510"/>
                  <a:gd name="connsiteX2" fmla="*/ 3685105 w 4413566"/>
                  <a:gd name="connsiteY2" fmla="*/ 52497 h 1455510"/>
                  <a:gd name="connsiteX3" fmla="*/ 728457 w 4413566"/>
                  <a:gd name="connsiteY3" fmla="*/ 52508 h 1455510"/>
                  <a:gd name="connsiteX4" fmla="*/ 749832 w 4413566"/>
                  <a:gd name="connsiteY4" fmla="*/ 0 h 1455510"/>
                  <a:gd name="connsiteX5" fmla="*/ 750268 w 4413566"/>
                  <a:gd name="connsiteY5" fmla="*/ 0 h 1455510"/>
                  <a:gd name="connsiteX6" fmla="*/ 728457 w 4413566"/>
                  <a:gd name="connsiteY6" fmla="*/ 52508 h 1455510"/>
                  <a:gd name="connsiteX7" fmla="*/ 0 w 4413566"/>
                  <a:gd name="connsiteY7" fmla="*/ 1455510 h 1455510"/>
                  <a:gd name="connsiteX8" fmla="*/ 27790 w 4413566"/>
                  <a:gd name="connsiteY8" fmla="*/ 1416784 h 1455510"/>
                  <a:gd name="connsiteX9" fmla="*/ 498921 w 4413566"/>
                  <a:gd name="connsiteY9" fmla="*/ 579507 h 1455510"/>
                  <a:gd name="connsiteX10" fmla="*/ 626561 w 4413566"/>
                  <a:gd name="connsiteY10" fmla="*/ 297814 h 1455510"/>
                  <a:gd name="connsiteX11" fmla="*/ 610259 w 4413566"/>
                  <a:gd name="connsiteY11" fmla="*/ 337058 h 1455510"/>
                  <a:gd name="connsiteX12" fmla="*/ 547920 w 4413566"/>
                  <a:gd name="connsiteY12" fmla="*/ 472808 h 1455510"/>
                  <a:gd name="connsiteX13" fmla="*/ 551792 w 4413566"/>
                  <a:gd name="connsiteY13" fmla="*/ 472808 h 1455510"/>
                  <a:gd name="connsiteX14" fmla="*/ 585345 w 4413566"/>
                  <a:gd name="connsiteY14" fmla="*/ 399252 h 1455510"/>
                  <a:gd name="connsiteX15" fmla="*/ 2206784 w 4413566"/>
                  <a:gd name="connsiteY15" fmla="*/ 107206 h 1455510"/>
                  <a:gd name="connsiteX16" fmla="*/ 3828223 w 4413566"/>
                  <a:gd name="connsiteY16" fmla="*/ 399252 h 1455510"/>
                  <a:gd name="connsiteX17" fmla="*/ 3861776 w 4413566"/>
                  <a:gd name="connsiteY17" fmla="*/ 472808 h 1455510"/>
                  <a:gd name="connsiteX18" fmla="*/ 3865647 w 4413566"/>
                  <a:gd name="connsiteY18" fmla="*/ 472808 h 1455510"/>
                  <a:gd name="connsiteX19" fmla="*/ 3803308 w 4413566"/>
                  <a:gd name="connsiteY19" fmla="*/ 337058 h 1455510"/>
                  <a:gd name="connsiteX20" fmla="*/ 3787016 w 4413566"/>
                  <a:gd name="connsiteY20" fmla="*/ 297836 h 1455510"/>
                  <a:gd name="connsiteX21" fmla="*/ 3914645 w 4413566"/>
                  <a:gd name="connsiteY21" fmla="*/ 579507 h 1455510"/>
                  <a:gd name="connsiteX22" fmla="*/ 4385777 w 4413566"/>
                  <a:gd name="connsiteY22" fmla="*/ 1416784 h 1455510"/>
                  <a:gd name="connsiteX23" fmla="*/ 4413566 w 4413566"/>
                  <a:gd name="connsiteY23" fmla="*/ 1455508 h 1455510"/>
                  <a:gd name="connsiteX24" fmla="*/ 4372544 w 4413566"/>
                  <a:gd name="connsiteY24" fmla="*/ 1426917 h 1455510"/>
                  <a:gd name="connsiteX25" fmla="*/ 2206784 w 4413566"/>
                  <a:gd name="connsiteY25" fmla="*/ 1141368 h 1455510"/>
                  <a:gd name="connsiteX26" fmla="*/ 41024 w 4413566"/>
                  <a:gd name="connsiteY26" fmla="*/ 1426917 h 1455510"/>
                  <a:gd name="connsiteX27" fmla="*/ 0 w 4413566"/>
                  <a:gd name="connsiteY27" fmla="*/ 1455510 h 1455510"/>
                  <a:gd name="connsiteX0" fmla="*/ 728457 w 4413566"/>
                  <a:gd name="connsiteY0" fmla="*/ 52508 h 1455510"/>
                  <a:gd name="connsiteX1" fmla="*/ 749832 w 4413566"/>
                  <a:gd name="connsiteY1" fmla="*/ 0 h 1455510"/>
                  <a:gd name="connsiteX2" fmla="*/ 750268 w 4413566"/>
                  <a:gd name="connsiteY2" fmla="*/ 0 h 1455510"/>
                  <a:gd name="connsiteX3" fmla="*/ 728457 w 4413566"/>
                  <a:gd name="connsiteY3" fmla="*/ 52508 h 1455510"/>
                  <a:gd name="connsiteX4" fmla="*/ 0 w 4413566"/>
                  <a:gd name="connsiteY4" fmla="*/ 1455510 h 1455510"/>
                  <a:gd name="connsiteX5" fmla="*/ 27790 w 4413566"/>
                  <a:gd name="connsiteY5" fmla="*/ 1416784 h 1455510"/>
                  <a:gd name="connsiteX6" fmla="*/ 498921 w 4413566"/>
                  <a:gd name="connsiteY6" fmla="*/ 579507 h 1455510"/>
                  <a:gd name="connsiteX7" fmla="*/ 626561 w 4413566"/>
                  <a:gd name="connsiteY7" fmla="*/ 297814 h 1455510"/>
                  <a:gd name="connsiteX8" fmla="*/ 610259 w 4413566"/>
                  <a:gd name="connsiteY8" fmla="*/ 337058 h 1455510"/>
                  <a:gd name="connsiteX9" fmla="*/ 547920 w 4413566"/>
                  <a:gd name="connsiteY9" fmla="*/ 472808 h 1455510"/>
                  <a:gd name="connsiteX10" fmla="*/ 551792 w 4413566"/>
                  <a:gd name="connsiteY10" fmla="*/ 472808 h 1455510"/>
                  <a:gd name="connsiteX11" fmla="*/ 585345 w 4413566"/>
                  <a:gd name="connsiteY11" fmla="*/ 399252 h 1455510"/>
                  <a:gd name="connsiteX12" fmla="*/ 2206784 w 4413566"/>
                  <a:gd name="connsiteY12" fmla="*/ 107206 h 1455510"/>
                  <a:gd name="connsiteX13" fmla="*/ 3828223 w 4413566"/>
                  <a:gd name="connsiteY13" fmla="*/ 399252 h 1455510"/>
                  <a:gd name="connsiteX14" fmla="*/ 3861776 w 4413566"/>
                  <a:gd name="connsiteY14" fmla="*/ 472808 h 1455510"/>
                  <a:gd name="connsiteX15" fmla="*/ 3865647 w 4413566"/>
                  <a:gd name="connsiteY15" fmla="*/ 472808 h 1455510"/>
                  <a:gd name="connsiteX16" fmla="*/ 3803308 w 4413566"/>
                  <a:gd name="connsiteY16" fmla="*/ 337058 h 1455510"/>
                  <a:gd name="connsiteX17" fmla="*/ 3787016 w 4413566"/>
                  <a:gd name="connsiteY17" fmla="*/ 297836 h 1455510"/>
                  <a:gd name="connsiteX18" fmla="*/ 3914645 w 4413566"/>
                  <a:gd name="connsiteY18" fmla="*/ 579507 h 1455510"/>
                  <a:gd name="connsiteX19" fmla="*/ 4385777 w 4413566"/>
                  <a:gd name="connsiteY19" fmla="*/ 1416784 h 1455510"/>
                  <a:gd name="connsiteX20" fmla="*/ 4413566 w 4413566"/>
                  <a:gd name="connsiteY20" fmla="*/ 1455508 h 1455510"/>
                  <a:gd name="connsiteX21" fmla="*/ 4372544 w 4413566"/>
                  <a:gd name="connsiteY21" fmla="*/ 1426917 h 1455510"/>
                  <a:gd name="connsiteX22" fmla="*/ 2206784 w 4413566"/>
                  <a:gd name="connsiteY22" fmla="*/ 1141368 h 1455510"/>
                  <a:gd name="connsiteX23" fmla="*/ 41024 w 4413566"/>
                  <a:gd name="connsiteY23" fmla="*/ 1426917 h 1455510"/>
                  <a:gd name="connsiteX24" fmla="*/ 0 w 4413566"/>
                  <a:gd name="connsiteY24" fmla="*/ 1455510 h 1455510"/>
                  <a:gd name="connsiteX0" fmla="*/ 728457 w 4413566"/>
                  <a:gd name="connsiteY0" fmla="*/ 52508 h 1455510"/>
                  <a:gd name="connsiteX1" fmla="*/ 749832 w 4413566"/>
                  <a:gd name="connsiteY1" fmla="*/ 0 h 1455510"/>
                  <a:gd name="connsiteX2" fmla="*/ 728457 w 4413566"/>
                  <a:gd name="connsiteY2" fmla="*/ 52508 h 1455510"/>
                  <a:gd name="connsiteX3" fmla="*/ 0 w 4413566"/>
                  <a:gd name="connsiteY3" fmla="*/ 1455510 h 1455510"/>
                  <a:gd name="connsiteX4" fmla="*/ 27790 w 4413566"/>
                  <a:gd name="connsiteY4" fmla="*/ 1416784 h 1455510"/>
                  <a:gd name="connsiteX5" fmla="*/ 498921 w 4413566"/>
                  <a:gd name="connsiteY5" fmla="*/ 579507 h 1455510"/>
                  <a:gd name="connsiteX6" fmla="*/ 626561 w 4413566"/>
                  <a:gd name="connsiteY6" fmla="*/ 297814 h 1455510"/>
                  <a:gd name="connsiteX7" fmla="*/ 610259 w 4413566"/>
                  <a:gd name="connsiteY7" fmla="*/ 337058 h 1455510"/>
                  <a:gd name="connsiteX8" fmla="*/ 547920 w 4413566"/>
                  <a:gd name="connsiteY8" fmla="*/ 472808 h 1455510"/>
                  <a:gd name="connsiteX9" fmla="*/ 551792 w 4413566"/>
                  <a:gd name="connsiteY9" fmla="*/ 472808 h 1455510"/>
                  <a:gd name="connsiteX10" fmla="*/ 585345 w 4413566"/>
                  <a:gd name="connsiteY10" fmla="*/ 399252 h 1455510"/>
                  <a:gd name="connsiteX11" fmla="*/ 2206784 w 4413566"/>
                  <a:gd name="connsiteY11" fmla="*/ 107206 h 1455510"/>
                  <a:gd name="connsiteX12" fmla="*/ 3828223 w 4413566"/>
                  <a:gd name="connsiteY12" fmla="*/ 399252 h 1455510"/>
                  <a:gd name="connsiteX13" fmla="*/ 3861776 w 4413566"/>
                  <a:gd name="connsiteY13" fmla="*/ 472808 h 1455510"/>
                  <a:gd name="connsiteX14" fmla="*/ 3865647 w 4413566"/>
                  <a:gd name="connsiteY14" fmla="*/ 472808 h 1455510"/>
                  <a:gd name="connsiteX15" fmla="*/ 3803308 w 4413566"/>
                  <a:gd name="connsiteY15" fmla="*/ 337058 h 1455510"/>
                  <a:gd name="connsiteX16" fmla="*/ 3787016 w 4413566"/>
                  <a:gd name="connsiteY16" fmla="*/ 297836 h 1455510"/>
                  <a:gd name="connsiteX17" fmla="*/ 3914645 w 4413566"/>
                  <a:gd name="connsiteY17" fmla="*/ 579507 h 1455510"/>
                  <a:gd name="connsiteX18" fmla="*/ 4385777 w 4413566"/>
                  <a:gd name="connsiteY18" fmla="*/ 1416784 h 1455510"/>
                  <a:gd name="connsiteX19" fmla="*/ 4413566 w 4413566"/>
                  <a:gd name="connsiteY19" fmla="*/ 1455508 h 1455510"/>
                  <a:gd name="connsiteX20" fmla="*/ 4372544 w 4413566"/>
                  <a:gd name="connsiteY20" fmla="*/ 1426917 h 1455510"/>
                  <a:gd name="connsiteX21" fmla="*/ 2206784 w 4413566"/>
                  <a:gd name="connsiteY21" fmla="*/ 1141368 h 1455510"/>
                  <a:gd name="connsiteX22" fmla="*/ 41024 w 4413566"/>
                  <a:gd name="connsiteY22" fmla="*/ 1426917 h 1455510"/>
                  <a:gd name="connsiteX23" fmla="*/ 0 w 4413566"/>
                  <a:gd name="connsiteY23" fmla="*/ 1455510 h 1455510"/>
                  <a:gd name="connsiteX0" fmla="*/ 0 w 4413566"/>
                  <a:gd name="connsiteY0" fmla="*/ 1348304 h 1348304"/>
                  <a:gd name="connsiteX1" fmla="*/ 27790 w 4413566"/>
                  <a:gd name="connsiteY1" fmla="*/ 1309578 h 1348304"/>
                  <a:gd name="connsiteX2" fmla="*/ 498921 w 4413566"/>
                  <a:gd name="connsiteY2" fmla="*/ 472301 h 1348304"/>
                  <a:gd name="connsiteX3" fmla="*/ 626561 w 4413566"/>
                  <a:gd name="connsiteY3" fmla="*/ 190608 h 1348304"/>
                  <a:gd name="connsiteX4" fmla="*/ 610259 w 4413566"/>
                  <a:gd name="connsiteY4" fmla="*/ 229852 h 1348304"/>
                  <a:gd name="connsiteX5" fmla="*/ 547920 w 4413566"/>
                  <a:gd name="connsiteY5" fmla="*/ 365602 h 1348304"/>
                  <a:gd name="connsiteX6" fmla="*/ 551792 w 4413566"/>
                  <a:gd name="connsiteY6" fmla="*/ 365602 h 1348304"/>
                  <a:gd name="connsiteX7" fmla="*/ 585345 w 4413566"/>
                  <a:gd name="connsiteY7" fmla="*/ 292046 h 1348304"/>
                  <a:gd name="connsiteX8" fmla="*/ 2206784 w 4413566"/>
                  <a:gd name="connsiteY8" fmla="*/ 0 h 1348304"/>
                  <a:gd name="connsiteX9" fmla="*/ 3828223 w 4413566"/>
                  <a:gd name="connsiteY9" fmla="*/ 292046 h 1348304"/>
                  <a:gd name="connsiteX10" fmla="*/ 3861776 w 4413566"/>
                  <a:gd name="connsiteY10" fmla="*/ 365602 h 1348304"/>
                  <a:gd name="connsiteX11" fmla="*/ 3865647 w 4413566"/>
                  <a:gd name="connsiteY11" fmla="*/ 365602 h 1348304"/>
                  <a:gd name="connsiteX12" fmla="*/ 3803308 w 4413566"/>
                  <a:gd name="connsiteY12" fmla="*/ 229852 h 1348304"/>
                  <a:gd name="connsiteX13" fmla="*/ 3787016 w 4413566"/>
                  <a:gd name="connsiteY13" fmla="*/ 190630 h 1348304"/>
                  <a:gd name="connsiteX14" fmla="*/ 3914645 w 4413566"/>
                  <a:gd name="connsiteY14" fmla="*/ 472301 h 1348304"/>
                  <a:gd name="connsiteX15" fmla="*/ 4385777 w 4413566"/>
                  <a:gd name="connsiteY15" fmla="*/ 1309578 h 1348304"/>
                  <a:gd name="connsiteX16" fmla="*/ 4413566 w 4413566"/>
                  <a:gd name="connsiteY16" fmla="*/ 1348302 h 1348304"/>
                  <a:gd name="connsiteX17" fmla="*/ 4372544 w 4413566"/>
                  <a:gd name="connsiteY17" fmla="*/ 1319711 h 1348304"/>
                  <a:gd name="connsiteX18" fmla="*/ 2206784 w 4413566"/>
                  <a:gd name="connsiteY18" fmla="*/ 1034162 h 1348304"/>
                  <a:gd name="connsiteX19" fmla="*/ 41024 w 4413566"/>
                  <a:gd name="connsiteY19" fmla="*/ 1319711 h 1348304"/>
                  <a:gd name="connsiteX20" fmla="*/ 0 w 4413566"/>
                  <a:gd name="connsiteY20" fmla="*/ 1348304 h 1348304"/>
                  <a:gd name="connsiteX0" fmla="*/ 0 w 4413566"/>
                  <a:gd name="connsiteY0" fmla="*/ 1348304 h 1348304"/>
                  <a:gd name="connsiteX1" fmla="*/ 27790 w 4413566"/>
                  <a:gd name="connsiteY1" fmla="*/ 1309578 h 1348304"/>
                  <a:gd name="connsiteX2" fmla="*/ 498921 w 4413566"/>
                  <a:gd name="connsiteY2" fmla="*/ 472301 h 1348304"/>
                  <a:gd name="connsiteX3" fmla="*/ 610259 w 4413566"/>
                  <a:gd name="connsiteY3" fmla="*/ 229852 h 1348304"/>
                  <a:gd name="connsiteX4" fmla="*/ 547920 w 4413566"/>
                  <a:gd name="connsiteY4" fmla="*/ 365602 h 1348304"/>
                  <a:gd name="connsiteX5" fmla="*/ 551792 w 4413566"/>
                  <a:gd name="connsiteY5" fmla="*/ 365602 h 1348304"/>
                  <a:gd name="connsiteX6" fmla="*/ 585345 w 4413566"/>
                  <a:gd name="connsiteY6" fmla="*/ 292046 h 1348304"/>
                  <a:gd name="connsiteX7" fmla="*/ 2206784 w 4413566"/>
                  <a:gd name="connsiteY7" fmla="*/ 0 h 1348304"/>
                  <a:gd name="connsiteX8" fmla="*/ 3828223 w 4413566"/>
                  <a:gd name="connsiteY8" fmla="*/ 292046 h 1348304"/>
                  <a:gd name="connsiteX9" fmla="*/ 3861776 w 4413566"/>
                  <a:gd name="connsiteY9" fmla="*/ 365602 h 1348304"/>
                  <a:gd name="connsiteX10" fmla="*/ 3865647 w 4413566"/>
                  <a:gd name="connsiteY10" fmla="*/ 365602 h 1348304"/>
                  <a:gd name="connsiteX11" fmla="*/ 3803308 w 4413566"/>
                  <a:gd name="connsiteY11" fmla="*/ 229852 h 1348304"/>
                  <a:gd name="connsiteX12" fmla="*/ 3787016 w 4413566"/>
                  <a:gd name="connsiteY12" fmla="*/ 190630 h 1348304"/>
                  <a:gd name="connsiteX13" fmla="*/ 3914645 w 4413566"/>
                  <a:gd name="connsiteY13" fmla="*/ 472301 h 1348304"/>
                  <a:gd name="connsiteX14" fmla="*/ 4385777 w 4413566"/>
                  <a:gd name="connsiteY14" fmla="*/ 1309578 h 1348304"/>
                  <a:gd name="connsiteX15" fmla="*/ 4413566 w 4413566"/>
                  <a:gd name="connsiteY15" fmla="*/ 1348302 h 1348304"/>
                  <a:gd name="connsiteX16" fmla="*/ 4372544 w 4413566"/>
                  <a:gd name="connsiteY16" fmla="*/ 1319711 h 1348304"/>
                  <a:gd name="connsiteX17" fmla="*/ 2206784 w 4413566"/>
                  <a:gd name="connsiteY17" fmla="*/ 1034162 h 1348304"/>
                  <a:gd name="connsiteX18" fmla="*/ 41024 w 4413566"/>
                  <a:gd name="connsiteY18" fmla="*/ 1319711 h 1348304"/>
                  <a:gd name="connsiteX19" fmla="*/ 0 w 4413566"/>
                  <a:gd name="connsiteY19" fmla="*/ 1348304 h 1348304"/>
                  <a:gd name="connsiteX0" fmla="*/ 0 w 4413566"/>
                  <a:gd name="connsiteY0" fmla="*/ 1348304 h 1348304"/>
                  <a:gd name="connsiteX1" fmla="*/ 27790 w 4413566"/>
                  <a:gd name="connsiteY1" fmla="*/ 1309578 h 1348304"/>
                  <a:gd name="connsiteX2" fmla="*/ 498921 w 4413566"/>
                  <a:gd name="connsiteY2" fmla="*/ 472301 h 1348304"/>
                  <a:gd name="connsiteX3" fmla="*/ 547920 w 4413566"/>
                  <a:gd name="connsiteY3" fmla="*/ 365602 h 1348304"/>
                  <a:gd name="connsiteX4" fmla="*/ 551792 w 4413566"/>
                  <a:gd name="connsiteY4" fmla="*/ 365602 h 1348304"/>
                  <a:gd name="connsiteX5" fmla="*/ 585345 w 4413566"/>
                  <a:gd name="connsiteY5" fmla="*/ 292046 h 1348304"/>
                  <a:gd name="connsiteX6" fmla="*/ 2206784 w 4413566"/>
                  <a:gd name="connsiteY6" fmla="*/ 0 h 1348304"/>
                  <a:gd name="connsiteX7" fmla="*/ 3828223 w 4413566"/>
                  <a:gd name="connsiteY7" fmla="*/ 292046 h 1348304"/>
                  <a:gd name="connsiteX8" fmla="*/ 3861776 w 4413566"/>
                  <a:gd name="connsiteY8" fmla="*/ 365602 h 1348304"/>
                  <a:gd name="connsiteX9" fmla="*/ 3865647 w 4413566"/>
                  <a:gd name="connsiteY9" fmla="*/ 365602 h 1348304"/>
                  <a:gd name="connsiteX10" fmla="*/ 3803308 w 4413566"/>
                  <a:gd name="connsiteY10" fmla="*/ 229852 h 1348304"/>
                  <a:gd name="connsiteX11" fmla="*/ 3787016 w 4413566"/>
                  <a:gd name="connsiteY11" fmla="*/ 190630 h 1348304"/>
                  <a:gd name="connsiteX12" fmla="*/ 3914645 w 4413566"/>
                  <a:gd name="connsiteY12" fmla="*/ 472301 h 1348304"/>
                  <a:gd name="connsiteX13" fmla="*/ 4385777 w 4413566"/>
                  <a:gd name="connsiteY13" fmla="*/ 1309578 h 1348304"/>
                  <a:gd name="connsiteX14" fmla="*/ 4413566 w 4413566"/>
                  <a:gd name="connsiteY14" fmla="*/ 1348302 h 1348304"/>
                  <a:gd name="connsiteX15" fmla="*/ 4372544 w 4413566"/>
                  <a:gd name="connsiteY15" fmla="*/ 1319711 h 1348304"/>
                  <a:gd name="connsiteX16" fmla="*/ 2206784 w 4413566"/>
                  <a:gd name="connsiteY16" fmla="*/ 1034162 h 1348304"/>
                  <a:gd name="connsiteX17" fmla="*/ 41024 w 4413566"/>
                  <a:gd name="connsiteY17" fmla="*/ 1319711 h 1348304"/>
                  <a:gd name="connsiteX18" fmla="*/ 0 w 4413566"/>
                  <a:gd name="connsiteY18" fmla="*/ 1348304 h 1348304"/>
                  <a:gd name="connsiteX0" fmla="*/ 0 w 4413566"/>
                  <a:gd name="connsiteY0" fmla="*/ 1348304 h 1348304"/>
                  <a:gd name="connsiteX1" fmla="*/ 27790 w 4413566"/>
                  <a:gd name="connsiteY1" fmla="*/ 1309578 h 1348304"/>
                  <a:gd name="connsiteX2" fmla="*/ 498921 w 4413566"/>
                  <a:gd name="connsiteY2" fmla="*/ 472301 h 1348304"/>
                  <a:gd name="connsiteX3" fmla="*/ 547920 w 4413566"/>
                  <a:gd name="connsiteY3" fmla="*/ 365602 h 1348304"/>
                  <a:gd name="connsiteX4" fmla="*/ 585345 w 4413566"/>
                  <a:gd name="connsiteY4" fmla="*/ 292046 h 1348304"/>
                  <a:gd name="connsiteX5" fmla="*/ 2206784 w 4413566"/>
                  <a:gd name="connsiteY5" fmla="*/ 0 h 1348304"/>
                  <a:gd name="connsiteX6" fmla="*/ 3828223 w 4413566"/>
                  <a:gd name="connsiteY6" fmla="*/ 292046 h 1348304"/>
                  <a:gd name="connsiteX7" fmla="*/ 3861776 w 4413566"/>
                  <a:gd name="connsiteY7" fmla="*/ 365602 h 1348304"/>
                  <a:gd name="connsiteX8" fmla="*/ 3865647 w 4413566"/>
                  <a:gd name="connsiteY8" fmla="*/ 365602 h 1348304"/>
                  <a:gd name="connsiteX9" fmla="*/ 3803308 w 4413566"/>
                  <a:gd name="connsiteY9" fmla="*/ 229852 h 1348304"/>
                  <a:gd name="connsiteX10" fmla="*/ 3787016 w 4413566"/>
                  <a:gd name="connsiteY10" fmla="*/ 190630 h 1348304"/>
                  <a:gd name="connsiteX11" fmla="*/ 3914645 w 4413566"/>
                  <a:gd name="connsiteY11" fmla="*/ 472301 h 1348304"/>
                  <a:gd name="connsiteX12" fmla="*/ 4385777 w 4413566"/>
                  <a:gd name="connsiteY12" fmla="*/ 1309578 h 1348304"/>
                  <a:gd name="connsiteX13" fmla="*/ 4413566 w 4413566"/>
                  <a:gd name="connsiteY13" fmla="*/ 1348302 h 1348304"/>
                  <a:gd name="connsiteX14" fmla="*/ 4372544 w 4413566"/>
                  <a:gd name="connsiteY14" fmla="*/ 1319711 h 1348304"/>
                  <a:gd name="connsiteX15" fmla="*/ 2206784 w 4413566"/>
                  <a:gd name="connsiteY15" fmla="*/ 1034162 h 1348304"/>
                  <a:gd name="connsiteX16" fmla="*/ 41024 w 4413566"/>
                  <a:gd name="connsiteY16" fmla="*/ 1319711 h 1348304"/>
                  <a:gd name="connsiteX17" fmla="*/ 0 w 4413566"/>
                  <a:gd name="connsiteY17" fmla="*/ 1348304 h 1348304"/>
                  <a:gd name="connsiteX0" fmla="*/ 0 w 4413566"/>
                  <a:gd name="connsiteY0" fmla="*/ 1348304 h 1348304"/>
                  <a:gd name="connsiteX1" fmla="*/ 27790 w 4413566"/>
                  <a:gd name="connsiteY1" fmla="*/ 1309578 h 1348304"/>
                  <a:gd name="connsiteX2" fmla="*/ 498921 w 4413566"/>
                  <a:gd name="connsiteY2" fmla="*/ 472301 h 1348304"/>
                  <a:gd name="connsiteX3" fmla="*/ 547920 w 4413566"/>
                  <a:gd name="connsiteY3" fmla="*/ 365602 h 1348304"/>
                  <a:gd name="connsiteX4" fmla="*/ 585345 w 4413566"/>
                  <a:gd name="connsiteY4" fmla="*/ 292046 h 1348304"/>
                  <a:gd name="connsiteX5" fmla="*/ 2206784 w 4413566"/>
                  <a:gd name="connsiteY5" fmla="*/ 0 h 1348304"/>
                  <a:gd name="connsiteX6" fmla="*/ 3828223 w 4413566"/>
                  <a:gd name="connsiteY6" fmla="*/ 292046 h 1348304"/>
                  <a:gd name="connsiteX7" fmla="*/ 3861776 w 4413566"/>
                  <a:gd name="connsiteY7" fmla="*/ 365602 h 1348304"/>
                  <a:gd name="connsiteX8" fmla="*/ 3865647 w 4413566"/>
                  <a:gd name="connsiteY8" fmla="*/ 365602 h 1348304"/>
                  <a:gd name="connsiteX9" fmla="*/ 3803308 w 4413566"/>
                  <a:gd name="connsiteY9" fmla="*/ 229852 h 1348304"/>
                  <a:gd name="connsiteX10" fmla="*/ 3914645 w 4413566"/>
                  <a:gd name="connsiteY10" fmla="*/ 472301 h 1348304"/>
                  <a:gd name="connsiteX11" fmla="*/ 4385777 w 4413566"/>
                  <a:gd name="connsiteY11" fmla="*/ 1309578 h 1348304"/>
                  <a:gd name="connsiteX12" fmla="*/ 4413566 w 4413566"/>
                  <a:gd name="connsiteY12" fmla="*/ 1348302 h 1348304"/>
                  <a:gd name="connsiteX13" fmla="*/ 4372544 w 4413566"/>
                  <a:gd name="connsiteY13" fmla="*/ 1319711 h 1348304"/>
                  <a:gd name="connsiteX14" fmla="*/ 2206784 w 4413566"/>
                  <a:gd name="connsiteY14" fmla="*/ 1034162 h 1348304"/>
                  <a:gd name="connsiteX15" fmla="*/ 41024 w 4413566"/>
                  <a:gd name="connsiteY15" fmla="*/ 1319711 h 1348304"/>
                  <a:gd name="connsiteX16" fmla="*/ 0 w 4413566"/>
                  <a:gd name="connsiteY16" fmla="*/ 1348304 h 1348304"/>
                  <a:gd name="connsiteX0" fmla="*/ 0 w 4413566"/>
                  <a:gd name="connsiteY0" fmla="*/ 1348304 h 1348304"/>
                  <a:gd name="connsiteX1" fmla="*/ 27790 w 4413566"/>
                  <a:gd name="connsiteY1" fmla="*/ 1309578 h 1348304"/>
                  <a:gd name="connsiteX2" fmla="*/ 498921 w 4413566"/>
                  <a:gd name="connsiteY2" fmla="*/ 472301 h 1348304"/>
                  <a:gd name="connsiteX3" fmla="*/ 547920 w 4413566"/>
                  <a:gd name="connsiteY3" fmla="*/ 365602 h 1348304"/>
                  <a:gd name="connsiteX4" fmla="*/ 585345 w 4413566"/>
                  <a:gd name="connsiteY4" fmla="*/ 292046 h 1348304"/>
                  <a:gd name="connsiteX5" fmla="*/ 2206784 w 4413566"/>
                  <a:gd name="connsiteY5" fmla="*/ 0 h 1348304"/>
                  <a:gd name="connsiteX6" fmla="*/ 3828223 w 4413566"/>
                  <a:gd name="connsiteY6" fmla="*/ 292046 h 1348304"/>
                  <a:gd name="connsiteX7" fmla="*/ 3861776 w 4413566"/>
                  <a:gd name="connsiteY7" fmla="*/ 365602 h 1348304"/>
                  <a:gd name="connsiteX8" fmla="*/ 3865647 w 4413566"/>
                  <a:gd name="connsiteY8" fmla="*/ 365602 h 1348304"/>
                  <a:gd name="connsiteX9" fmla="*/ 3914645 w 4413566"/>
                  <a:gd name="connsiteY9" fmla="*/ 472301 h 1348304"/>
                  <a:gd name="connsiteX10" fmla="*/ 4385777 w 4413566"/>
                  <a:gd name="connsiteY10" fmla="*/ 1309578 h 1348304"/>
                  <a:gd name="connsiteX11" fmla="*/ 4413566 w 4413566"/>
                  <a:gd name="connsiteY11" fmla="*/ 1348302 h 1348304"/>
                  <a:gd name="connsiteX12" fmla="*/ 4372544 w 4413566"/>
                  <a:gd name="connsiteY12" fmla="*/ 1319711 h 1348304"/>
                  <a:gd name="connsiteX13" fmla="*/ 2206784 w 4413566"/>
                  <a:gd name="connsiteY13" fmla="*/ 1034162 h 1348304"/>
                  <a:gd name="connsiteX14" fmla="*/ 41024 w 4413566"/>
                  <a:gd name="connsiteY14" fmla="*/ 1319711 h 1348304"/>
                  <a:gd name="connsiteX15" fmla="*/ 0 w 4413566"/>
                  <a:gd name="connsiteY15" fmla="*/ 1348304 h 1348304"/>
                  <a:gd name="connsiteX0" fmla="*/ 0 w 4413566"/>
                  <a:gd name="connsiteY0" fmla="*/ 1348304 h 1348304"/>
                  <a:gd name="connsiteX1" fmla="*/ 27790 w 4413566"/>
                  <a:gd name="connsiteY1" fmla="*/ 1309578 h 1348304"/>
                  <a:gd name="connsiteX2" fmla="*/ 498921 w 4413566"/>
                  <a:gd name="connsiteY2" fmla="*/ 472301 h 1348304"/>
                  <a:gd name="connsiteX3" fmla="*/ 547920 w 4413566"/>
                  <a:gd name="connsiteY3" fmla="*/ 365602 h 1348304"/>
                  <a:gd name="connsiteX4" fmla="*/ 585345 w 4413566"/>
                  <a:gd name="connsiteY4" fmla="*/ 292046 h 1348304"/>
                  <a:gd name="connsiteX5" fmla="*/ 2206784 w 4413566"/>
                  <a:gd name="connsiteY5" fmla="*/ 0 h 1348304"/>
                  <a:gd name="connsiteX6" fmla="*/ 3828223 w 4413566"/>
                  <a:gd name="connsiteY6" fmla="*/ 292046 h 1348304"/>
                  <a:gd name="connsiteX7" fmla="*/ 3861776 w 4413566"/>
                  <a:gd name="connsiteY7" fmla="*/ 365602 h 1348304"/>
                  <a:gd name="connsiteX8" fmla="*/ 3914645 w 4413566"/>
                  <a:gd name="connsiteY8" fmla="*/ 472301 h 1348304"/>
                  <a:gd name="connsiteX9" fmla="*/ 4385777 w 4413566"/>
                  <a:gd name="connsiteY9" fmla="*/ 1309578 h 1348304"/>
                  <a:gd name="connsiteX10" fmla="*/ 4413566 w 4413566"/>
                  <a:gd name="connsiteY10" fmla="*/ 1348302 h 1348304"/>
                  <a:gd name="connsiteX11" fmla="*/ 4372544 w 4413566"/>
                  <a:gd name="connsiteY11" fmla="*/ 1319711 h 1348304"/>
                  <a:gd name="connsiteX12" fmla="*/ 2206784 w 4413566"/>
                  <a:gd name="connsiteY12" fmla="*/ 1034162 h 1348304"/>
                  <a:gd name="connsiteX13" fmla="*/ 41024 w 4413566"/>
                  <a:gd name="connsiteY13" fmla="*/ 1319711 h 1348304"/>
                  <a:gd name="connsiteX14" fmla="*/ 0 w 4413566"/>
                  <a:gd name="connsiteY14" fmla="*/ 1348304 h 13483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413566" h="1348304">
                    <a:moveTo>
                      <a:pt x="0" y="1348304"/>
                    </a:moveTo>
                    <a:lnTo>
                      <a:pt x="27790" y="1309578"/>
                    </a:lnTo>
                    <a:cubicBezTo>
                      <a:pt x="189464" y="1069164"/>
                      <a:pt x="348304" y="787401"/>
                      <a:pt x="498921" y="472301"/>
                    </a:cubicBezTo>
                    <a:lnTo>
                      <a:pt x="547920" y="365602"/>
                    </a:lnTo>
                    <a:lnTo>
                      <a:pt x="585345" y="292046"/>
                    </a:lnTo>
                    <a:cubicBezTo>
                      <a:pt x="739673" y="125376"/>
                      <a:pt x="1406975" y="0"/>
                      <a:pt x="2206784" y="0"/>
                    </a:cubicBezTo>
                    <a:cubicBezTo>
                      <a:pt x="3006592" y="0"/>
                      <a:pt x="3673894" y="125376"/>
                      <a:pt x="3828223" y="292046"/>
                    </a:cubicBezTo>
                    <a:lnTo>
                      <a:pt x="3861776" y="365602"/>
                    </a:lnTo>
                    <a:lnTo>
                      <a:pt x="3914645" y="472301"/>
                    </a:lnTo>
                    <a:cubicBezTo>
                      <a:pt x="4065263" y="787401"/>
                      <a:pt x="4224103" y="1069164"/>
                      <a:pt x="4385777" y="1309578"/>
                    </a:cubicBezTo>
                    <a:lnTo>
                      <a:pt x="4413566" y="1348302"/>
                    </a:lnTo>
                    <a:lnTo>
                      <a:pt x="4372544" y="1319711"/>
                    </a:lnTo>
                    <a:cubicBezTo>
                      <a:pt x="4085426" y="1154278"/>
                      <a:pt x="3224378" y="1034162"/>
                      <a:pt x="2206784" y="1034162"/>
                    </a:cubicBezTo>
                    <a:cubicBezTo>
                      <a:pt x="1189190" y="1034162"/>
                      <a:pt x="328142" y="1154278"/>
                      <a:pt x="41024" y="1319711"/>
                    </a:cubicBezTo>
                    <a:lnTo>
                      <a:pt x="0" y="1348304"/>
                    </a:lnTo>
                    <a:close/>
                  </a:path>
                </a:pathLst>
              </a:custGeom>
              <a:solidFill>
                <a:srgbClr val="7A03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reeform 48"/>
              <p:cNvSpPr/>
              <p:nvPr/>
            </p:nvSpPr>
            <p:spPr>
              <a:xfrm rot="10800000">
                <a:off x="3873890" y="4902634"/>
                <a:ext cx="1395889" cy="957698"/>
              </a:xfrm>
              <a:custGeom>
                <a:avLst/>
                <a:gdLst>
                  <a:gd name="connsiteX0" fmla="*/ 1501868 w 1501868"/>
                  <a:gd name="connsiteY0" fmla="*/ 1278640 h 1278640"/>
                  <a:gd name="connsiteX1" fmla="*/ 1500696 w 1501868"/>
                  <a:gd name="connsiteY1" fmla="*/ 1278640 h 1278640"/>
                  <a:gd name="connsiteX2" fmla="*/ 1500743 w 1501868"/>
                  <a:gd name="connsiteY2" fmla="*/ 1278489 h 1278640"/>
                  <a:gd name="connsiteX3" fmla="*/ 750935 w 1501868"/>
                  <a:gd name="connsiteY3" fmla="*/ 1034344 h 1278640"/>
                  <a:gd name="connsiteX4" fmla="*/ 1127 w 1501868"/>
                  <a:gd name="connsiteY4" fmla="*/ 1278489 h 1278640"/>
                  <a:gd name="connsiteX5" fmla="*/ 1174 w 1501868"/>
                  <a:gd name="connsiteY5" fmla="*/ 1278640 h 1278640"/>
                  <a:gd name="connsiteX6" fmla="*/ 0 w 1501868"/>
                  <a:gd name="connsiteY6" fmla="*/ 1278640 h 1278640"/>
                  <a:gd name="connsiteX7" fmla="*/ 19496 w 1501868"/>
                  <a:gd name="connsiteY7" fmla="*/ 1117332 h 1278640"/>
                  <a:gd name="connsiteX8" fmla="*/ 62243 w 1501868"/>
                  <a:gd name="connsiteY8" fmla="*/ 236055 h 1278640"/>
                  <a:gd name="connsiteX9" fmla="*/ 60969 w 1501868"/>
                  <a:gd name="connsiteY9" fmla="*/ 204385 h 1278640"/>
                  <a:gd name="connsiteX10" fmla="*/ 60563 w 1501868"/>
                  <a:gd name="connsiteY10" fmla="*/ 203200 h 1278640"/>
                  <a:gd name="connsiteX11" fmla="*/ 750935 w 1501868"/>
                  <a:gd name="connsiteY11" fmla="*/ 0 h 1278640"/>
                  <a:gd name="connsiteX12" fmla="*/ 1441307 w 1501868"/>
                  <a:gd name="connsiteY12" fmla="*/ 203200 h 1278640"/>
                  <a:gd name="connsiteX13" fmla="*/ 1440899 w 1501868"/>
                  <a:gd name="connsiteY13" fmla="*/ 204391 h 1278640"/>
                  <a:gd name="connsiteX14" fmla="*/ 1439625 w 1501868"/>
                  <a:gd name="connsiteY14" fmla="*/ 236055 h 1278640"/>
                  <a:gd name="connsiteX15" fmla="*/ 1482372 w 1501868"/>
                  <a:gd name="connsiteY15" fmla="*/ 1117332 h 12786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501868" h="1278640">
                    <a:moveTo>
                      <a:pt x="1501868" y="1278640"/>
                    </a:moveTo>
                    <a:lnTo>
                      <a:pt x="1500696" y="1278640"/>
                    </a:lnTo>
                    <a:lnTo>
                      <a:pt x="1500743" y="1278489"/>
                    </a:lnTo>
                    <a:cubicBezTo>
                      <a:pt x="1500743" y="1143651"/>
                      <a:pt x="1165043" y="1034344"/>
                      <a:pt x="750935" y="1034344"/>
                    </a:cubicBezTo>
                    <a:cubicBezTo>
                      <a:pt x="336827" y="1034344"/>
                      <a:pt x="1127" y="1143651"/>
                      <a:pt x="1127" y="1278489"/>
                    </a:cubicBezTo>
                    <a:lnTo>
                      <a:pt x="1174" y="1278640"/>
                    </a:lnTo>
                    <a:lnTo>
                      <a:pt x="0" y="1278640"/>
                    </a:lnTo>
                    <a:lnTo>
                      <a:pt x="19496" y="1117332"/>
                    </a:lnTo>
                    <a:cubicBezTo>
                      <a:pt x="51916" y="804003"/>
                      <a:pt x="66018" y="508092"/>
                      <a:pt x="62243" y="236055"/>
                    </a:cubicBezTo>
                    <a:lnTo>
                      <a:pt x="60969" y="204385"/>
                    </a:lnTo>
                    <a:lnTo>
                      <a:pt x="60563" y="203200"/>
                    </a:lnTo>
                    <a:cubicBezTo>
                      <a:pt x="60563" y="90976"/>
                      <a:pt x="369653" y="0"/>
                      <a:pt x="750935" y="0"/>
                    </a:cubicBezTo>
                    <a:cubicBezTo>
                      <a:pt x="1132217" y="0"/>
                      <a:pt x="1441307" y="90976"/>
                      <a:pt x="1441307" y="203200"/>
                    </a:cubicBezTo>
                    <a:lnTo>
                      <a:pt x="1440899" y="204391"/>
                    </a:lnTo>
                    <a:lnTo>
                      <a:pt x="1439625" y="236055"/>
                    </a:lnTo>
                    <a:cubicBezTo>
                      <a:pt x="1435850" y="508092"/>
                      <a:pt x="1449952" y="804003"/>
                      <a:pt x="1482372" y="1117332"/>
                    </a:cubicBezTo>
                    <a:close/>
                  </a:path>
                </a:pathLst>
              </a:custGeom>
              <a:solidFill>
                <a:srgbClr val="0B43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Freeform 52"/>
              <p:cNvSpPr/>
              <p:nvPr/>
            </p:nvSpPr>
            <p:spPr>
              <a:xfrm rot="10800000">
                <a:off x="4947421" y="1882266"/>
                <a:ext cx="1281597" cy="3950208"/>
              </a:xfrm>
              <a:custGeom>
                <a:avLst/>
                <a:gdLst>
                  <a:gd name="connsiteX0" fmla="*/ 0 w 1281597"/>
                  <a:gd name="connsiteY0" fmla="*/ 3950208 h 3950208"/>
                  <a:gd name="connsiteX1" fmla="*/ 23800 w 1281597"/>
                  <a:gd name="connsiteY1" fmla="*/ 3915114 h 3950208"/>
                  <a:gd name="connsiteX2" fmla="*/ 845709 w 1281597"/>
                  <a:gd name="connsiteY2" fmla="*/ 2020018 h 3950208"/>
                  <a:gd name="connsiteX3" fmla="*/ 1148433 w 1281597"/>
                  <a:gd name="connsiteY3" fmla="*/ 216635 h 3950208"/>
                  <a:gd name="connsiteX4" fmla="*/ 1150014 w 1281597"/>
                  <a:gd name="connsiteY4" fmla="*/ 29285 h 3950208"/>
                  <a:gd name="connsiteX5" fmla="*/ 1197630 w 1281597"/>
                  <a:gd name="connsiteY5" fmla="*/ 15976 h 3950208"/>
                  <a:gd name="connsiteX6" fmla="*/ 1281597 w 1281597"/>
                  <a:gd name="connsiteY6" fmla="*/ 0 h 3950208"/>
                  <a:gd name="connsiteX7" fmla="*/ 1280401 w 1281597"/>
                  <a:gd name="connsiteY7" fmla="*/ 216638 h 3950208"/>
                  <a:gd name="connsiteX8" fmla="*/ 1082251 w 1281597"/>
                  <a:gd name="connsiteY8" fmla="*/ 2020020 h 3950208"/>
                  <a:gd name="connsiteX9" fmla="*/ 620772 w 1281597"/>
                  <a:gd name="connsiteY9" fmla="*/ 3722907 h 3950208"/>
                  <a:gd name="connsiteX10" fmla="*/ 558334 w 1281597"/>
                  <a:gd name="connsiteY10" fmla="*/ 3879775 h 3950208"/>
                  <a:gd name="connsiteX11" fmla="*/ 478754 w 1281597"/>
                  <a:gd name="connsiteY11" fmla="*/ 3886758 h 3950208"/>
                  <a:gd name="connsiteX12" fmla="*/ 166821 w 1281597"/>
                  <a:gd name="connsiteY12" fmla="*/ 3923927 h 3950208"/>
                  <a:gd name="connsiteX13" fmla="*/ 51318 w 1281597"/>
                  <a:gd name="connsiteY13" fmla="*/ 3942280 h 39502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81597" h="3950208">
                    <a:moveTo>
                      <a:pt x="0" y="3950208"/>
                    </a:moveTo>
                    <a:lnTo>
                      <a:pt x="23800" y="3915114"/>
                    </a:lnTo>
                    <a:cubicBezTo>
                      <a:pt x="338454" y="3422927"/>
                      <a:pt x="631755" y="2764428"/>
                      <a:pt x="845709" y="2020018"/>
                    </a:cubicBezTo>
                    <a:cubicBezTo>
                      <a:pt x="1032919" y="1368659"/>
                      <a:pt x="1132240" y="745947"/>
                      <a:pt x="1148433" y="216635"/>
                    </a:cubicBezTo>
                    <a:lnTo>
                      <a:pt x="1150014" y="29285"/>
                    </a:lnTo>
                    <a:lnTo>
                      <a:pt x="1197630" y="15976"/>
                    </a:lnTo>
                    <a:lnTo>
                      <a:pt x="1281597" y="0"/>
                    </a:lnTo>
                    <a:lnTo>
                      <a:pt x="1280401" y="216638"/>
                    </a:lnTo>
                    <a:cubicBezTo>
                      <a:pt x="1269802" y="745949"/>
                      <a:pt x="1204791" y="1368662"/>
                      <a:pt x="1082251" y="2020020"/>
                    </a:cubicBezTo>
                    <a:cubicBezTo>
                      <a:pt x="959713" y="2671379"/>
                      <a:pt x="797410" y="3256962"/>
                      <a:pt x="620772" y="3722907"/>
                    </a:cubicBezTo>
                    <a:lnTo>
                      <a:pt x="558334" y="3879775"/>
                    </a:lnTo>
                    <a:lnTo>
                      <a:pt x="478754" y="3886758"/>
                    </a:lnTo>
                    <a:cubicBezTo>
                      <a:pt x="366624" y="3897698"/>
                      <a:pt x="262175" y="3910156"/>
                      <a:pt x="166821" y="3923927"/>
                    </a:cubicBezTo>
                    <a:lnTo>
                      <a:pt x="51318" y="3942280"/>
                    </a:lnTo>
                    <a:close/>
                  </a:path>
                </a:pathLst>
              </a:custGeom>
              <a:solidFill>
                <a:schemeClr val="bg1">
                  <a:alpha val="2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2464142" y="1388916"/>
                <a:ext cx="4215715" cy="607332"/>
              </a:xfrm>
              <a:prstGeom prst="ellipse">
                <a:avLst/>
              </a:prstGeom>
              <a:solidFill>
                <a:srgbClr val="6602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3933589" y="2018532"/>
                <a:ext cx="1295868" cy="64633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3600" b="1" cap="small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Step 1</a:t>
                </a:r>
                <a:endParaRPr lang="en-US" sz="36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3995081" y="2916347"/>
                <a:ext cx="1172885" cy="58477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3200" b="1" cap="small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Step 2</a:t>
                </a:r>
                <a:endParaRPr lang="en-US" sz="32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056540" y="3752606"/>
                <a:ext cx="1049967" cy="52322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800" b="1" cap="small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Step 3</a:t>
                </a:r>
                <a:endParaRPr lang="en-US" sz="28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118800" y="4527311"/>
                <a:ext cx="925446" cy="461665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400" b="1" cap="small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Step 4</a:t>
                </a:r>
                <a:endParaRPr lang="en-US" sz="24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58" name="Freeform 57"/>
              <p:cNvSpPr/>
              <p:nvPr/>
            </p:nvSpPr>
            <p:spPr>
              <a:xfrm rot="19533624">
                <a:off x="2581577" y="2230181"/>
                <a:ext cx="833731" cy="1177815"/>
              </a:xfrm>
              <a:custGeom>
                <a:avLst/>
                <a:gdLst>
                  <a:gd name="connsiteX0" fmla="*/ 5 w 833731"/>
                  <a:gd name="connsiteY0" fmla="*/ 466392 h 1177815"/>
                  <a:gd name="connsiteX1" fmla="*/ 1059 w 833731"/>
                  <a:gd name="connsiteY1" fmla="*/ 473662 h 1177815"/>
                  <a:gd name="connsiteX2" fmla="*/ 1059 w 833731"/>
                  <a:gd name="connsiteY2" fmla="*/ 473648 h 1177815"/>
                  <a:gd name="connsiteX3" fmla="*/ 623490 w 833731"/>
                  <a:gd name="connsiteY3" fmla="*/ 0 h 1177815"/>
                  <a:gd name="connsiteX4" fmla="*/ 622997 w 833731"/>
                  <a:gd name="connsiteY4" fmla="*/ 45728 h 1177815"/>
                  <a:gd name="connsiteX5" fmla="*/ 617371 w 833731"/>
                  <a:gd name="connsiteY5" fmla="*/ 163030 h 1177815"/>
                  <a:gd name="connsiteX6" fmla="*/ 543345 w 833731"/>
                  <a:gd name="connsiteY6" fmla="*/ 174811 h 1177815"/>
                  <a:gd name="connsiteX7" fmla="*/ 11771 w 833731"/>
                  <a:gd name="connsiteY7" fmla="*/ 547368 h 1177815"/>
                  <a:gd name="connsiteX8" fmla="*/ 11771 w 833731"/>
                  <a:gd name="connsiteY8" fmla="*/ 547367 h 1177815"/>
                  <a:gd name="connsiteX9" fmla="*/ 11613 w 833731"/>
                  <a:gd name="connsiteY9" fmla="*/ 546475 h 1177815"/>
                  <a:gd name="connsiteX10" fmla="*/ 11770 w 833731"/>
                  <a:gd name="connsiteY10" fmla="*/ 547563 h 1177815"/>
                  <a:gd name="connsiteX11" fmla="*/ 11771 w 833731"/>
                  <a:gd name="connsiteY11" fmla="*/ 547563 h 1177815"/>
                  <a:gd name="connsiteX12" fmla="*/ 43987 w 833731"/>
                  <a:gd name="connsiteY12" fmla="*/ 620450 h 1177815"/>
                  <a:gd name="connsiteX13" fmla="*/ 59768 w 833731"/>
                  <a:gd name="connsiteY13" fmla="*/ 643046 h 1177815"/>
                  <a:gd name="connsiteX14" fmla="*/ 94586 w 833731"/>
                  <a:gd name="connsiteY14" fmla="*/ 688822 h 1177815"/>
                  <a:gd name="connsiteX15" fmla="*/ 119321 w 833731"/>
                  <a:gd name="connsiteY15" fmla="*/ 713456 h 1177815"/>
                  <a:gd name="connsiteX16" fmla="*/ 162301 w 833731"/>
                  <a:gd name="connsiteY16" fmla="*/ 751674 h 1177815"/>
                  <a:gd name="connsiteX17" fmla="*/ 194119 w 833731"/>
                  <a:gd name="connsiteY17" fmla="*/ 775018 h 1177815"/>
                  <a:gd name="connsiteX18" fmla="*/ 246069 w 833731"/>
                  <a:gd name="connsiteY18" fmla="*/ 808037 h 1177815"/>
                  <a:gd name="connsiteX19" fmla="*/ 283359 w 833731"/>
                  <a:gd name="connsiteY19" fmla="*/ 828602 h 1177815"/>
                  <a:gd name="connsiteX20" fmla="*/ 345402 w 833731"/>
                  <a:gd name="connsiteY20" fmla="*/ 857027 h 1177815"/>
                  <a:gd name="connsiteX21" fmla="*/ 385842 w 833731"/>
                  <a:gd name="connsiteY21" fmla="*/ 873682 h 1177815"/>
                  <a:gd name="connsiteX22" fmla="*/ 462239 w 833731"/>
                  <a:gd name="connsiteY22" fmla="*/ 898117 h 1177815"/>
                  <a:gd name="connsiteX23" fmla="*/ 500268 w 833731"/>
                  <a:gd name="connsiteY23" fmla="*/ 909400 h 1177815"/>
                  <a:gd name="connsiteX24" fmla="*/ 625298 w 833731"/>
                  <a:gd name="connsiteY24" fmla="*/ 934787 h 1177815"/>
                  <a:gd name="connsiteX25" fmla="*/ 625298 w 833731"/>
                  <a:gd name="connsiteY25" fmla="*/ 853778 h 1177815"/>
                  <a:gd name="connsiteX26" fmla="*/ 833731 w 833731"/>
                  <a:gd name="connsiteY26" fmla="*/ 1031158 h 1177815"/>
                  <a:gd name="connsiteX27" fmla="*/ 625298 w 833731"/>
                  <a:gd name="connsiteY27" fmla="*/ 1177815 h 1177815"/>
                  <a:gd name="connsiteX28" fmla="*/ 625298 w 833731"/>
                  <a:gd name="connsiteY28" fmla="*/ 1096805 h 1177815"/>
                  <a:gd name="connsiteX29" fmla="*/ 492743 w 833731"/>
                  <a:gd name="connsiteY29" fmla="*/ 1069891 h 1177815"/>
                  <a:gd name="connsiteX30" fmla="*/ 0 w 833731"/>
                  <a:gd name="connsiteY30" fmla="*/ 628376 h 1177815"/>
                  <a:gd name="connsiteX31" fmla="*/ 0 w 833731"/>
                  <a:gd name="connsiteY31" fmla="*/ 466358 h 1177815"/>
                  <a:gd name="connsiteX32" fmla="*/ 3169 w 833731"/>
                  <a:gd name="connsiteY32" fmla="*/ 429935 h 1177815"/>
                  <a:gd name="connsiteX33" fmla="*/ 3578 w 833731"/>
                  <a:gd name="connsiteY33" fmla="*/ 421472 h 1177815"/>
                  <a:gd name="connsiteX34" fmla="*/ 4086 w 833731"/>
                  <a:gd name="connsiteY34" fmla="*/ 419398 h 1177815"/>
                  <a:gd name="connsiteX35" fmla="*/ 4304 w 833731"/>
                  <a:gd name="connsiteY35" fmla="*/ 416893 h 1177815"/>
                  <a:gd name="connsiteX36" fmla="*/ 10140 w 833731"/>
                  <a:gd name="connsiteY36" fmla="*/ 394706 h 1177815"/>
                  <a:gd name="connsiteX37" fmla="*/ 14917 w 833731"/>
                  <a:gd name="connsiteY37" fmla="*/ 375219 h 1177815"/>
                  <a:gd name="connsiteX38" fmla="*/ 15857 w 833731"/>
                  <a:gd name="connsiteY38" fmla="*/ 372968 h 1177815"/>
                  <a:gd name="connsiteX39" fmla="*/ 16938 w 833731"/>
                  <a:gd name="connsiteY39" fmla="*/ 368857 h 1177815"/>
                  <a:gd name="connsiteX40" fmla="*/ 27987 w 833731"/>
                  <a:gd name="connsiteY40" fmla="*/ 343922 h 1177815"/>
                  <a:gd name="connsiteX41" fmla="*/ 33812 w 833731"/>
                  <a:gd name="connsiteY41" fmla="*/ 329976 h 1177815"/>
                  <a:gd name="connsiteX42" fmla="*/ 34800 w 833731"/>
                  <a:gd name="connsiteY42" fmla="*/ 328548 h 1177815"/>
                  <a:gd name="connsiteX43" fmla="*/ 37483 w 833731"/>
                  <a:gd name="connsiteY43" fmla="*/ 322493 h 1177815"/>
                  <a:gd name="connsiteX44" fmla="*/ 65519 w 833731"/>
                  <a:gd name="connsiteY44" fmla="*/ 278045 h 1177815"/>
                  <a:gd name="connsiteX45" fmla="*/ 81809 w 833731"/>
                  <a:gd name="connsiteY45" fmla="*/ 260629 h 1177815"/>
                  <a:gd name="connsiteX46" fmla="*/ 93479 w 833731"/>
                  <a:gd name="connsiteY46" fmla="*/ 243768 h 1177815"/>
                  <a:gd name="connsiteX47" fmla="*/ 118805 w 833731"/>
                  <a:gd name="connsiteY47" fmla="*/ 221078 h 1177815"/>
                  <a:gd name="connsiteX48" fmla="*/ 142388 w 833731"/>
                  <a:gd name="connsiteY48" fmla="*/ 195865 h 1177815"/>
                  <a:gd name="connsiteX49" fmla="*/ 163584 w 833731"/>
                  <a:gd name="connsiteY49" fmla="*/ 180959 h 1177815"/>
                  <a:gd name="connsiteX50" fmla="*/ 181008 w 833731"/>
                  <a:gd name="connsiteY50" fmla="*/ 165348 h 1177815"/>
                  <a:gd name="connsiteX51" fmla="*/ 213067 w 833731"/>
                  <a:gd name="connsiteY51" fmla="*/ 146157 h 1177815"/>
                  <a:gd name="connsiteX52" fmla="*/ 244194 w 833731"/>
                  <a:gd name="connsiteY52" fmla="*/ 124266 h 1177815"/>
                  <a:gd name="connsiteX53" fmla="*/ 271390 w 833731"/>
                  <a:gd name="connsiteY53" fmla="*/ 111246 h 1177815"/>
                  <a:gd name="connsiteX54" fmla="*/ 294826 w 833731"/>
                  <a:gd name="connsiteY54" fmla="*/ 97217 h 1177815"/>
                  <a:gd name="connsiteX55" fmla="*/ 335424 w 833731"/>
                  <a:gd name="connsiteY55" fmla="*/ 80588 h 1177815"/>
                  <a:gd name="connsiteX56" fmla="*/ 367584 w 833731"/>
                  <a:gd name="connsiteY56" fmla="*/ 65191 h 1177815"/>
                  <a:gd name="connsiteX57" fmla="*/ 391093 w 833731"/>
                  <a:gd name="connsiteY57" fmla="*/ 57786 h 1177815"/>
                  <a:gd name="connsiteX58" fmla="*/ 414806 w 833731"/>
                  <a:gd name="connsiteY58" fmla="*/ 48074 h 1177815"/>
                  <a:gd name="connsiteX59" fmla="*/ 467550 w 833731"/>
                  <a:gd name="connsiteY59" fmla="*/ 33706 h 1177815"/>
                  <a:gd name="connsiteX60" fmla="*/ 509205 w 833731"/>
                  <a:gd name="connsiteY60" fmla="*/ 20586 h 1177815"/>
                  <a:gd name="connsiteX61" fmla="*/ 528408 w 833731"/>
                  <a:gd name="connsiteY61" fmla="*/ 17126 h 1177815"/>
                  <a:gd name="connsiteX62" fmla="*/ 546740 w 833731"/>
                  <a:gd name="connsiteY62" fmla="*/ 12133 h 1177815"/>
                  <a:gd name="connsiteX63" fmla="*/ 619250 w 833731"/>
                  <a:gd name="connsiteY63" fmla="*/ 764 h 11778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</a:cxnLst>
                <a:rect l="l" t="t" r="r" b="b"/>
                <a:pathLst>
                  <a:path w="833731" h="1177815">
                    <a:moveTo>
                      <a:pt x="5" y="466392"/>
                    </a:moveTo>
                    <a:lnTo>
                      <a:pt x="1059" y="473662"/>
                    </a:lnTo>
                    <a:lnTo>
                      <a:pt x="1059" y="473648"/>
                    </a:lnTo>
                    <a:close/>
                    <a:moveTo>
                      <a:pt x="623490" y="0"/>
                    </a:moveTo>
                    <a:lnTo>
                      <a:pt x="622997" y="45728"/>
                    </a:lnTo>
                    <a:lnTo>
                      <a:pt x="617371" y="163030"/>
                    </a:lnTo>
                    <a:lnTo>
                      <a:pt x="543345" y="174811"/>
                    </a:lnTo>
                    <a:cubicBezTo>
                      <a:pt x="270950" y="233577"/>
                      <a:pt x="62832" y="372918"/>
                      <a:pt x="11771" y="547368"/>
                    </a:cubicBezTo>
                    <a:lnTo>
                      <a:pt x="11771" y="547367"/>
                    </a:lnTo>
                    <a:lnTo>
                      <a:pt x="11613" y="546475"/>
                    </a:lnTo>
                    <a:lnTo>
                      <a:pt x="11770" y="547563"/>
                    </a:lnTo>
                    <a:lnTo>
                      <a:pt x="11771" y="547563"/>
                    </a:lnTo>
                    <a:lnTo>
                      <a:pt x="43987" y="620450"/>
                    </a:lnTo>
                    <a:lnTo>
                      <a:pt x="59768" y="643046"/>
                    </a:lnTo>
                    <a:lnTo>
                      <a:pt x="94586" y="688822"/>
                    </a:lnTo>
                    <a:lnTo>
                      <a:pt x="119321" y="713456"/>
                    </a:lnTo>
                    <a:lnTo>
                      <a:pt x="162301" y="751674"/>
                    </a:lnTo>
                    <a:lnTo>
                      <a:pt x="194119" y="775018"/>
                    </a:lnTo>
                    <a:lnTo>
                      <a:pt x="246069" y="808037"/>
                    </a:lnTo>
                    <a:lnTo>
                      <a:pt x="283359" y="828602"/>
                    </a:lnTo>
                    <a:lnTo>
                      <a:pt x="345402" y="857027"/>
                    </a:lnTo>
                    <a:lnTo>
                      <a:pt x="385842" y="873682"/>
                    </a:lnTo>
                    <a:lnTo>
                      <a:pt x="462239" y="898117"/>
                    </a:lnTo>
                    <a:lnTo>
                      <a:pt x="500268" y="909400"/>
                    </a:lnTo>
                    <a:lnTo>
                      <a:pt x="625298" y="934787"/>
                    </a:lnTo>
                    <a:lnTo>
                      <a:pt x="625298" y="853778"/>
                    </a:lnTo>
                    <a:lnTo>
                      <a:pt x="833731" y="1031158"/>
                    </a:lnTo>
                    <a:lnTo>
                      <a:pt x="625298" y="1177815"/>
                    </a:lnTo>
                    <a:lnTo>
                      <a:pt x="625298" y="1096805"/>
                    </a:lnTo>
                    <a:cubicBezTo>
                      <a:pt x="579284" y="1089911"/>
                      <a:pt x="535004" y="1080869"/>
                      <a:pt x="492743" y="1069891"/>
                    </a:cubicBezTo>
                    <a:cubicBezTo>
                      <a:pt x="196911" y="993050"/>
                      <a:pt x="0" y="821409"/>
                      <a:pt x="0" y="628376"/>
                    </a:cubicBezTo>
                    <a:lnTo>
                      <a:pt x="0" y="466358"/>
                    </a:lnTo>
                    <a:lnTo>
                      <a:pt x="3169" y="429935"/>
                    </a:lnTo>
                    <a:lnTo>
                      <a:pt x="3578" y="421472"/>
                    </a:lnTo>
                    <a:lnTo>
                      <a:pt x="4086" y="419398"/>
                    </a:lnTo>
                    <a:lnTo>
                      <a:pt x="4304" y="416893"/>
                    </a:lnTo>
                    <a:lnTo>
                      <a:pt x="10140" y="394706"/>
                    </a:lnTo>
                    <a:lnTo>
                      <a:pt x="14917" y="375219"/>
                    </a:lnTo>
                    <a:lnTo>
                      <a:pt x="15857" y="372968"/>
                    </a:lnTo>
                    <a:lnTo>
                      <a:pt x="16938" y="368857"/>
                    </a:lnTo>
                    <a:lnTo>
                      <a:pt x="27987" y="343922"/>
                    </a:lnTo>
                    <a:lnTo>
                      <a:pt x="33812" y="329976"/>
                    </a:lnTo>
                    <a:lnTo>
                      <a:pt x="34800" y="328548"/>
                    </a:lnTo>
                    <a:lnTo>
                      <a:pt x="37483" y="322493"/>
                    </a:lnTo>
                    <a:cubicBezTo>
                      <a:pt x="45603" y="307344"/>
                      <a:pt x="54971" y="292515"/>
                      <a:pt x="65519" y="278045"/>
                    </a:cubicBezTo>
                    <a:lnTo>
                      <a:pt x="81809" y="260629"/>
                    </a:lnTo>
                    <a:lnTo>
                      <a:pt x="93479" y="243768"/>
                    </a:lnTo>
                    <a:lnTo>
                      <a:pt x="118805" y="221078"/>
                    </a:lnTo>
                    <a:lnTo>
                      <a:pt x="142388" y="195865"/>
                    </a:lnTo>
                    <a:lnTo>
                      <a:pt x="163584" y="180959"/>
                    </a:lnTo>
                    <a:lnTo>
                      <a:pt x="181008" y="165348"/>
                    </a:lnTo>
                    <a:lnTo>
                      <a:pt x="213067" y="146157"/>
                    </a:lnTo>
                    <a:lnTo>
                      <a:pt x="244194" y="124266"/>
                    </a:lnTo>
                    <a:lnTo>
                      <a:pt x="271390" y="111246"/>
                    </a:lnTo>
                    <a:lnTo>
                      <a:pt x="294826" y="97217"/>
                    </a:lnTo>
                    <a:lnTo>
                      <a:pt x="335424" y="80588"/>
                    </a:lnTo>
                    <a:lnTo>
                      <a:pt x="367584" y="65191"/>
                    </a:lnTo>
                    <a:lnTo>
                      <a:pt x="391093" y="57786"/>
                    </a:lnTo>
                    <a:lnTo>
                      <a:pt x="414806" y="48074"/>
                    </a:lnTo>
                    <a:lnTo>
                      <a:pt x="467550" y="33706"/>
                    </a:lnTo>
                    <a:lnTo>
                      <a:pt x="509205" y="20586"/>
                    </a:lnTo>
                    <a:lnTo>
                      <a:pt x="528408" y="17126"/>
                    </a:lnTo>
                    <a:lnTo>
                      <a:pt x="546740" y="12133"/>
                    </a:lnTo>
                    <a:lnTo>
                      <a:pt x="619250" y="764"/>
                    </a:lnTo>
                    <a:close/>
                  </a:path>
                </a:pathLst>
              </a:custGeom>
              <a:solidFill>
                <a:srgbClr val="38C9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Freeform 61"/>
              <p:cNvSpPr/>
              <p:nvPr/>
            </p:nvSpPr>
            <p:spPr>
              <a:xfrm rot="20674812">
                <a:off x="3299049" y="3733865"/>
                <a:ext cx="623177" cy="1122302"/>
              </a:xfrm>
              <a:custGeom>
                <a:avLst/>
                <a:gdLst>
                  <a:gd name="connsiteX0" fmla="*/ 4 w 623177"/>
                  <a:gd name="connsiteY0" fmla="*/ 438211 h 1122302"/>
                  <a:gd name="connsiteX1" fmla="*/ 791 w 623177"/>
                  <a:gd name="connsiteY1" fmla="*/ 445201 h 1122302"/>
                  <a:gd name="connsiteX2" fmla="*/ 792 w 623177"/>
                  <a:gd name="connsiteY2" fmla="*/ 445187 h 1122302"/>
                  <a:gd name="connsiteX3" fmla="*/ 415609 w 623177"/>
                  <a:gd name="connsiteY3" fmla="*/ 0 h 1122302"/>
                  <a:gd name="connsiteX4" fmla="*/ 419244 w 623177"/>
                  <a:gd name="connsiteY4" fmla="*/ 50016 h 1122302"/>
                  <a:gd name="connsiteX5" fmla="*/ 422737 w 623177"/>
                  <a:gd name="connsiteY5" fmla="*/ 153650 h 1122302"/>
                  <a:gd name="connsiteX6" fmla="*/ 418913 w 623177"/>
                  <a:gd name="connsiteY6" fmla="*/ 154400 h 1122302"/>
                  <a:gd name="connsiteX7" fmla="*/ 8798 w 623177"/>
                  <a:gd name="connsiteY7" fmla="*/ 516074 h 1122302"/>
                  <a:gd name="connsiteX8" fmla="*/ 8798 w 623177"/>
                  <a:gd name="connsiteY8" fmla="*/ 516074 h 1122302"/>
                  <a:gd name="connsiteX9" fmla="*/ 8679 w 623177"/>
                  <a:gd name="connsiteY9" fmla="*/ 515213 h 1122302"/>
                  <a:gd name="connsiteX10" fmla="*/ 8797 w 623177"/>
                  <a:gd name="connsiteY10" fmla="*/ 516263 h 1122302"/>
                  <a:gd name="connsiteX11" fmla="*/ 8798 w 623177"/>
                  <a:gd name="connsiteY11" fmla="*/ 516263 h 1122302"/>
                  <a:gd name="connsiteX12" fmla="*/ 32878 w 623177"/>
                  <a:gd name="connsiteY12" fmla="*/ 586351 h 1122302"/>
                  <a:gd name="connsiteX13" fmla="*/ 44674 w 623177"/>
                  <a:gd name="connsiteY13" fmla="*/ 608078 h 1122302"/>
                  <a:gd name="connsiteX14" fmla="*/ 70699 w 623177"/>
                  <a:gd name="connsiteY14" fmla="*/ 652096 h 1122302"/>
                  <a:gd name="connsiteX15" fmla="*/ 89187 w 623177"/>
                  <a:gd name="connsiteY15" fmla="*/ 675783 h 1122302"/>
                  <a:gd name="connsiteX16" fmla="*/ 121313 w 623177"/>
                  <a:gd name="connsiteY16" fmla="*/ 712534 h 1122302"/>
                  <a:gd name="connsiteX17" fmla="*/ 145095 w 623177"/>
                  <a:gd name="connsiteY17" fmla="*/ 734981 h 1122302"/>
                  <a:gd name="connsiteX18" fmla="*/ 183926 w 623177"/>
                  <a:gd name="connsiteY18" fmla="*/ 766731 h 1122302"/>
                  <a:gd name="connsiteX19" fmla="*/ 211798 w 623177"/>
                  <a:gd name="connsiteY19" fmla="*/ 786506 h 1122302"/>
                  <a:gd name="connsiteX20" fmla="*/ 258173 w 623177"/>
                  <a:gd name="connsiteY20" fmla="*/ 813839 h 1122302"/>
                  <a:gd name="connsiteX21" fmla="*/ 288400 w 623177"/>
                  <a:gd name="connsiteY21" fmla="*/ 829854 h 1122302"/>
                  <a:gd name="connsiteX22" fmla="*/ 345503 w 623177"/>
                  <a:gd name="connsiteY22" fmla="*/ 853350 h 1122302"/>
                  <a:gd name="connsiteX23" fmla="*/ 373928 w 623177"/>
                  <a:gd name="connsiteY23" fmla="*/ 864200 h 1122302"/>
                  <a:gd name="connsiteX24" fmla="*/ 467383 w 623177"/>
                  <a:gd name="connsiteY24" fmla="*/ 888611 h 1122302"/>
                  <a:gd name="connsiteX25" fmla="*/ 467383 w 623177"/>
                  <a:gd name="connsiteY25" fmla="*/ 810714 h 1122302"/>
                  <a:gd name="connsiteX26" fmla="*/ 623177 w 623177"/>
                  <a:gd name="connsiteY26" fmla="*/ 981280 h 1122302"/>
                  <a:gd name="connsiteX27" fmla="*/ 467383 w 623177"/>
                  <a:gd name="connsiteY27" fmla="*/ 1122302 h 1122302"/>
                  <a:gd name="connsiteX28" fmla="*/ 467383 w 623177"/>
                  <a:gd name="connsiteY28" fmla="*/ 1044405 h 1122302"/>
                  <a:gd name="connsiteX29" fmla="*/ 278278 w 623177"/>
                  <a:gd name="connsiteY29" fmla="*/ 981483 h 1122302"/>
                  <a:gd name="connsiteX30" fmla="*/ 198587 w 623177"/>
                  <a:gd name="connsiteY30" fmla="*/ 934513 h 1122302"/>
                  <a:gd name="connsiteX31" fmla="*/ 0 w 623177"/>
                  <a:gd name="connsiteY31" fmla="*/ 593972 h 1122302"/>
                  <a:gd name="connsiteX32" fmla="*/ 0 w 623177"/>
                  <a:gd name="connsiteY32" fmla="*/ 438178 h 1122302"/>
                  <a:gd name="connsiteX33" fmla="*/ 2369 w 623177"/>
                  <a:gd name="connsiteY33" fmla="*/ 403157 h 1122302"/>
                  <a:gd name="connsiteX34" fmla="*/ 2674 w 623177"/>
                  <a:gd name="connsiteY34" fmla="*/ 395014 h 1122302"/>
                  <a:gd name="connsiteX35" fmla="*/ 3008 w 623177"/>
                  <a:gd name="connsiteY35" fmla="*/ 393718 h 1122302"/>
                  <a:gd name="connsiteX36" fmla="*/ 3218 w 623177"/>
                  <a:gd name="connsiteY36" fmla="*/ 390613 h 1122302"/>
                  <a:gd name="connsiteX37" fmla="*/ 12661 w 623177"/>
                  <a:gd name="connsiteY37" fmla="*/ 344423 h 1122302"/>
                  <a:gd name="connsiteX38" fmla="*/ 20530 w 623177"/>
                  <a:gd name="connsiteY38" fmla="*/ 325499 h 1122302"/>
                  <a:gd name="connsiteX39" fmla="*/ 25273 w 623177"/>
                  <a:gd name="connsiteY39" fmla="*/ 307034 h 1122302"/>
                  <a:gd name="connsiteX40" fmla="*/ 38198 w 623177"/>
                  <a:gd name="connsiteY40" fmla="*/ 283009 h 1122302"/>
                  <a:gd name="connsiteX41" fmla="*/ 48972 w 623177"/>
                  <a:gd name="connsiteY41" fmla="*/ 257099 h 1122302"/>
                  <a:gd name="connsiteX42" fmla="*/ 61145 w 623177"/>
                  <a:gd name="connsiteY42" fmla="*/ 240357 h 1122302"/>
                  <a:gd name="connsiteX43" fmla="*/ 69871 w 623177"/>
                  <a:gd name="connsiteY43" fmla="*/ 224138 h 1122302"/>
                  <a:gd name="connsiteX44" fmla="*/ 88808 w 623177"/>
                  <a:gd name="connsiteY44" fmla="*/ 202312 h 1122302"/>
                  <a:gd name="connsiteX45" fmla="*/ 106429 w 623177"/>
                  <a:gd name="connsiteY45" fmla="*/ 178077 h 1122302"/>
                  <a:gd name="connsiteX46" fmla="*/ 122267 w 623177"/>
                  <a:gd name="connsiteY46" fmla="*/ 163747 h 1122302"/>
                  <a:gd name="connsiteX47" fmla="*/ 135295 w 623177"/>
                  <a:gd name="connsiteY47" fmla="*/ 148730 h 1122302"/>
                  <a:gd name="connsiteX48" fmla="*/ 159267 w 623177"/>
                  <a:gd name="connsiteY48" fmla="*/ 130271 h 1122302"/>
                  <a:gd name="connsiteX49" fmla="*/ 182524 w 623177"/>
                  <a:gd name="connsiteY49" fmla="*/ 109228 h 1122302"/>
                  <a:gd name="connsiteX50" fmla="*/ 202845 w 623177"/>
                  <a:gd name="connsiteY50" fmla="*/ 96712 h 1122302"/>
                  <a:gd name="connsiteX51" fmla="*/ 220369 w 623177"/>
                  <a:gd name="connsiteY51" fmla="*/ 83217 h 1122302"/>
                  <a:gd name="connsiteX52" fmla="*/ 250725 w 623177"/>
                  <a:gd name="connsiteY52" fmla="*/ 67221 h 1122302"/>
                  <a:gd name="connsiteX53" fmla="*/ 274753 w 623177"/>
                  <a:gd name="connsiteY53" fmla="*/ 52422 h 1122302"/>
                  <a:gd name="connsiteX54" fmla="*/ 292316 w 623177"/>
                  <a:gd name="connsiteY54" fmla="*/ 45305 h 1122302"/>
                  <a:gd name="connsiteX55" fmla="*/ 310049 w 623177"/>
                  <a:gd name="connsiteY55" fmla="*/ 35962 h 1122302"/>
                  <a:gd name="connsiteX56" fmla="*/ 349491 w 623177"/>
                  <a:gd name="connsiteY56" fmla="*/ 22139 h 1122302"/>
                  <a:gd name="connsiteX57" fmla="*/ 380608 w 623177"/>
                  <a:gd name="connsiteY57" fmla="*/ 9530 h 1122302"/>
                  <a:gd name="connsiteX58" fmla="*/ 394954 w 623177"/>
                  <a:gd name="connsiteY58" fmla="*/ 6206 h 1122302"/>
                  <a:gd name="connsiteX59" fmla="*/ 408664 w 623177"/>
                  <a:gd name="connsiteY59" fmla="*/ 1401 h 11223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623177" h="1122302">
                    <a:moveTo>
                      <a:pt x="4" y="438211"/>
                    </a:moveTo>
                    <a:lnTo>
                      <a:pt x="791" y="445201"/>
                    </a:lnTo>
                    <a:lnTo>
                      <a:pt x="792" y="445187"/>
                    </a:lnTo>
                    <a:close/>
                    <a:moveTo>
                      <a:pt x="415609" y="0"/>
                    </a:moveTo>
                    <a:lnTo>
                      <a:pt x="419244" y="50016"/>
                    </a:lnTo>
                    <a:lnTo>
                      <a:pt x="422737" y="153650"/>
                    </a:lnTo>
                    <a:lnTo>
                      <a:pt x="418913" y="154400"/>
                    </a:lnTo>
                    <a:cubicBezTo>
                      <a:pt x="209055" y="208771"/>
                      <a:pt x="47760" y="344831"/>
                      <a:pt x="8798" y="516074"/>
                    </a:cubicBezTo>
                    <a:lnTo>
                      <a:pt x="8798" y="516074"/>
                    </a:lnTo>
                    <a:lnTo>
                      <a:pt x="8679" y="515213"/>
                    </a:lnTo>
                    <a:lnTo>
                      <a:pt x="8797" y="516263"/>
                    </a:lnTo>
                    <a:lnTo>
                      <a:pt x="8798" y="516263"/>
                    </a:lnTo>
                    <a:lnTo>
                      <a:pt x="32878" y="586351"/>
                    </a:lnTo>
                    <a:lnTo>
                      <a:pt x="44674" y="608078"/>
                    </a:lnTo>
                    <a:lnTo>
                      <a:pt x="70699" y="652096"/>
                    </a:lnTo>
                    <a:lnTo>
                      <a:pt x="89187" y="675783"/>
                    </a:lnTo>
                    <a:lnTo>
                      <a:pt x="121313" y="712534"/>
                    </a:lnTo>
                    <a:lnTo>
                      <a:pt x="145095" y="734981"/>
                    </a:lnTo>
                    <a:lnTo>
                      <a:pt x="183926" y="766731"/>
                    </a:lnTo>
                    <a:lnTo>
                      <a:pt x="211798" y="786506"/>
                    </a:lnTo>
                    <a:lnTo>
                      <a:pt x="258173" y="813839"/>
                    </a:lnTo>
                    <a:lnTo>
                      <a:pt x="288400" y="829854"/>
                    </a:lnTo>
                    <a:lnTo>
                      <a:pt x="345503" y="853350"/>
                    </a:lnTo>
                    <a:lnTo>
                      <a:pt x="373928" y="864200"/>
                    </a:lnTo>
                    <a:lnTo>
                      <a:pt x="467383" y="888611"/>
                    </a:lnTo>
                    <a:lnTo>
                      <a:pt x="467383" y="810714"/>
                    </a:lnTo>
                    <a:lnTo>
                      <a:pt x="623177" y="981280"/>
                    </a:lnTo>
                    <a:lnTo>
                      <a:pt x="467383" y="1122302"/>
                    </a:lnTo>
                    <a:lnTo>
                      <a:pt x="467383" y="1044405"/>
                    </a:lnTo>
                    <a:cubicBezTo>
                      <a:pt x="398597" y="1031147"/>
                      <a:pt x="334992" y="1009624"/>
                      <a:pt x="278278" y="981483"/>
                    </a:cubicBezTo>
                    <a:cubicBezTo>
                      <a:pt x="249921" y="967413"/>
                      <a:pt x="223286" y="951687"/>
                      <a:pt x="198587" y="934513"/>
                    </a:cubicBezTo>
                    <a:cubicBezTo>
                      <a:pt x="75094" y="848644"/>
                      <a:pt x="0" y="726555"/>
                      <a:pt x="0" y="593972"/>
                    </a:cubicBezTo>
                    <a:lnTo>
                      <a:pt x="0" y="438178"/>
                    </a:lnTo>
                    <a:lnTo>
                      <a:pt x="2369" y="403157"/>
                    </a:lnTo>
                    <a:lnTo>
                      <a:pt x="2674" y="395014"/>
                    </a:lnTo>
                    <a:lnTo>
                      <a:pt x="3008" y="393718"/>
                    </a:lnTo>
                    <a:lnTo>
                      <a:pt x="3218" y="390613"/>
                    </a:lnTo>
                    <a:cubicBezTo>
                      <a:pt x="5345" y="374975"/>
                      <a:pt x="8510" y="359565"/>
                      <a:pt x="12661" y="344423"/>
                    </a:cubicBezTo>
                    <a:lnTo>
                      <a:pt x="20530" y="325499"/>
                    </a:lnTo>
                    <a:lnTo>
                      <a:pt x="25273" y="307034"/>
                    </a:lnTo>
                    <a:lnTo>
                      <a:pt x="38198" y="283009"/>
                    </a:lnTo>
                    <a:lnTo>
                      <a:pt x="48972" y="257099"/>
                    </a:lnTo>
                    <a:lnTo>
                      <a:pt x="61145" y="240357"/>
                    </a:lnTo>
                    <a:lnTo>
                      <a:pt x="69871" y="224138"/>
                    </a:lnTo>
                    <a:lnTo>
                      <a:pt x="88808" y="202312"/>
                    </a:lnTo>
                    <a:lnTo>
                      <a:pt x="106429" y="178077"/>
                    </a:lnTo>
                    <a:lnTo>
                      <a:pt x="122267" y="163747"/>
                    </a:lnTo>
                    <a:lnTo>
                      <a:pt x="135295" y="148730"/>
                    </a:lnTo>
                    <a:lnTo>
                      <a:pt x="159267" y="130271"/>
                    </a:lnTo>
                    <a:lnTo>
                      <a:pt x="182524" y="109228"/>
                    </a:lnTo>
                    <a:lnTo>
                      <a:pt x="202845" y="96712"/>
                    </a:lnTo>
                    <a:lnTo>
                      <a:pt x="220369" y="83217"/>
                    </a:lnTo>
                    <a:lnTo>
                      <a:pt x="250725" y="67221"/>
                    </a:lnTo>
                    <a:lnTo>
                      <a:pt x="274753" y="52422"/>
                    </a:lnTo>
                    <a:lnTo>
                      <a:pt x="292316" y="45305"/>
                    </a:lnTo>
                    <a:lnTo>
                      <a:pt x="310049" y="35962"/>
                    </a:lnTo>
                    <a:lnTo>
                      <a:pt x="349491" y="22139"/>
                    </a:lnTo>
                    <a:lnTo>
                      <a:pt x="380608" y="9530"/>
                    </a:lnTo>
                    <a:lnTo>
                      <a:pt x="394954" y="6206"/>
                    </a:lnTo>
                    <a:lnTo>
                      <a:pt x="408664" y="1401"/>
                    </a:lnTo>
                    <a:close/>
                  </a:path>
                </a:pathLst>
              </a:custGeom>
              <a:solidFill>
                <a:srgbClr val="38C9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Freeform 59"/>
              <p:cNvSpPr/>
              <p:nvPr/>
            </p:nvSpPr>
            <p:spPr>
              <a:xfrm rot="1628269" flipH="1">
                <a:off x="5455001" y="2980963"/>
                <a:ext cx="657593" cy="1200546"/>
              </a:xfrm>
              <a:custGeom>
                <a:avLst/>
                <a:gdLst>
                  <a:gd name="connsiteX0" fmla="*/ 4 w 657593"/>
                  <a:gd name="connsiteY0" fmla="*/ 478675 h 1200546"/>
                  <a:gd name="connsiteX1" fmla="*/ 835 w 657593"/>
                  <a:gd name="connsiteY1" fmla="*/ 486036 h 1200546"/>
                  <a:gd name="connsiteX2" fmla="*/ 835 w 657593"/>
                  <a:gd name="connsiteY2" fmla="*/ 486050 h 1200546"/>
                  <a:gd name="connsiteX3" fmla="*/ 515203 w 657593"/>
                  <a:gd name="connsiteY3" fmla="*/ 0 h 1200546"/>
                  <a:gd name="connsiteX4" fmla="*/ 488430 w 657593"/>
                  <a:gd name="connsiteY4" fmla="*/ 6205 h 1200546"/>
                  <a:gd name="connsiteX5" fmla="*/ 431232 w 657593"/>
                  <a:gd name="connsiteY5" fmla="*/ 17742 h 1200546"/>
                  <a:gd name="connsiteX6" fmla="*/ 416772 w 657593"/>
                  <a:gd name="connsiteY6" fmla="*/ 22810 h 1200546"/>
                  <a:gd name="connsiteX7" fmla="*/ 401628 w 657593"/>
                  <a:gd name="connsiteY7" fmla="*/ 26319 h 1200546"/>
                  <a:gd name="connsiteX8" fmla="*/ 368776 w 657593"/>
                  <a:gd name="connsiteY8" fmla="*/ 39630 h 1200546"/>
                  <a:gd name="connsiteX9" fmla="*/ 327171 w 657593"/>
                  <a:gd name="connsiteY9" fmla="*/ 54211 h 1200546"/>
                  <a:gd name="connsiteX10" fmla="*/ 308467 w 657593"/>
                  <a:gd name="connsiteY10" fmla="*/ 64068 h 1200546"/>
                  <a:gd name="connsiteX11" fmla="*/ 289926 w 657593"/>
                  <a:gd name="connsiteY11" fmla="*/ 71580 h 1200546"/>
                  <a:gd name="connsiteX12" fmla="*/ 264562 w 657593"/>
                  <a:gd name="connsiteY12" fmla="*/ 87202 h 1200546"/>
                  <a:gd name="connsiteX13" fmla="*/ 232539 w 657593"/>
                  <a:gd name="connsiteY13" fmla="*/ 104076 h 1200546"/>
                  <a:gd name="connsiteX14" fmla="*/ 214052 w 657593"/>
                  <a:gd name="connsiteY14" fmla="*/ 118313 h 1200546"/>
                  <a:gd name="connsiteX15" fmla="*/ 192604 w 657593"/>
                  <a:gd name="connsiteY15" fmla="*/ 131523 h 1200546"/>
                  <a:gd name="connsiteX16" fmla="*/ 168059 w 657593"/>
                  <a:gd name="connsiteY16" fmla="*/ 153731 h 1200546"/>
                  <a:gd name="connsiteX17" fmla="*/ 142767 w 657593"/>
                  <a:gd name="connsiteY17" fmla="*/ 173208 h 1200546"/>
                  <a:gd name="connsiteX18" fmla="*/ 129020 w 657593"/>
                  <a:gd name="connsiteY18" fmla="*/ 189052 h 1200546"/>
                  <a:gd name="connsiteX19" fmla="*/ 112307 w 657593"/>
                  <a:gd name="connsiteY19" fmla="*/ 204174 h 1200546"/>
                  <a:gd name="connsiteX20" fmla="*/ 93712 w 657593"/>
                  <a:gd name="connsiteY20" fmla="*/ 229749 h 1200546"/>
                  <a:gd name="connsiteX21" fmla="*/ 73729 w 657593"/>
                  <a:gd name="connsiteY21" fmla="*/ 252779 h 1200546"/>
                  <a:gd name="connsiteX22" fmla="*/ 56119 w 657593"/>
                  <a:gd name="connsiteY22" fmla="*/ 281451 h 1200546"/>
                  <a:gd name="connsiteX23" fmla="*/ 51677 w 657593"/>
                  <a:gd name="connsiteY23" fmla="*/ 287560 h 1200546"/>
                  <a:gd name="connsiteX24" fmla="*/ 48949 w 657593"/>
                  <a:gd name="connsiteY24" fmla="*/ 293124 h 1200546"/>
                  <a:gd name="connsiteX25" fmla="*/ 47374 w 657593"/>
                  <a:gd name="connsiteY25" fmla="*/ 295687 h 1200546"/>
                  <a:gd name="connsiteX26" fmla="*/ 41624 w 657593"/>
                  <a:gd name="connsiteY26" fmla="*/ 308064 h 1200546"/>
                  <a:gd name="connsiteX27" fmla="*/ 29565 w 657593"/>
                  <a:gd name="connsiteY27" fmla="*/ 332662 h 1200546"/>
                  <a:gd name="connsiteX28" fmla="*/ 27754 w 657593"/>
                  <a:gd name="connsiteY28" fmla="*/ 337916 h 1200546"/>
                  <a:gd name="connsiteX29" fmla="*/ 26668 w 657593"/>
                  <a:gd name="connsiteY29" fmla="*/ 340253 h 1200546"/>
                  <a:gd name="connsiteX30" fmla="*/ 22067 w 657593"/>
                  <a:gd name="connsiteY30" fmla="*/ 354429 h 1200546"/>
                  <a:gd name="connsiteX31" fmla="*/ 13360 w 657593"/>
                  <a:gd name="connsiteY31" fmla="*/ 379707 h 1200546"/>
                  <a:gd name="connsiteX32" fmla="*/ 12508 w 657593"/>
                  <a:gd name="connsiteY32" fmla="*/ 383875 h 1200546"/>
                  <a:gd name="connsiteX33" fmla="*/ 11766 w 657593"/>
                  <a:gd name="connsiteY33" fmla="*/ 386162 h 1200546"/>
                  <a:gd name="connsiteX34" fmla="*/ 7994 w 657593"/>
                  <a:gd name="connsiteY34" fmla="*/ 405954 h 1200546"/>
                  <a:gd name="connsiteX35" fmla="*/ 3395 w 657593"/>
                  <a:gd name="connsiteY35" fmla="*/ 428448 h 1200546"/>
                  <a:gd name="connsiteX36" fmla="*/ 3223 w 657593"/>
                  <a:gd name="connsiteY36" fmla="*/ 430987 h 1200546"/>
                  <a:gd name="connsiteX37" fmla="*/ 2822 w 657593"/>
                  <a:gd name="connsiteY37" fmla="*/ 433093 h 1200546"/>
                  <a:gd name="connsiteX38" fmla="*/ 2500 w 657593"/>
                  <a:gd name="connsiteY38" fmla="*/ 441685 h 1200546"/>
                  <a:gd name="connsiteX39" fmla="*/ 0 w 657593"/>
                  <a:gd name="connsiteY39" fmla="*/ 478640 h 1200546"/>
                  <a:gd name="connsiteX40" fmla="*/ 0 w 657593"/>
                  <a:gd name="connsiteY40" fmla="*/ 643037 h 1200546"/>
                  <a:gd name="connsiteX41" fmla="*/ 209554 w 657593"/>
                  <a:gd name="connsiteY41" fmla="*/ 1002386 h 1200546"/>
                  <a:gd name="connsiteX42" fmla="*/ 493195 w 657593"/>
                  <a:gd name="connsiteY42" fmla="*/ 1118347 h 1200546"/>
                  <a:gd name="connsiteX43" fmla="*/ 493195 w 657593"/>
                  <a:gd name="connsiteY43" fmla="*/ 1200546 h 1200546"/>
                  <a:gd name="connsiteX44" fmla="*/ 657593 w 657593"/>
                  <a:gd name="connsiteY44" fmla="*/ 1051736 h 1200546"/>
                  <a:gd name="connsiteX45" fmla="*/ 493195 w 657593"/>
                  <a:gd name="connsiteY45" fmla="*/ 871750 h 1200546"/>
                  <a:gd name="connsiteX46" fmla="*/ 493195 w 657593"/>
                  <a:gd name="connsiteY46" fmla="*/ 953950 h 1200546"/>
                  <a:gd name="connsiteX47" fmla="*/ 394579 w 657593"/>
                  <a:gd name="connsiteY47" fmla="*/ 928191 h 1200546"/>
                  <a:gd name="connsiteX48" fmla="*/ 364584 w 657593"/>
                  <a:gd name="connsiteY48" fmla="*/ 916741 h 1200546"/>
                  <a:gd name="connsiteX49" fmla="*/ 304326 w 657593"/>
                  <a:gd name="connsiteY49" fmla="*/ 891947 h 1200546"/>
                  <a:gd name="connsiteX50" fmla="*/ 272431 w 657593"/>
                  <a:gd name="connsiteY50" fmla="*/ 875048 h 1200546"/>
                  <a:gd name="connsiteX51" fmla="*/ 223495 w 657593"/>
                  <a:gd name="connsiteY51" fmla="*/ 846205 h 1200546"/>
                  <a:gd name="connsiteX52" fmla="*/ 194083 w 657593"/>
                  <a:gd name="connsiteY52" fmla="*/ 825339 h 1200546"/>
                  <a:gd name="connsiteX53" fmla="*/ 153108 w 657593"/>
                  <a:gd name="connsiteY53" fmla="*/ 791834 h 1200546"/>
                  <a:gd name="connsiteX54" fmla="*/ 128012 w 657593"/>
                  <a:gd name="connsiteY54" fmla="*/ 768147 h 1200546"/>
                  <a:gd name="connsiteX55" fmla="*/ 94113 w 657593"/>
                  <a:gd name="connsiteY55" fmla="*/ 729367 h 1200546"/>
                  <a:gd name="connsiteX56" fmla="*/ 74604 w 657593"/>
                  <a:gd name="connsiteY56" fmla="*/ 704372 h 1200546"/>
                  <a:gd name="connsiteX57" fmla="*/ 47141 w 657593"/>
                  <a:gd name="connsiteY57" fmla="*/ 657923 h 1200546"/>
                  <a:gd name="connsiteX58" fmla="*/ 34694 w 657593"/>
                  <a:gd name="connsiteY58" fmla="*/ 634996 h 1200546"/>
                  <a:gd name="connsiteX59" fmla="*/ 9284 w 657593"/>
                  <a:gd name="connsiteY59" fmla="*/ 561037 h 1200546"/>
                  <a:gd name="connsiteX60" fmla="*/ 9283 w 657593"/>
                  <a:gd name="connsiteY60" fmla="*/ 561037 h 1200546"/>
                  <a:gd name="connsiteX61" fmla="*/ 9159 w 657593"/>
                  <a:gd name="connsiteY61" fmla="*/ 559936 h 1200546"/>
                  <a:gd name="connsiteX62" fmla="*/ 9284 w 657593"/>
                  <a:gd name="connsiteY62" fmla="*/ 560839 h 1200546"/>
                  <a:gd name="connsiteX63" fmla="*/ 39405 w 657593"/>
                  <a:gd name="connsiteY63" fmla="*/ 475515 h 1200546"/>
                  <a:gd name="connsiteX64" fmla="*/ 375942 w 657593"/>
                  <a:gd name="connsiteY64" fmla="*/ 199394 h 1200546"/>
                  <a:gd name="connsiteX65" fmla="*/ 507470 w 657593"/>
                  <a:gd name="connsiteY65" fmla="*/ 167802 h 12005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657593" h="1200546">
                    <a:moveTo>
                      <a:pt x="4" y="478675"/>
                    </a:moveTo>
                    <a:lnTo>
                      <a:pt x="835" y="486036"/>
                    </a:lnTo>
                    <a:lnTo>
                      <a:pt x="835" y="486050"/>
                    </a:lnTo>
                    <a:close/>
                    <a:moveTo>
                      <a:pt x="515203" y="0"/>
                    </a:moveTo>
                    <a:lnTo>
                      <a:pt x="488430" y="6205"/>
                    </a:lnTo>
                    <a:lnTo>
                      <a:pt x="431232" y="17742"/>
                    </a:lnTo>
                    <a:lnTo>
                      <a:pt x="416772" y="22810"/>
                    </a:lnTo>
                    <a:lnTo>
                      <a:pt x="401628" y="26319"/>
                    </a:lnTo>
                    <a:lnTo>
                      <a:pt x="368776" y="39630"/>
                    </a:lnTo>
                    <a:lnTo>
                      <a:pt x="327171" y="54211"/>
                    </a:lnTo>
                    <a:lnTo>
                      <a:pt x="308467" y="64068"/>
                    </a:lnTo>
                    <a:lnTo>
                      <a:pt x="289926" y="71580"/>
                    </a:lnTo>
                    <a:lnTo>
                      <a:pt x="264562" y="87202"/>
                    </a:lnTo>
                    <a:lnTo>
                      <a:pt x="232539" y="104076"/>
                    </a:lnTo>
                    <a:lnTo>
                      <a:pt x="214052" y="118313"/>
                    </a:lnTo>
                    <a:lnTo>
                      <a:pt x="192604" y="131523"/>
                    </a:lnTo>
                    <a:lnTo>
                      <a:pt x="168059" y="153731"/>
                    </a:lnTo>
                    <a:lnTo>
                      <a:pt x="142767" y="173208"/>
                    </a:lnTo>
                    <a:lnTo>
                      <a:pt x="129020" y="189052"/>
                    </a:lnTo>
                    <a:lnTo>
                      <a:pt x="112307" y="204174"/>
                    </a:lnTo>
                    <a:lnTo>
                      <a:pt x="93712" y="229749"/>
                    </a:lnTo>
                    <a:lnTo>
                      <a:pt x="73729" y="252779"/>
                    </a:lnTo>
                    <a:lnTo>
                      <a:pt x="56119" y="281451"/>
                    </a:lnTo>
                    <a:lnTo>
                      <a:pt x="51677" y="287560"/>
                    </a:lnTo>
                    <a:lnTo>
                      <a:pt x="48949" y="293124"/>
                    </a:lnTo>
                    <a:lnTo>
                      <a:pt x="47374" y="295687"/>
                    </a:lnTo>
                    <a:lnTo>
                      <a:pt x="41624" y="308064"/>
                    </a:lnTo>
                    <a:lnTo>
                      <a:pt x="29565" y="332662"/>
                    </a:lnTo>
                    <a:lnTo>
                      <a:pt x="27754" y="337916"/>
                    </a:lnTo>
                    <a:lnTo>
                      <a:pt x="26668" y="340253"/>
                    </a:lnTo>
                    <a:lnTo>
                      <a:pt x="22067" y="354429"/>
                    </a:lnTo>
                    <a:lnTo>
                      <a:pt x="13360" y="379707"/>
                    </a:lnTo>
                    <a:lnTo>
                      <a:pt x="12508" y="383875"/>
                    </a:lnTo>
                    <a:lnTo>
                      <a:pt x="11766" y="386162"/>
                    </a:lnTo>
                    <a:lnTo>
                      <a:pt x="7994" y="405954"/>
                    </a:lnTo>
                    <a:lnTo>
                      <a:pt x="3395" y="428448"/>
                    </a:lnTo>
                    <a:lnTo>
                      <a:pt x="3223" y="430987"/>
                    </a:lnTo>
                    <a:lnTo>
                      <a:pt x="2822" y="433093"/>
                    </a:lnTo>
                    <a:lnTo>
                      <a:pt x="2500" y="441685"/>
                    </a:lnTo>
                    <a:lnTo>
                      <a:pt x="0" y="478640"/>
                    </a:lnTo>
                    <a:lnTo>
                      <a:pt x="0" y="643037"/>
                    </a:lnTo>
                    <a:cubicBezTo>
                      <a:pt x="0" y="782943"/>
                      <a:pt x="79241" y="911774"/>
                      <a:pt x="209554" y="1002386"/>
                    </a:cubicBezTo>
                    <a:cubicBezTo>
                      <a:pt x="287742" y="1056753"/>
                      <a:pt x="384317" y="1097361"/>
                      <a:pt x="493195" y="1118347"/>
                    </a:cubicBezTo>
                    <a:lnTo>
                      <a:pt x="493195" y="1200546"/>
                    </a:lnTo>
                    <a:lnTo>
                      <a:pt x="657593" y="1051736"/>
                    </a:lnTo>
                    <a:lnTo>
                      <a:pt x="493195" y="871750"/>
                    </a:lnTo>
                    <a:lnTo>
                      <a:pt x="493195" y="953950"/>
                    </a:lnTo>
                    <a:lnTo>
                      <a:pt x="394579" y="928191"/>
                    </a:lnTo>
                    <a:lnTo>
                      <a:pt x="364584" y="916741"/>
                    </a:lnTo>
                    <a:lnTo>
                      <a:pt x="304326" y="891947"/>
                    </a:lnTo>
                    <a:lnTo>
                      <a:pt x="272431" y="875048"/>
                    </a:lnTo>
                    <a:lnTo>
                      <a:pt x="223495" y="846205"/>
                    </a:lnTo>
                    <a:lnTo>
                      <a:pt x="194083" y="825339"/>
                    </a:lnTo>
                    <a:lnTo>
                      <a:pt x="153108" y="791834"/>
                    </a:lnTo>
                    <a:lnTo>
                      <a:pt x="128012" y="768147"/>
                    </a:lnTo>
                    <a:lnTo>
                      <a:pt x="94113" y="729367"/>
                    </a:lnTo>
                    <a:lnTo>
                      <a:pt x="74604" y="704372"/>
                    </a:lnTo>
                    <a:lnTo>
                      <a:pt x="47141" y="657923"/>
                    </a:lnTo>
                    <a:lnTo>
                      <a:pt x="34694" y="634996"/>
                    </a:lnTo>
                    <a:lnTo>
                      <a:pt x="9284" y="561037"/>
                    </a:lnTo>
                    <a:lnTo>
                      <a:pt x="9283" y="561037"/>
                    </a:lnTo>
                    <a:lnTo>
                      <a:pt x="9159" y="559936"/>
                    </a:lnTo>
                    <a:lnTo>
                      <a:pt x="9284" y="560839"/>
                    </a:lnTo>
                    <a:lnTo>
                      <a:pt x="39405" y="475515"/>
                    </a:lnTo>
                    <a:cubicBezTo>
                      <a:pt x="99055" y="352623"/>
                      <a:pt x="221525" y="254096"/>
                      <a:pt x="375942" y="199394"/>
                    </a:cubicBezTo>
                    <a:lnTo>
                      <a:pt x="507470" y="167802"/>
                    </a:lnTo>
                    <a:close/>
                  </a:path>
                </a:pathLst>
              </a:custGeom>
              <a:solidFill>
                <a:srgbClr val="38C9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4181060" y="5240461"/>
                <a:ext cx="800925" cy="40011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sz="2000" b="1" cap="small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Step 5</a:t>
                </a:r>
                <a:endParaRPr lang="en-US" sz="2000" b="1" cap="small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64" name="Freeform 63"/>
              <p:cNvSpPr/>
              <p:nvPr/>
            </p:nvSpPr>
            <p:spPr>
              <a:xfrm rot="886873" flipH="1">
                <a:off x="5100274" y="4529318"/>
                <a:ext cx="616510" cy="1128877"/>
              </a:xfrm>
              <a:custGeom>
                <a:avLst/>
                <a:gdLst>
                  <a:gd name="connsiteX0" fmla="*/ 4 w 616510"/>
                  <a:gd name="connsiteY0" fmla="*/ 452105 h 1128877"/>
                  <a:gd name="connsiteX1" fmla="*/ 783 w 616510"/>
                  <a:gd name="connsiteY1" fmla="*/ 459006 h 1128877"/>
                  <a:gd name="connsiteX2" fmla="*/ 783 w 616510"/>
                  <a:gd name="connsiteY2" fmla="*/ 459019 h 1128877"/>
                  <a:gd name="connsiteX3" fmla="*/ 503281 w 616510"/>
                  <a:gd name="connsiteY3" fmla="*/ 0 h 1128877"/>
                  <a:gd name="connsiteX4" fmla="*/ 500414 w 616510"/>
                  <a:gd name="connsiteY4" fmla="*/ 579 h 1128877"/>
                  <a:gd name="connsiteX5" fmla="*/ 492262 w 616510"/>
                  <a:gd name="connsiteY5" fmla="*/ 1192 h 1128877"/>
                  <a:gd name="connsiteX6" fmla="*/ 457915 w 616510"/>
                  <a:gd name="connsiteY6" fmla="*/ 9152 h 1128877"/>
                  <a:gd name="connsiteX7" fmla="*/ 404291 w 616510"/>
                  <a:gd name="connsiteY7" fmla="*/ 19968 h 1128877"/>
                  <a:gd name="connsiteX8" fmla="*/ 390734 w 616510"/>
                  <a:gd name="connsiteY8" fmla="*/ 24719 h 1128877"/>
                  <a:gd name="connsiteX9" fmla="*/ 376537 w 616510"/>
                  <a:gd name="connsiteY9" fmla="*/ 28009 h 1128877"/>
                  <a:gd name="connsiteX10" fmla="*/ 345737 w 616510"/>
                  <a:gd name="connsiteY10" fmla="*/ 40488 h 1128877"/>
                  <a:gd name="connsiteX11" fmla="*/ 306732 w 616510"/>
                  <a:gd name="connsiteY11" fmla="*/ 54159 h 1128877"/>
                  <a:gd name="connsiteX12" fmla="*/ 289195 w 616510"/>
                  <a:gd name="connsiteY12" fmla="*/ 63399 h 1128877"/>
                  <a:gd name="connsiteX13" fmla="*/ 271813 w 616510"/>
                  <a:gd name="connsiteY13" fmla="*/ 70442 h 1128877"/>
                  <a:gd name="connsiteX14" fmla="*/ 248034 w 616510"/>
                  <a:gd name="connsiteY14" fmla="*/ 85088 h 1128877"/>
                  <a:gd name="connsiteX15" fmla="*/ 218011 w 616510"/>
                  <a:gd name="connsiteY15" fmla="*/ 100909 h 1128877"/>
                  <a:gd name="connsiteX16" fmla="*/ 200680 w 616510"/>
                  <a:gd name="connsiteY16" fmla="*/ 114255 h 1128877"/>
                  <a:gd name="connsiteX17" fmla="*/ 180571 w 616510"/>
                  <a:gd name="connsiteY17" fmla="*/ 126640 h 1128877"/>
                  <a:gd name="connsiteX18" fmla="*/ 157559 w 616510"/>
                  <a:gd name="connsiteY18" fmla="*/ 147461 h 1128877"/>
                  <a:gd name="connsiteX19" fmla="*/ 133848 w 616510"/>
                  <a:gd name="connsiteY19" fmla="*/ 165721 h 1128877"/>
                  <a:gd name="connsiteX20" fmla="*/ 120960 w 616510"/>
                  <a:gd name="connsiteY20" fmla="*/ 180575 h 1128877"/>
                  <a:gd name="connsiteX21" fmla="*/ 105290 w 616510"/>
                  <a:gd name="connsiteY21" fmla="*/ 194753 h 1128877"/>
                  <a:gd name="connsiteX22" fmla="*/ 87857 w 616510"/>
                  <a:gd name="connsiteY22" fmla="*/ 218730 h 1128877"/>
                  <a:gd name="connsiteX23" fmla="*/ 69123 w 616510"/>
                  <a:gd name="connsiteY23" fmla="*/ 240322 h 1128877"/>
                  <a:gd name="connsiteX24" fmla="*/ 52613 w 616510"/>
                  <a:gd name="connsiteY24" fmla="*/ 267201 h 1128877"/>
                  <a:gd name="connsiteX25" fmla="*/ 48448 w 616510"/>
                  <a:gd name="connsiteY25" fmla="*/ 272929 h 1128877"/>
                  <a:gd name="connsiteX26" fmla="*/ 45892 w 616510"/>
                  <a:gd name="connsiteY26" fmla="*/ 278146 h 1128877"/>
                  <a:gd name="connsiteX27" fmla="*/ 44415 w 616510"/>
                  <a:gd name="connsiteY27" fmla="*/ 280548 h 1128877"/>
                  <a:gd name="connsiteX28" fmla="*/ 39024 w 616510"/>
                  <a:gd name="connsiteY28" fmla="*/ 292152 h 1128877"/>
                  <a:gd name="connsiteX29" fmla="*/ 27717 w 616510"/>
                  <a:gd name="connsiteY29" fmla="*/ 315213 h 1128877"/>
                  <a:gd name="connsiteX30" fmla="*/ 26020 w 616510"/>
                  <a:gd name="connsiteY30" fmla="*/ 320139 h 1128877"/>
                  <a:gd name="connsiteX31" fmla="*/ 25002 w 616510"/>
                  <a:gd name="connsiteY31" fmla="*/ 322330 h 1128877"/>
                  <a:gd name="connsiteX32" fmla="*/ 20688 w 616510"/>
                  <a:gd name="connsiteY32" fmla="*/ 335621 h 1128877"/>
                  <a:gd name="connsiteX33" fmla="*/ 12526 w 616510"/>
                  <a:gd name="connsiteY33" fmla="*/ 359319 h 1128877"/>
                  <a:gd name="connsiteX34" fmla="*/ 11727 w 616510"/>
                  <a:gd name="connsiteY34" fmla="*/ 363227 h 1128877"/>
                  <a:gd name="connsiteX35" fmla="*/ 11031 w 616510"/>
                  <a:gd name="connsiteY35" fmla="*/ 365371 h 1128877"/>
                  <a:gd name="connsiteX36" fmla="*/ 7494 w 616510"/>
                  <a:gd name="connsiteY36" fmla="*/ 383927 h 1128877"/>
                  <a:gd name="connsiteX37" fmla="*/ 3183 w 616510"/>
                  <a:gd name="connsiteY37" fmla="*/ 405015 h 1128877"/>
                  <a:gd name="connsiteX38" fmla="*/ 3022 w 616510"/>
                  <a:gd name="connsiteY38" fmla="*/ 407396 h 1128877"/>
                  <a:gd name="connsiteX39" fmla="*/ 2646 w 616510"/>
                  <a:gd name="connsiteY39" fmla="*/ 409370 h 1128877"/>
                  <a:gd name="connsiteX40" fmla="*/ 2344 w 616510"/>
                  <a:gd name="connsiteY40" fmla="*/ 417426 h 1128877"/>
                  <a:gd name="connsiteX41" fmla="*/ 0 w 616510"/>
                  <a:gd name="connsiteY41" fmla="*/ 452071 h 1128877"/>
                  <a:gd name="connsiteX42" fmla="*/ 0 w 616510"/>
                  <a:gd name="connsiteY42" fmla="*/ 606198 h 1128877"/>
                  <a:gd name="connsiteX43" fmla="*/ 196463 w 616510"/>
                  <a:gd name="connsiteY43" fmla="*/ 943097 h 1128877"/>
                  <a:gd name="connsiteX44" fmla="*/ 462383 w 616510"/>
                  <a:gd name="connsiteY44" fmla="*/ 1051813 h 1128877"/>
                  <a:gd name="connsiteX45" fmla="*/ 462382 w 616510"/>
                  <a:gd name="connsiteY45" fmla="*/ 1128877 h 1128877"/>
                  <a:gd name="connsiteX46" fmla="*/ 616510 w 616510"/>
                  <a:gd name="connsiteY46" fmla="*/ 989364 h 1128877"/>
                  <a:gd name="connsiteX47" fmla="*/ 462383 w 616510"/>
                  <a:gd name="connsiteY47" fmla="*/ 820622 h 1128877"/>
                  <a:gd name="connsiteX48" fmla="*/ 462382 w 616510"/>
                  <a:gd name="connsiteY48" fmla="*/ 897686 h 1128877"/>
                  <a:gd name="connsiteX49" fmla="*/ 369928 w 616510"/>
                  <a:gd name="connsiteY49" fmla="*/ 873537 h 1128877"/>
                  <a:gd name="connsiteX50" fmla="*/ 341807 w 616510"/>
                  <a:gd name="connsiteY50" fmla="*/ 862802 h 1128877"/>
                  <a:gd name="connsiteX51" fmla="*/ 285313 w 616510"/>
                  <a:gd name="connsiteY51" fmla="*/ 839557 h 1128877"/>
                  <a:gd name="connsiteX52" fmla="*/ 255411 w 616510"/>
                  <a:gd name="connsiteY52" fmla="*/ 823714 h 1128877"/>
                  <a:gd name="connsiteX53" fmla="*/ 209532 w 616510"/>
                  <a:gd name="connsiteY53" fmla="*/ 796673 h 1128877"/>
                  <a:gd name="connsiteX54" fmla="*/ 181958 w 616510"/>
                  <a:gd name="connsiteY54" fmla="*/ 777110 h 1128877"/>
                  <a:gd name="connsiteX55" fmla="*/ 143543 w 616510"/>
                  <a:gd name="connsiteY55" fmla="*/ 745700 h 1128877"/>
                  <a:gd name="connsiteX56" fmla="*/ 120015 w 616510"/>
                  <a:gd name="connsiteY56" fmla="*/ 723492 h 1128877"/>
                  <a:gd name="connsiteX57" fmla="*/ 88233 w 616510"/>
                  <a:gd name="connsiteY57" fmla="*/ 687135 h 1128877"/>
                  <a:gd name="connsiteX58" fmla="*/ 69943 w 616510"/>
                  <a:gd name="connsiteY58" fmla="*/ 663701 h 1128877"/>
                  <a:gd name="connsiteX59" fmla="*/ 44196 w 616510"/>
                  <a:gd name="connsiteY59" fmla="*/ 620154 h 1128877"/>
                  <a:gd name="connsiteX60" fmla="*/ 32527 w 616510"/>
                  <a:gd name="connsiteY60" fmla="*/ 598659 h 1128877"/>
                  <a:gd name="connsiteX61" fmla="*/ 8704 w 616510"/>
                  <a:gd name="connsiteY61" fmla="*/ 529321 h 1128877"/>
                  <a:gd name="connsiteX62" fmla="*/ 8703 w 616510"/>
                  <a:gd name="connsiteY62" fmla="*/ 529321 h 1128877"/>
                  <a:gd name="connsiteX63" fmla="*/ 8587 w 616510"/>
                  <a:gd name="connsiteY63" fmla="*/ 528288 h 1128877"/>
                  <a:gd name="connsiteX64" fmla="*/ 8704 w 616510"/>
                  <a:gd name="connsiteY64" fmla="*/ 529135 h 1128877"/>
                  <a:gd name="connsiteX65" fmla="*/ 36943 w 616510"/>
                  <a:gd name="connsiteY65" fmla="*/ 449142 h 1128877"/>
                  <a:gd name="connsiteX66" fmla="*/ 352455 w 616510"/>
                  <a:gd name="connsiteY66" fmla="*/ 190271 h 1128877"/>
                  <a:gd name="connsiteX67" fmla="*/ 494886 w 616510"/>
                  <a:gd name="connsiteY67" fmla="*/ 156061 h 1128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616510" h="1128877">
                    <a:moveTo>
                      <a:pt x="4" y="452105"/>
                    </a:moveTo>
                    <a:lnTo>
                      <a:pt x="783" y="459006"/>
                    </a:lnTo>
                    <a:lnTo>
                      <a:pt x="783" y="459019"/>
                    </a:lnTo>
                    <a:close/>
                    <a:moveTo>
                      <a:pt x="503281" y="0"/>
                    </a:moveTo>
                    <a:lnTo>
                      <a:pt x="500414" y="579"/>
                    </a:lnTo>
                    <a:lnTo>
                      <a:pt x="492262" y="1192"/>
                    </a:lnTo>
                    <a:lnTo>
                      <a:pt x="457915" y="9152"/>
                    </a:lnTo>
                    <a:lnTo>
                      <a:pt x="404291" y="19968"/>
                    </a:lnTo>
                    <a:lnTo>
                      <a:pt x="390734" y="24719"/>
                    </a:lnTo>
                    <a:lnTo>
                      <a:pt x="376537" y="28009"/>
                    </a:lnTo>
                    <a:lnTo>
                      <a:pt x="345737" y="40488"/>
                    </a:lnTo>
                    <a:lnTo>
                      <a:pt x="306732" y="54159"/>
                    </a:lnTo>
                    <a:lnTo>
                      <a:pt x="289195" y="63399"/>
                    </a:lnTo>
                    <a:lnTo>
                      <a:pt x="271813" y="70442"/>
                    </a:lnTo>
                    <a:lnTo>
                      <a:pt x="248034" y="85088"/>
                    </a:lnTo>
                    <a:lnTo>
                      <a:pt x="218011" y="100909"/>
                    </a:lnTo>
                    <a:lnTo>
                      <a:pt x="200680" y="114255"/>
                    </a:lnTo>
                    <a:lnTo>
                      <a:pt x="180571" y="126640"/>
                    </a:lnTo>
                    <a:lnTo>
                      <a:pt x="157559" y="147461"/>
                    </a:lnTo>
                    <a:lnTo>
                      <a:pt x="133848" y="165721"/>
                    </a:lnTo>
                    <a:lnTo>
                      <a:pt x="120960" y="180575"/>
                    </a:lnTo>
                    <a:lnTo>
                      <a:pt x="105290" y="194753"/>
                    </a:lnTo>
                    <a:lnTo>
                      <a:pt x="87857" y="218730"/>
                    </a:lnTo>
                    <a:lnTo>
                      <a:pt x="69123" y="240322"/>
                    </a:lnTo>
                    <a:lnTo>
                      <a:pt x="52613" y="267201"/>
                    </a:lnTo>
                    <a:lnTo>
                      <a:pt x="48448" y="272929"/>
                    </a:lnTo>
                    <a:lnTo>
                      <a:pt x="45892" y="278146"/>
                    </a:lnTo>
                    <a:lnTo>
                      <a:pt x="44415" y="280548"/>
                    </a:lnTo>
                    <a:lnTo>
                      <a:pt x="39024" y="292152"/>
                    </a:lnTo>
                    <a:lnTo>
                      <a:pt x="27717" y="315213"/>
                    </a:lnTo>
                    <a:lnTo>
                      <a:pt x="26020" y="320139"/>
                    </a:lnTo>
                    <a:lnTo>
                      <a:pt x="25002" y="322330"/>
                    </a:lnTo>
                    <a:lnTo>
                      <a:pt x="20688" y="335621"/>
                    </a:lnTo>
                    <a:lnTo>
                      <a:pt x="12526" y="359319"/>
                    </a:lnTo>
                    <a:lnTo>
                      <a:pt x="11727" y="363227"/>
                    </a:lnTo>
                    <a:lnTo>
                      <a:pt x="11031" y="365371"/>
                    </a:lnTo>
                    <a:lnTo>
                      <a:pt x="7494" y="383927"/>
                    </a:lnTo>
                    <a:lnTo>
                      <a:pt x="3183" y="405015"/>
                    </a:lnTo>
                    <a:lnTo>
                      <a:pt x="3022" y="407396"/>
                    </a:lnTo>
                    <a:lnTo>
                      <a:pt x="2646" y="409370"/>
                    </a:lnTo>
                    <a:lnTo>
                      <a:pt x="2344" y="417426"/>
                    </a:lnTo>
                    <a:lnTo>
                      <a:pt x="0" y="452071"/>
                    </a:lnTo>
                    <a:lnTo>
                      <a:pt x="0" y="606198"/>
                    </a:lnTo>
                    <a:cubicBezTo>
                      <a:pt x="0" y="737363"/>
                      <a:pt x="74290" y="858145"/>
                      <a:pt x="196463" y="943097"/>
                    </a:cubicBezTo>
                    <a:cubicBezTo>
                      <a:pt x="269765" y="994067"/>
                      <a:pt x="360307" y="1032139"/>
                      <a:pt x="462383" y="1051813"/>
                    </a:cubicBezTo>
                    <a:lnTo>
                      <a:pt x="462382" y="1128877"/>
                    </a:lnTo>
                    <a:lnTo>
                      <a:pt x="616510" y="989364"/>
                    </a:lnTo>
                    <a:lnTo>
                      <a:pt x="462383" y="820622"/>
                    </a:lnTo>
                    <a:lnTo>
                      <a:pt x="462382" y="897686"/>
                    </a:lnTo>
                    <a:lnTo>
                      <a:pt x="369928" y="873537"/>
                    </a:lnTo>
                    <a:lnTo>
                      <a:pt x="341807" y="862802"/>
                    </a:lnTo>
                    <a:lnTo>
                      <a:pt x="285313" y="839557"/>
                    </a:lnTo>
                    <a:lnTo>
                      <a:pt x="255411" y="823714"/>
                    </a:lnTo>
                    <a:lnTo>
                      <a:pt x="209532" y="796673"/>
                    </a:lnTo>
                    <a:lnTo>
                      <a:pt x="181958" y="777110"/>
                    </a:lnTo>
                    <a:lnTo>
                      <a:pt x="143543" y="745700"/>
                    </a:lnTo>
                    <a:lnTo>
                      <a:pt x="120015" y="723492"/>
                    </a:lnTo>
                    <a:lnTo>
                      <a:pt x="88233" y="687135"/>
                    </a:lnTo>
                    <a:lnTo>
                      <a:pt x="69943" y="663701"/>
                    </a:lnTo>
                    <a:lnTo>
                      <a:pt x="44196" y="620154"/>
                    </a:lnTo>
                    <a:lnTo>
                      <a:pt x="32527" y="598659"/>
                    </a:lnTo>
                    <a:lnTo>
                      <a:pt x="8704" y="529321"/>
                    </a:lnTo>
                    <a:lnTo>
                      <a:pt x="8703" y="529321"/>
                    </a:lnTo>
                    <a:lnTo>
                      <a:pt x="8587" y="528288"/>
                    </a:lnTo>
                    <a:lnTo>
                      <a:pt x="8704" y="529135"/>
                    </a:lnTo>
                    <a:lnTo>
                      <a:pt x="36943" y="449142"/>
                    </a:lnTo>
                    <a:cubicBezTo>
                      <a:pt x="92867" y="333927"/>
                      <a:pt x="207685" y="241555"/>
                      <a:pt x="352455" y="190271"/>
                    </a:cubicBezTo>
                    <a:lnTo>
                      <a:pt x="494886" y="156061"/>
                    </a:lnTo>
                    <a:close/>
                  </a:path>
                </a:pathLst>
              </a:custGeom>
              <a:solidFill>
                <a:srgbClr val="38C9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6" name="Oval 65"/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9205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107</Words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5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5 Options/Steps</dc:title>
  <dc:creator>PresentationGo.com</dc:creator>
  <dcterms:created xsi:type="dcterms:W3CDTF">2014-11-26T05:14:11Z</dcterms:created>
  <dcterms:modified xsi:type="dcterms:W3CDTF">2015-01-28T17:16:14Z</dcterms:modified>
</cp:coreProperties>
</file>