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342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C61E348-C1F8-8A0E-C0E1-7A6D039A3893}"/>
              </a:ext>
            </a:extLst>
          </p:cNvPr>
          <p:cNvGrpSpPr/>
          <p:nvPr/>
        </p:nvGrpSpPr>
        <p:grpSpPr>
          <a:xfrm>
            <a:off x="7296000" y="4485810"/>
            <a:ext cx="3472665" cy="766019"/>
            <a:chOff x="5671335" y="2097136"/>
            <a:chExt cx="3472665" cy="766019"/>
          </a:xfrm>
        </p:grpSpPr>
        <p:sp>
          <p:nvSpPr>
            <p:cNvPr id="24" name="TextBox 26">
              <a:extLst>
                <a:ext uri="{FF2B5EF4-FFF2-40B4-BE49-F238E27FC236}">
                  <a16:creationId xmlns:a16="http://schemas.microsoft.com/office/drawing/2014/main" id="{693B8737-A60B-B953-006F-5E90AA07BA7F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From Step 2 to Step 3</a:t>
              </a:r>
            </a:p>
          </p:txBody>
        </p:sp>
        <p:sp>
          <p:nvSpPr>
            <p:cNvPr id="25" name="TextBox 27">
              <a:extLst>
                <a:ext uri="{FF2B5EF4-FFF2-40B4-BE49-F238E27FC236}">
                  <a16:creationId xmlns:a16="http://schemas.microsoft.com/office/drawing/2014/main" id="{37FABC2E-96C6-DD2D-CB10-89ECA4B0E31D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7C81802-3087-4E4A-FE7E-6DBCBF726BC4}"/>
              </a:ext>
            </a:extLst>
          </p:cNvPr>
          <p:cNvGrpSpPr/>
          <p:nvPr/>
        </p:nvGrpSpPr>
        <p:grpSpPr>
          <a:xfrm>
            <a:off x="1423334" y="3208054"/>
            <a:ext cx="3472665" cy="766019"/>
            <a:chOff x="5671335" y="2097136"/>
            <a:chExt cx="3472665" cy="766019"/>
          </a:xfrm>
        </p:grpSpPr>
        <p:sp>
          <p:nvSpPr>
            <p:cNvPr id="22" name="TextBox 29">
              <a:extLst>
                <a:ext uri="{FF2B5EF4-FFF2-40B4-BE49-F238E27FC236}">
                  <a16:creationId xmlns:a16="http://schemas.microsoft.com/office/drawing/2014/main" id="{5290C0C9-60FE-E318-C549-CEE6572B6B4D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From Step 1 to Step 2</a:t>
              </a:r>
            </a:p>
          </p:txBody>
        </p:sp>
        <p:sp>
          <p:nvSpPr>
            <p:cNvPr id="23" name="TextBox 30">
              <a:extLst>
                <a:ext uri="{FF2B5EF4-FFF2-40B4-BE49-F238E27FC236}">
                  <a16:creationId xmlns:a16="http://schemas.microsoft.com/office/drawing/2014/main" id="{B68E49F4-7DCE-9F54-8848-667A360074C5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53975EE-07FE-3293-1D86-1579ECC33437}"/>
              </a:ext>
            </a:extLst>
          </p:cNvPr>
          <p:cNvGrpSpPr/>
          <p:nvPr/>
        </p:nvGrpSpPr>
        <p:grpSpPr>
          <a:xfrm>
            <a:off x="1781535" y="4959992"/>
            <a:ext cx="3472665" cy="766019"/>
            <a:chOff x="5671335" y="2097136"/>
            <a:chExt cx="3472665" cy="766019"/>
          </a:xfrm>
        </p:grpSpPr>
        <p:sp>
          <p:nvSpPr>
            <p:cNvPr id="20" name="TextBox 32">
              <a:extLst>
                <a:ext uri="{FF2B5EF4-FFF2-40B4-BE49-F238E27FC236}">
                  <a16:creationId xmlns:a16="http://schemas.microsoft.com/office/drawing/2014/main" id="{A7499DE0-383D-ED73-B9C1-51482D477583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From Step 3 to Step 4</a:t>
              </a:r>
            </a:p>
          </p:txBody>
        </p:sp>
        <p:sp>
          <p:nvSpPr>
            <p:cNvPr id="21" name="TextBox 33">
              <a:extLst>
                <a:ext uri="{FF2B5EF4-FFF2-40B4-BE49-F238E27FC236}">
                  <a16:creationId xmlns:a16="http://schemas.microsoft.com/office/drawing/2014/main" id="{B606435A-EC5D-286C-BFD2-4D110FCF6616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Freeform 3">
            <a:extLst>
              <a:ext uri="{FF2B5EF4-FFF2-40B4-BE49-F238E27FC236}">
                <a16:creationId xmlns:a16="http://schemas.microsoft.com/office/drawing/2014/main" id="{CED488C9-7809-828F-1BFA-9491C7D1D471}"/>
              </a:ext>
            </a:extLst>
          </p:cNvPr>
          <p:cNvSpPr/>
          <p:nvPr/>
        </p:nvSpPr>
        <p:spPr>
          <a:xfrm>
            <a:off x="4934393" y="3639484"/>
            <a:ext cx="1996294" cy="1183661"/>
          </a:xfrm>
          <a:custGeom>
            <a:avLst/>
            <a:gdLst>
              <a:gd name="connsiteX0" fmla="*/ 0 w 2147688"/>
              <a:gd name="connsiteY0" fmla="*/ 0 h 1584107"/>
              <a:gd name="connsiteX1" fmla="*/ 375 w 2147688"/>
              <a:gd name="connsiteY1" fmla="*/ 0 h 1584107"/>
              <a:gd name="connsiteX2" fmla="*/ 21252 w 2147688"/>
              <a:gd name="connsiteY2" fmla="*/ 62665 h 1584107"/>
              <a:gd name="connsiteX3" fmla="*/ 1073843 w 2147688"/>
              <a:gd name="connsiteY3" fmla="*/ 322262 h 1584107"/>
              <a:gd name="connsiteX4" fmla="*/ 2126435 w 2147688"/>
              <a:gd name="connsiteY4" fmla="*/ 62665 h 1584107"/>
              <a:gd name="connsiteX5" fmla="*/ 2147311 w 2147688"/>
              <a:gd name="connsiteY5" fmla="*/ 0 h 1584107"/>
              <a:gd name="connsiteX6" fmla="*/ 2147688 w 2147688"/>
              <a:gd name="connsiteY6" fmla="*/ 0 h 1584107"/>
              <a:gd name="connsiteX7" fmla="*/ 2122086 w 2147688"/>
              <a:gd name="connsiteY7" fmla="*/ 89335 h 1584107"/>
              <a:gd name="connsiteX8" fmla="*/ 1894679 w 2147688"/>
              <a:gd name="connsiteY8" fmla="*/ 1123290 h 1584107"/>
              <a:gd name="connsiteX9" fmla="*/ 1860495 w 2147688"/>
              <a:gd name="connsiteY9" fmla="*/ 1344494 h 1584107"/>
              <a:gd name="connsiteX10" fmla="*/ 1858853 w 2147688"/>
              <a:gd name="connsiteY10" fmla="*/ 1344494 h 1584107"/>
              <a:gd name="connsiteX11" fmla="*/ 1844251 w 2147688"/>
              <a:gd name="connsiteY11" fmla="*/ 1389409 h 1584107"/>
              <a:gd name="connsiteX12" fmla="*/ 1073843 w 2147688"/>
              <a:gd name="connsiteY12" fmla="*/ 1584107 h 1584107"/>
              <a:gd name="connsiteX13" fmla="*/ 303436 w 2147688"/>
              <a:gd name="connsiteY13" fmla="*/ 1389409 h 1584107"/>
              <a:gd name="connsiteX14" fmla="*/ 288833 w 2147688"/>
              <a:gd name="connsiteY14" fmla="*/ 1344494 h 1584107"/>
              <a:gd name="connsiteX15" fmla="*/ 287193 w 2147688"/>
              <a:gd name="connsiteY15" fmla="*/ 1344494 h 1584107"/>
              <a:gd name="connsiteX16" fmla="*/ 253009 w 2147688"/>
              <a:gd name="connsiteY16" fmla="*/ 1123290 h 1584107"/>
              <a:gd name="connsiteX17" fmla="*/ 25602 w 2147688"/>
              <a:gd name="connsiteY17" fmla="*/ 89335 h 158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47688" h="1584107">
                <a:moveTo>
                  <a:pt x="0" y="0"/>
                </a:moveTo>
                <a:lnTo>
                  <a:pt x="375" y="0"/>
                </a:lnTo>
                <a:lnTo>
                  <a:pt x="21252" y="62665"/>
                </a:lnTo>
                <a:cubicBezTo>
                  <a:pt x="121437" y="210817"/>
                  <a:pt x="554630" y="322262"/>
                  <a:pt x="1073843" y="322262"/>
                </a:cubicBezTo>
                <a:cubicBezTo>
                  <a:pt x="1593056" y="322262"/>
                  <a:pt x="2026249" y="210817"/>
                  <a:pt x="2126435" y="62665"/>
                </a:cubicBezTo>
                <a:lnTo>
                  <a:pt x="2147311" y="0"/>
                </a:lnTo>
                <a:lnTo>
                  <a:pt x="2147688" y="0"/>
                </a:lnTo>
                <a:lnTo>
                  <a:pt x="2122086" y="89335"/>
                </a:lnTo>
                <a:cubicBezTo>
                  <a:pt x="2027375" y="442800"/>
                  <a:pt x="1951720" y="789604"/>
                  <a:pt x="1894679" y="1123290"/>
                </a:cubicBezTo>
                <a:lnTo>
                  <a:pt x="1860495" y="1344494"/>
                </a:lnTo>
                <a:lnTo>
                  <a:pt x="1858853" y="1344494"/>
                </a:lnTo>
                <a:lnTo>
                  <a:pt x="1844251" y="1389409"/>
                </a:lnTo>
                <a:cubicBezTo>
                  <a:pt x="1770923" y="1500523"/>
                  <a:pt x="1453863" y="1584107"/>
                  <a:pt x="1073843" y="1584107"/>
                </a:cubicBezTo>
                <a:cubicBezTo>
                  <a:pt x="693824" y="1584107"/>
                  <a:pt x="376763" y="1500523"/>
                  <a:pt x="303436" y="1389409"/>
                </a:cubicBezTo>
                <a:lnTo>
                  <a:pt x="288833" y="1344494"/>
                </a:lnTo>
                <a:lnTo>
                  <a:pt x="287193" y="1344494"/>
                </a:lnTo>
                <a:lnTo>
                  <a:pt x="253009" y="1123290"/>
                </a:lnTo>
                <a:cubicBezTo>
                  <a:pt x="195968" y="789604"/>
                  <a:pt x="120313" y="442800"/>
                  <a:pt x="25602" y="89335"/>
                </a:cubicBezTo>
                <a:close/>
              </a:path>
            </a:pathLst>
          </a:custGeom>
          <a:solidFill>
            <a:srgbClr val="0499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67F72667-605C-CBAC-8A7F-5A0EB2CCEE4C}"/>
              </a:ext>
            </a:extLst>
          </p:cNvPr>
          <p:cNvSpPr/>
          <p:nvPr/>
        </p:nvSpPr>
        <p:spPr>
          <a:xfrm rot="10800000">
            <a:off x="4503618" y="2634706"/>
            <a:ext cx="2857845" cy="1245575"/>
          </a:xfrm>
          <a:custGeom>
            <a:avLst/>
            <a:gdLst>
              <a:gd name="connsiteX0" fmla="*/ 2993434 w 4413566"/>
              <a:gd name="connsiteY0" fmla="*/ 1340901 h 5288263"/>
              <a:gd name="connsiteX1" fmla="*/ 2991794 w 4413566"/>
              <a:gd name="connsiteY1" fmla="*/ 1340901 h 5288263"/>
              <a:gd name="connsiteX2" fmla="*/ 2977191 w 4413566"/>
              <a:gd name="connsiteY2" fmla="*/ 1295986 h 5288263"/>
              <a:gd name="connsiteX3" fmla="*/ 2206784 w 4413566"/>
              <a:gd name="connsiteY3" fmla="*/ 1101288 h 5288263"/>
              <a:gd name="connsiteX4" fmla="*/ 1436376 w 4413566"/>
              <a:gd name="connsiteY4" fmla="*/ 1295986 h 5288263"/>
              <a:gd name="connsiteX5" fmla="*/ 1421774 w 4413566"/>
              <a:gd name="connsiteY5" fmla="*/ 1340901 h 5288263"/>
              <a:gd name="connsiteX6" fmla="*/ 1420132 w 4413566"/>
              <a:gd name="connsiteY6" fmla="*/ 1340901 h 5288263"/>
              <a:gd name="connsiteX7" fmla="*/ 1436802 w 4413566"/>
              <a:gd name="connsiteY7" fmla="*/ 1233030 h 5288263"/>
              <a:gd name="connsiteX8" fmla="*/ 1518092 w 4413566"/>
              <a:gd name="connsiteY8" fmla="*/ 32855 h 5288263"/>
              <a:gd name="connsiteX9" fmla="*/ 1516770 w 4413566"/>
              <a:gd name="connsiteY9" fmla="*/ 0 h 5288263"/>
              <a:gd name="connsiteX10" fmla="*/ 2896796 w 4413566"/>
              <a:gd name="connsiteY10" fmla="*/ 0 h 5288263"/>
              <a:gd name="connsiteX11" fmla="*/ 2895474 w 4413566"/>
              <a:gd name="connsiteY11" fmla="*/ 32855 h 5288263"/>
              <a:gd name="connsiteX12" fmla="*/ 2976764 w 4413566"/>
              <a:gd name="connsiteY12" fmla="*/ 1233030 h 5288263"/>
              <a:gd name="connsiteX13" fmla="*/ 1272398 w 4413566"/>
              <a:gd name="connsiteY13" fmla="*/ 2128987 h 5288263"/>
              <a:gd name="connsiteX14" fmla="*/ 1297621 w 4413566"/>
              <a:gd name="connsiteY14" fmla="*/ 2014096 h 5288263"/>
              <a:gd name="connsiteX15" fmla="*/ 1286371 w 4413566"/>
              <a:gd name="connsiteY15" fmla="*/ 2071666 h 5288263"/>
              <a:gd name="connsiteX16" fmla="*/ 3141169 w 4413566"/>
              <a:gd name="connsiteY16" fmla="*/ 2128989 h 5288263"/>
              <a:gd name="connsiteX17" fmla="*/ 3127195 w 4413566"/>
              <a:gd name="connsiteY17" fmla="*/ 2071666 h 5288263"/>
              <a:gd name="connsiteX18" fmla="*/ 3115945 w 4413566"/>
              <a:gd name="connsiteY18" fmla="*/ 2014093 h 5288263"/>
              <a:gd name="connsiteX19" fmla="*/ 3744072 w 4413566"/>
              <a:gd name="connsiteY19" fmla="*/ 4030101 h 5288263"/>
              <a:gd name="connsiteX20" fmla="*/ 3740737 w 4413566"/>
              <a:gd name="connsiteY20" fmla="*/ 4030101 h 5288263"/>
              <a:gd name="connsiteX21" fmla="*/ 3711766 w 4413566"/>
              <a:gd name="connsiteY21" fmla="*/ 3961674 h 5288263"/>
              <a:gd name="connsiteX22" fmla="*/ 2206784 w 4413566"/>
              <a:gd name="connsiteY22" fmla="*/ 3669628 h 5288263"/>
              <a:gd name="connsiteX23" fmla="*/ 701802 w 4413566"/>
              <a:gd name="connsiteY23" fmla="*/ 3961674 h 5288263"/>
              <a:gd name="connsiteX24" fmla="*/ 672830 w 4413566"/>
              <a:gd name="connsiteY24" fmla="*/ 4030101 h 5288263"/>
              <a:gd name="connsiteX25" fmla="*/ 669495 w 4413566"/>
              <a:gd name="connsiteY25" fmla="*/ 4030101 h 5288263"/>
              <a:gd name="connsiteX26" fmla="*/ 787596 w 4413566"/>
              <a:gd name="connsiteY26" fmla="*/ 3739987 h 5288263"/>
              <a:gd name="connsiteX27" fmla="*/ 1158541 w 4413566"/>
              <a:gd name="connsiteY27" fmla="*/ 2596060 h 5288263"/>
              <a:gd name="connsiteX28" fmla="*/ 1132939 w 4413566"/>
              <a:gd name="connsiteY28" fmla="*/ 2685395 h 5288263"/>
              <a:gd name="connsiteX29" fmla="*/ 1133316 w 4413566"/>
              <a:gd name="connsiteY29" fmla="*/ 2685395 h 5288263"/>
              <a:gd name="connsiteX30" fmla="*/ 1154192 w 4413566"/>
              <a:gd name="connsiteY30" fmla="*/ 2622730 h 5288263"/>
              <a:gd name="connsiteX31" fmla="*/ 2206784 w 4413566"/>
              <a:gd name="connsiteY31" fmla="*/ 2363133 h 5288263"/>
              <a:gd name="connsiteX32" fmla="*/ 3259375 w 4413566"/>
              <a:gd name="connsiteY32" fmla="*/ 2622730 h 5288263"/>
              <a:gd name="connsiteX33" fmla="*/ 3280252 w 4413566"/>
              <a:gd name="connsiteY33" fmla="*/ 2685395 h 5288263"/>
              <a:gd name="connsiteX34" fmla="*/ 3280627 w 4413566"/>
              <a:gd name="connsiteY34" fmla="*/ 2685395 h 5288263"/>
              <a:gd name="connsiteX35" fmla="*/ 3255025 w 4413566"/>
              <a:gd name="connsiteY35" fmla="*/ 2596060 h 5288263"/>
              <a:gd name="connsiteX36" fmla="*/ 3625970 w 4413566"/>
              <a:gd name="connsiteY36" fmla="*/ 3739987 h 5288263"/>
              <a:gd name="connsiteX37" fmla="*/ 27790 w 4413566"/>
              <a:gd name="connsiteY37" fmla="*/ 5249537 h 5288263"/>
              <a:gd name="connsiteX38" fmla="*/ 498921 w 4413566"/>
              <a:gd name="connsiteY38" fmla="*/ 4412260 h 5288263"/>
              <a:gd name="connsiteX39" fmla="*/ 563234 w 4413566"/>
              <a:gd name="connsiteY39" fmla="*/ 4270326 h 5288263"/>
              <a:gd name="connsiteX40" fmla="*/ 498921 w 4413566"/>
              <a:gd name="connsiteY40" fmla="*/ 4412260 h 5288263"/>
              <a:gd name="connsiteX41" fmla="*/ 27790 w 4413566"/>
              <a:gd name="connsiteY41" fmla="*/ 5249537 h 5288263"/>
              <a:gd name="connsiteX42" fmla="*/ 0 w 4413566"/>
              <a:gd name="connsiteY42" fmla="*/ 5288263 h 5288263"/>
              <a:gd name="connsiteX43" fmla="*/ 27790 w 4413566"/>
              <a:gd name="connsiteY43" fmla="*/ 5249537 h 5288263"/>
              <a:gd name="connsiteX44" fmla="*/ 3647 w 4413566"/>
              <a:gd name="connsiteY44" fmla="*/ 5283181 h 5288263"/>
              <a:gd name="connsiteX45" fmla="*/ 41024 w 4413566"/>
              <a:gd name="connsiteY45" fmla="*/ 5257130 h 5288263"/>
              <a:gd name="connsiteX46" fmla="*/ 2206784 w 4413566"/>
              <a:gd name="connsiteY46" fmla="*/ 4971581 h 5288263"/>
              <a:gd name="connsiteX47" fmla="*/ 4372544 w 4413566"/>
              <a:gd name="connsiteY47" fmla="*/ 5257130 h 5288263"/>
              <a:gd name="connsiteX48" fmla="*/ 4409920 w 4413566"/>
              <a:gd name="connsiteY48" fmla="*/ 5283180 h 5288263"/>
              <a:gd name="connsiteX49" fmla="*/ 4413566 w 4413566"/>
              <a:gd name="connsiteY49" fmla="*/ 5288261 h 5288263"/>
              <a:gd name="connsiteX50" fmla="*/ 4372544 w 4413566"/>
              <a:gd name="connsiteY50" fmla="*/ 5259670 h 5288263"/>
              <a:gd name="connsiteX51" fmla="*/ 2206784 w 4413566"/>
              <a:gd name="connsiteY51" fmla="*/ 4974121 h 5288263"/>
              <a:gd name="connsiteX52" fmla="*/ 41024 w 4413566"/>
              <a:gd name="connsiteY52" fmla="*/ 5259670 h 5288263"/>
              <a:gd name="connsiteX0" fmla="*/ 2993434 w 4413566"/>
              <a:gd name="connsiteY0" fmla="*/ 1340901 h 5288263"/>
              <a:gd name="connsiteX1" fmla="*/ 2991794 w 4413566"/>
              <a:gd name="connsiteY1" fmla="*/ 1340901 h 5288263"/>
              <a:gd name="connsiteX2" fmla="*/ 2977191 w 4413566"/>
              <a:gd name="connsiteY2" fmla="*/ 1295986 h 5288263"/>
              <a:gd name="connsiteX3" fmla="*/ 2206784 w 4413566"/>
              <a:gd name="connsiteY3" fmla="*/ 1101288 h 5288263"/>
              <a:gd name="connsiteX4" fmla="*/ 1436376 w 4413566"/>
              <a:gd name="connsiteY4" fmla="*/ 1295986 h 5288263"/>
              <a:gd name="connsiteX5" fmla="*/ 1421774 w 4413566"/>
              <a:gd name="connsiteY5" fmla="*/ 1340901 h 5288263"/>
              <a:gd name="connsiteX6" fmla="*/ 1420132 w 4413566"/>
              <a:gd name="connsiteY6" fmla="*/ 1340901 h 5288263"/>
              <a:gd name="connsiteX7" fmla="*/ 1436802 w 4413566"/>
              <a:gd name="connsiteY7" fmla="*/ 1233030 h 5288263"/>
              <a:gd name="connsiteX8" fmla="*/ 1518092 w 4413566"/>
              <a:gd name="connsiteY8" fmla="*/ 32855 h 5288263"/>
              <a:gd name="connsiteX9" fmla="*/ 1516770 w 4413566"/>
              <a:gd name="connsiteY9" fmla="*/ 0 h 5288263"/>
              <a:gd name="connsiteX10" fmla="*/ 2896796 w 4413566"/>
              <a:gd name="connsiteY10" fmla="*/ 0 h 5288263"/>
              <a:gd name="connsiteX11" fmla="*/ 2895474 w 4413566"/>
              <a:gd name="connsiteY11" fmla="*/ 32855 h 5288263"/>
              <a:gd name="connsiteX12" fmla="*/ 2976764 w 4413566"/>
              <a:gd name="connsiteY12" fmla="*/ 1233030 h 5288263"/>
              <a:gd name="connsiteX13" fmla="*/ 2993434 w 4413566"/>
              <a:gd name="connsiteY13" fmla="*/ 1340901 h 5288263"/>
              <a:gd name="connsiteX14" fmla="*/ 1272398 w 4413566"/>
              <a:gd name="connsiteY14" fmla="*/ 2128987 h 5288263"/>
              <a:gd name="connsiteX15" fmla="*/ 1297621 w 4413566"/>
              <a:gd name="connsiteY15" fmla="*/ 2014096 h 5288263"/>
              <a:gd name="connsiteX16" fmla="*/ 1286371 w 4413566"/>
              <a:gd name="connsiteY16" fmla="*/ 2071666 h 5288263"/>
              <a:gd name="connsiteX17" fmla="*/ 1272398 w 4413566"/>
              <a:gd name="connsiteY17" fmla="*/ 2128987 h 5288263"/>
              <a:gd name="connsiteX18" fmla="*/ 3141169 w 4413566"/>
              <a:gd name="connsiteY18" fmla="*/ 2128989 h 5288263"/>
              <a:gd name="connsiteX19" fmla="*/ 3127195 w 4413566"/>
              <a:gd name="connsiteY19" fmla="*/ 2071666 h 5288263"/>
              <a:gd name="connsiteX20" fmla="*/ 3115945 w 4413566"/>
              <a:gd name="connsiteY20" fmla="*/ 2014093 h 5288263"/>
              <a:gd name="connsiteX21" fmla="*/ 3141169 w 4413566"/>
              <a:gd name="connsiteY21" fmla="*/ 2128989 h 5288263"/>
              <a:gd name="connsiteX22" fmla="*/ 3744072 w 4413566"/>
              <a:gd name="connsiteY22" fmla="*/ 4030101 h 5288263"/>
              <a:gd name="connsiteX23" fmla="*/ 3740737 w 4413566"/>
              <a:gd name="connsiteY23" fmla="*/ 4030101 h 5288263"/>
              <a:gd name="connsiteX24" fmla="*/ 3711766 w 4413566"/>
              <a:gd name="connsiteY24" fmla="*/ 3961674 h 5288263"/>
              <a:gd name="connsiteX25" fmla="*/ 2206784 w 4413566"/>
              <a:gd name="connsiteY25" fmla="*/ 3669628 h 5288263"/>
              <a:gd name="connsiteX26" fmla="*/ 701802 w 4413566"/>
              <a:gd name="connsiteY26" fmla="*/ 3961674 h 5288263"/>
              <a:gd name="connsiteX27" fmla="*/ 672830 w 4413566"/>
              <a:gd name="connsiteY27" fmla="*/ 4030101 h 5288263"/>
              <a:gd name="connsiteX28" fmla="*/ 669495 w 4413566"/>
              <a:gd name="connsiteY28" fmla="*/ 4030101 h 5288263"/>
              <a:gd name="connsiteX29" fmla="*/ 787596 w 4413566"/>
              <a:gd name="connsiteY29" fmla="*/ 3739987 h 5288263"/>
              <a:gd name="connsiteX30" fmla="*/ 1158541 w 4413566"/>
              <a:gd name="connsiteY30" fmla="*/ 2596060 h 5288263"/>
              <a:gd name="connsiteX31" fmla="*/ 1132939 w 4413566"/>
              <a:gd name="connsiteY31" fmla="*/ 2685395 h 5288263"/>
              <a:gd name="connsiteX32" fmla="*/ 1133316 w 4413566"/>
              <a:gd name="connsiteY32" fmla="*/ 2685395 h 5288263"/>
              <a:gd name="connsiteX33" fmla="*/ 1154192 w 4413566"/>
              <a:gd name="connsiteY33" fmla="*/ 2622730 h 5288263"/>
              <a:gd name="connsiteX34" fmla="*/ 2206784 w 4413566"/>
              <a:gd name="connsiteY34" fmla="*/ 2363133 h 5288263"/>
              <a:gd name="connsiteX35" fmla="*/ 3259375 w 4413566"/>
              <a:gd name="connsiteY35" fmla="*/ 2622730 h 5288263"/>
              <a:gd name="connsiteX36" fmla="*/ 3280252 w 4413566"/>
              <a:gd name="connsiteY36" fmla="*/ 2685395 h 5288263"/>
              <a:gd name="connsiteX37" fmla="*/ 3280627 w 4413566"/>
              <a:gd name="connsiteY37" fmla="*/ 2685395 h 5288263"/>
              <a:gd name="connsiteX38" fmla="*/ 3255025 w 4413566"/>
              <a:gd name="connsiteY38" fmla="*/ 2596060 h 5288263"/>
              <a:gd name="connsiteX39" fmla="*/ 3625970 w 4413566"/>
              <a:gd name="connsiteY39" fmla="*/ 3739987 h 5288263"/>
              <a:gd name="connsiteX40" fmla="*/ 3744072 w 4413566"/>
              <a:gd name="connsiteY40" fmla="*/ 4030101 h 5288263"/>
              <a:gd name="connsiteX41" fmla="*/ 27790 w 4413566"/>
              <a:gd name="connsiteY41" fmla="*/ 5249537 h 5288263"/>
              <a:gd name="connsiteX42" fmla="*/ 498921 w 4413566"/>
              <a:gd name="connsiteY42" fmla="*/ 4412260 h 5288263"/>
              <a:gd name="connsiteX43" fmla="*/ 563234 w 4413566"/>
              <a:gd name="connsiteY43" fmla="*/ 4270326 h 5288263"/>
              <a:gd name="connsiteX44" fmla="*/ 498921 w 4413566"/>
              <a:gd name="connsiteY44" fmla="*/ 4412260 h 5288263"/>
              <a:gd name="connsiteX45" fmla="*/ 27790 w 4413566"/>
              <a:gd name="connsiteY45" fmla="*/ 5249537 h 5288263"/>
              <a:gd name="connsiteX46" fmla="*/ 0 w 4413566"/>
              <a:gd name="connsiteY46" fmla="*/ 5288263 h 5288263"/>
              <a:gd name="connsiteX47" fmla="*/ 27790 w 4413566"/>
              <a:gd name="connsiteY47" fmla="*/ 5249537 h 5288263"/>
              <a:gd name="connsiteX48" fmla="*/ 3647 w 4413566"/>
              <a:gd name="connsiteY48" fmla="*/ 5283181 h 5288263"/>
              <a:gd name="connsiteX49" fmla="*/ 41024 w 4413566"/>
              <a:gd name="connsiteY49" fmla="*/ 5257130 h 5288263"/>
              <a:gd name="connsiteX50" fmla="*/ 2206784 w 4413566"/>
              <a:gd name="connsiteY50" fmla="*/ 4971581 h 5288263"/>
              <a:gd name="connsiteX51" fmla="*/ 4372544 w 4413566"/>
              <a:gd name="connsiteY51" fmla="*/ 5257130 h 5288263"/>
              <a:gd name="connsiteX52" fmla="*/ 4409920 w 4413566"/>
              <a:gd name="connsiteY52" fmla="*/ 5283180 h 5288263"/>
              <a:gd name="connsiteX53" fmla="*/ 4413566 w 4413566"/>
              <a:gd name="connsiteY53" fmla="*/ 5288261 h 5288263"/>
              <a:gd name="connsiteX54" fmla="*/ 2206784 w 4413566"/>
              <a:gd name="connsiteY54" fmla="*/ 4974121 h 5288263"/>
              <a:gd name="connsiteX55" fmla="*/ 41024 w 4413566"/>
              <a:gd name="connsiteY55" fmla="*/ 5259670 h 5288263"/>
              <a:gd name="connsiteX56" fmla="*/ 0 w 4413566"/>
              <a:gd name="connsiteY56" fmla="*/ 5288263 h 5288263"/>
              <a:gd name="connsiteX0" fmla="*/ 2993434 w 4409920"/>
              <a:gd name="connsiteY0" fmla="*/ 1340901 h 5288263"/>
              <a:gd name="connsiteX1" fmla="*/ 2991794 w 4409920"/>
              <a:gd name="connsiteY1" fmla="*/ 1340901 h 5288263"/>
              <a:gd name="connsiteX2" fmla="*/ 2977191 w 4409920"/>
              <a:gd name="connsiteY2" fmla="*/ 1295986 h 5288263"/>
              <a:gd name="connsiteX3" fmla="*/ 2206784 w 4409920"/>
              <a:gd name="connsiteY3" fmla="*/ 1101288 h 5288263"/>
              <a:gd name="connsiteX4" fmla="*/ 1436376 w 4409920"/>
              <a:gd name="connsiteY4" fmla="*/ 1295986 h 5288263"/>
              <a:gd name="connsiteX5" fmla="*/ 1421774 w 4409920"/>
              <a:gd name="connsiteY5" fmla="*/ 1340901 h 5288263"/>
              <a:gd name="connsiteX6" fmla="*/ 1420132 w 4409920"/>
              <a:gd name="connsiteY6" fmla="*/ 1340901 h 5288263"/>
              <a:gd name="connsiteX7" fmla="*/ 1436802 w 4409920"/>
              <a:gd name="connsiteY7" fmla="*/ 1233030 h 5288263"/>
              <a:gd name="connsiteX8" fmla="*/ 1518092 w 4409920"/>
              <a:gd name="connsiteY8" fmla="*/ 32855 h 5288263"/>
              <a:gd name="connsiteX9" fmla="*/ 1516770 w 4409920"/>
              <a:gd name="connsiteY9" fmla="*/ 0 h 5288263"/>
              <a:gd name="connsiteX10" fmla="*/ 2896796 w 4409920"/>
              <a:gd name="connsiteY10" fmla="*/ 0 h 5288263"/>
              <a:gd name="connsiteX11" fmla="*/ 2895474 w 4409920"/>
              <a:gd name="connsiteY11" fmla="*/ 32855 h 5288263"/>
              <a:gd name="connsiteX12" fmla="*/ 2976764 w 4409920"/>
              <a:gd name="connsiteY12" fmla="*/ 1233030 h 5288263"/>
              <a:gd name="connsiteX13" fmla="*/ 2993434 w 4409920"/>
              <a:gd name="connsiteY13" fmla="*/ 1340901 h 5288263"/>
              <a:gd name="connsiteX14" fmla="*/ 1272398 w 4409920"/>
              <a:gd name="connsiteY14" fmla="*/ 2128987 h 5288263"/>
              <a:gd name="connsiteX15" fmla="*/ 1297621 w 4409920"/>
              <a:gd name="connsiteY15" fmla="*/ 2014096 h 5288263"/>
              <a:gd name="connsiteX16" fmla="*/ 1286371 w 4409920"/>
              <a:gd name="connsiteY16" fmla="*/ 2071666 h 5288263"/>
              <a:gd name="connsiteX17" fmla="*/ 1272398 w 4409920"/>
              <a:gd name="connsiteY17" fmla="*/ 2128987 h 5288263"/>
              <a:gd name="connsiteX18" fmla="*/ 3141169 w 4409920"/>
              <a:gd name="connsiteY18" fmla="*/ 2128989 h 5288263"/>
              <a:gd name="connsiteX19" fmla="*/ 3127195 w 4409920"/>
              <a:gd name="connsiteY19" fmla="*/ 2071666 h 5288263"/>
              <a:gd name="connsiteX20" fmla="*/ 3115945 w 4409920"/>
              <a:gd name="connsiteY20" fmla="*/ 2014093 h 5288263"/>
              <a:gd name="connsiteX21" fmla="*/ 3141169 w 4409920"/>
              <a:gd name="connsiteY21" fmla="*/ 2128989 h 5288263"/>
              <a:gd name="connsiteX22" fmla="*/ 3744072 w 4409920"/>
              <a:gd name="connsiteY22" fmla="*/ 4030101 h 5288263"/>
              <a:gd name="connsiteX23" fmla="*/ 3740737 w 4409920"/>
              <a:gd name="connsiteY23" fmla="*/ 4030101 h 5288263"/>
              <a:gd name="connsiteX24" fmla="*/ 3711766 w 4409920"/>
              <a:gd name="connsiteY24" fmla="*/ 3961674 h 5288263"/>
              <a:gd name="connsiteX25" fmla="*/ 2206784 w 4409920"/>
              <a:gd name="connsiteY25" fmla="*/ 3669628 h 5288263"/>
              <a:gd name="connsiteX26" fmla="*/ 701802 w 4409920"/>
              <a:gd name="connsiteY26" fmla="*/ 3961674 h 5288263"/>
              <a:gd name="connsiteX27" fmla="*/ 672830 w 4409920"/>
              <a:gd name="connsiteY27" fmla="*/ 4030101 h 5288263"/>
              <a:gd name="connsiteX28" fmla="*/ 669495 w 4409920"/>
              <a:gd name="connsiteY28" fmla="*/ 4030101 h 5288263"/>
              <a:gd name="connsiteX29" fmla="*/ 787596 w 4409920"/>
              <a:gd name="connsiteY29" fmla="*/ 3739987 h 5288263"/>
              <a:gd name="connsiteX30" fmla="*/ 1158541 w 4409920"/>
              <a:gd name="connsiteY30" fmla="*/ 2596060 h 5288263"/>
              <a:gd name="connsiteX31" fmla="*/ 1132939 w 4409920"/>
              <a:gd name="connsiteY31" fmla="*/ 2685395 h 5288263"/>
              <a:gd name="connsiteX32" fmla="*/ 1133316 w 4409920"/>
              <a:gd name="connsiteY32" fmla="*/ 2685395 h 5288263"/>
              <a:gd name="connsiteX33" fmla="*/ 1154192 w 4409920"/>
              <a:gd name="connsiteY33" fmla="*/ 2622730 h 5288263"/>
              <a:gd name="connsiteX34" fmla="*/ 2206784 w 4409920"/>
              <a:gd name="connsiteY34" fmla="*/ 2363133 h 5288263"/>
              <a:gd name="connsiteX35" fmla="*/ 3259375 w 4409920"/>
              <a:gd name="connsiteY35" fmla="*/ 2622730 h 5288263"/>
              <a:gd name="connsiteX36" fmla="*/ 3280252 w 4409920"/>
              <a:gd name="connsiteY36" fmla="*/ 2685395 h 5288263"/>
              <a:gd name="connsiteX37" fmla="*/ 3280627 w 4409920"/>
              <a:gd name="connsiteY37" fmla="*/ 2685395 h 5288263"/>
              <a:gd name="connsiteX38" fmla="*/ 3255025 w 4409920"/>
              <a:gd name="connsiteY38" fmla="*/ 2596060 h 5288263"/>
              <a:gd name="connsiteX39" fmla="*/ 3625970 w 4409920"/>
              <a:gd name="connsiteY39" fmla="*/ 3739987 h 5288263"/>
              <a:gd name="connsiteX40" fmla="*/ 3744072 w 4409920"/>
              <a:gd name="connsiteY40" fmla="*/ 4030101 h 5288263"/>
              <a:gd name="connsiteX41" fmla="*/ 27790 w 4409920"/>
              <a:gd name="connsiteY41" fmla="*/ 5249537 h 5288263"/>
              <a:gd name="connsiteX42" fmla="*/ 498921 w 4409920"/>
              <a:gd name="connsiteY42" fmla="*/ 4412260 h 5288263"/>
              <a:gd name="connsiteX43" fmla="*/ 563234 w 4409920"/>
              <a:gd name="connsiteY43" fmla="*/ 4270326 h 5288263"/>
              <a:gd name="connsiteX44" fmla="*/ 498921 w 4409920"/>
              <a:gd name="connsiteY44" fmla="*/ 4412260 h 5288263"/>
              <a:gd name="connsiteX45" fmla="*/ 27790 w 4409920"/>
              <a:gd name="connsiteY45" fmla="*/ 5249537 h 5288263"/>
              <a:gd name="connsiteX46" fmla="*/ 0 w 4409920"/>
              <a:gd name="connsiteY46" fmla="*/ 5288263 h 5288263"/>
              <a:gd name="connsiteX47" fmla="*/ 27790 w 4409920"/>
              <a:gd name="connsiteY47" fmla="*/ 5249537 h 5288263"/>
              <a:gd name="connsiteX48" fmla="*/ 3647 w 4409920"/>
              <a:gd name="connsiteY48" fmla="*/ 5283181 h 5288263"/>
              <a:gd name="connsiteX49" fmla="*/ 41024 w 4409920"/>
              <a:gd name="connsiteY49" fmla="*/ 5257130 h 5288263"/>
              <a:gd name="connsiteX50" fmla="*/ 2206784 w 4409920"/>
              <a:gd name="connsiteY50" fmla="*/ 4971581 h 5288263"/>
              <a:gd name="connsiteX51" fmla="*/ 4372544 w 4409920"/>
              <a:gd name="connsiteY51" fmla="*/ 5257130 h 5288263"/>
              <a:gd name="connsiteX52" fmla="*/ 4409920 w 4409920"/>
              <a:gd name="connsiteY52" fmla="*/ 5283180 h 5288263"/>
              <a:gd name="connsiteX53" fmla="*/ 2206784 w 4409920"/>
              <a:gd name="connsiteY53" fmla="*/ 4974121 h 5288263"/>
              <a:gd name="connsiteX54" fmla="*/ 41024 w 4409920"/>
              <a:gd name="connsiteY54" fmla="*/ 5259670 h 5288263"/>
              <a:gd name="connsiteX55" fmla="*/ 0 w 4409920"/>
              <a:gd name="connsiteY55" fmla="*/ 5288263 h 5288263"/>
              <a:gd name="connsiteX0" fmla="*/ 2993434 w 4372544"/>
              <a:gd name="connsiteY0" fmla="*/ 1340901 h 5288263"/>
              <a:gd name="connsiteX1" fmla="*/ 2991794 w 4372544"/>
              <a:gd name="connsiteY1" fmla="*/ 1340901 h 5288263"/>
              <a:gd name="connsiteX2" fmla="*/ 2977191 w 4372544"/>
              <a:gd name="connsiteY2" fmla="*/ 1295986 h 5288263"/>
              <a:gd name="connsiteX3" fmla="*/ 2206784 w 4372544"/>
              <a:gd name="connsiteY3" fmla="*/ 1101288 h 5288263"/>
              <a:gd name="connsiteX4" fmla="*/ 1436376 w 4372544"/>
              <a:gd name="connsiteY4" fmla="*/ 1295986 h 5288263"/>
              <a:gd name="connsiteX5" fmla="*/ 1421774 w 4372544"/>
              <a:gd name="connsiteY5" fmla="*/ 1340901 h 5288263"/>
              <a:gd name="connsiteX6" fmla="*/ 1420132 w 4372544"/>
              <a:gd name="connsiteY6" fmla="*/ 1340901 h 5288263"/>
              <a:gd name="connsiteX7" fmla="*/ 1436802 w 4372544"/>
              <a:gd name="connsiteY7" fmla="*/ 1233030 h 5288263"/>
              <a:gd name="connsiteX8" fmla="*/ 1518092 w 4372544"/>
              <a:gd name="connsiteY8" fmla="*/ 32855 h 5288263"/>
              <a:gd name="connsiteX9" fmla="*/ 1516770 w 4372544"/>
              <a:gd name="connsiteY9" fmla="*/ 0 h 5288263"/>
              <a:gd name="connsiteX10" fmla="*/ 2896796 w 4372544"/>
              <a:gd name="connsiteY10" fmla="*/ 0 h 5288263"/>
              <a:gd name="connsiteX11" fmla="*/ 2895474 w 4372544"/>
              <a:gd name="connsiteY11" fmla="*/ 32855 h 5288263"/>
              <a:gd name="connsiteX12" fmla="*/ 2976764 w 4372544"/>
              <a:gd name="connsiteY12" fmla="*/ 1233030 h 5288263"/>
              <a:gd name="connsiteX13" fmla="*/ 2993434 w 4372544"/>
              <a:gd name="connsiteY13" fmla="*/ 1340901 h 5288263"/>
              <a:gd name="connsiteX14" fmla="*/ 1272398 w 4372544"/>
              <a:gd name="connsiteY14" fmla="*/ 2128987 h 5288263"/>
              <a:gd name="connsiteX15" fmla="*/ 1297621 w 4372544"/>
              <a:gd name="connsiteY15" fmla="*/ 2014096 h 5288263"/>
              <a:gd name="connsiteX16" fmla="*/ 1286371 w 4372544"/>
              <a:gd name="connsiteY16" fmla="*/ 2071666 h 5288263"/>
              <a:gd name="connsiteX17" fmla="*/ 1272398 w 4372544"/>
              <a:gd name="connsiteY17" fmla="*/ 2128987 h 5288263"/>
              <a:gd name="connsiteX18" fmla="*/ 3141169 w 4372544"/>
              <a:gd name="connsiteY18" fmla="*/ 2128989 h 5288263"/>
              <a:gd name="connsiteX19" fmla="*/ 3127195 w 4372544"/>
              <a:gd name="connsiteY19" fmla="*/ 2071666 h 5288263"/>
              <a:gd name="connsiteX20" fmla="*/ 3115945 w 4372544"/>
              <a:gd name="connsiteY20" fmla="*/ 2014093 h 5288263"/>
              <a:gd name="connsiteX21" fmla="*/ 3141169 w 4372544"/>
              <a:gd name="connsiteY21" fmla="*/ 2128989 h 5288263"/>
              <a:gd name="connsiteX22" fmla="*/ 3744072 w 4372544"/>
              <a:gd name="connsiteY22" fmla="*/ 4030101 h 5288263"/>
              <a:gd name="connsiteX23" fmla="*/ 3740737 w 4372544"/>
              <a:gd name="connsiteY23" fmla="*/ 4030101 h 5288263"/>
              <a:gd name="connsiteX24" fmla="*/ 3711766 w 4372544"/>
              <a:gd name="connsiteY24" fmla="*/ 3961674 h 5288263"/>
              <a:gd name="connsiteX25" fmla="*/ 2206784 w 4372544"/>
              <a:gd name="connsiteY25" fmla="*/ 3669628 h 5288263"/>
              <a:gd name="connsiteX26" fmla="*/ 701802 w 4372544"/>
              <a:gd name="connsiteY26" fmla="*/ 3961674 h 5288263"/>
              <a:gd name="connsiteX27" fmla="*/ 672830 w 4372544"/>
              <a:gd name="connsiteY27" fmla="*/ 4030101 h 5288263"/>
              <a:gd name="connsiteX28" fmla="*/ 669495 w 4372544"/>
              <a:gd name="connsiteY28" fmla="*/ 4030101 h 5288263"/>
              <a:gd name="connsiteX29" fmla="*/ 787596 w 4372544"/>
              <a:gd name="connsiteY29" fmla="*/ 3739987 h 5288263"/>
              <a:gd name="connsiteX30" fmla="*/ 1158541 w 4372544"/>
              <a:gd name="connsiteY30" fmla="*/ 2596060 h 5288263"/>
              <a:gd name="connsiteX31" fmla="*/ 1132939 w 4372544"/>
              <a:gd name="connsiteY31" fmla="*/ 2685395 h 5288263"/>
              <a:gd name="connsiteX32" fmla="*/ 1133316 w 4372544"/>
              <a:gd name="connsiteY32" fmla="*/ 2685395 h 5288263"/>
              <a:gd name="connsiteX33" fmla="*/ 1154192 w 4372544"/>
              <a:gd name="connsiteY33" fmla="*/ 2622730 h 5288263"/>
              <a:gd name="connsiteX34" fmla="*/ 2206784 w 4372544"/>
              <a:gd name="connsiteY34" fmla="*/ 2363133 h 5288263"/>
              <a:gd name="connsiteX35" fmla="*/ 3259375 w 4372544"/>
              <a:gd name="connsiteY35" fmla="*/ 2622730 h 5288263"/>
              <a:gd name="connsiteX36" fmla="*/ 3280252 w 4372544"/>
              <a:gd name="connsiteY36" fmla="*/ 2685395 h 5288263"/>
              <a:gd name="connsiteX37" fmla="*/ 3280627 w 4372544"/>
              <a:gd name="connsiteY37" fmla="*/ 2685395 h 5288263"/>
              <a:gd name="connsiteX38" fmla="*/ 3255025 w 4372544"/>
              <a:gd name="connsiteY38" fmla="*/ 2596060 h 5288263"/>
              <a:gd name="connsiteX39" fmla="*/ 3625970 w 4372544"/>
              <a:gd name="connsiteY39" fmla="*/ 3739987 h 5288263"/>
              <a:gd name="connsiteX40" fmla="*/ 3744072 w 4372544"/>
              <a:gd name="connsiteY40" fmla="*/ 4030101 h 5288263"/>
              <a:gd name="connsiteX41" fmla="*/ 27790 w 4372544"/>
              <a:gd name="connsiteY41" fmla="*/ 5249537 h 5288263"/>
              <a:gd name="connsiteX42" fmla="*/ 498921 w 4372544"/>
              <a:gd name="connsiteY42" fmla="*/ 4412260 h 5288263"/>
              <a:gd name="connsiteX43" fmla="*/ 563234 w 4372544"/>
              <a:gd name="connsiteY43" fmla="*/ 4270326 h 5288263"/>
              <a:gd name="connsiteX44" fmla="*/ 498921 w 4372544"/>
              <a:gd name="connsiteY44" fmla="*/ 4412260 h 5288263"/>
              <a:gd name="connsiteX45" fmla="*/ 27790 w 4372544"/>
              <a:gd name="connsiteY45" fmla="*/ 5249537 h 5288263"/>
              <a:gd name="connsiteX46" fmla="*/ 0 w 4372544"/>
              <a:gd name="connsiteY46" fmla="*/ 5288263 h 5288263"/>
              <a:gd name="connsiteX47" fmla="*/ 27790 w 4372544"/>
              <a:gd name="connsiteY47" fmla="*/ 5249537 h 5288263"/>
              <a:gd name="connsiteX48" fmla="*/ 3647 w 4372544"/>
              <a:gd name="connsiteY48" fmla="*/ 5283181 h 5288263"/>
              <a:gd name="connsiteX49" fmla="*/ 41024 w 4372544"/>
              <a:gd name="connsiteY49" fmla="*/ 5257130 h 5288263"/>
              <a:gd name="connsiteX50" fmla="*/ 2206784 w 4372544"/>
              <a:gd name="connsiteY50" fmla="*/ 4971581 h 5288263"/>
              <a:gd name="connsiteX51" fmla="*/ 4372544 w 4372544"/>
              <a:gd name="connsiteY51" fmla="*/ 5257130 h 5288263"/>
              <a:gd name="connsiteX52" fmla="*/ 2206784 w 4372544"/>
              <a:gd name="connsiteY52" fmla="*/ 4974121 h 5288263"/>
              <a:gd name="connsiteX53" fmla="*/ 41024 w 4372544"/>
              <a:gd name="connsiteY53" fmla="*/ 5259670 h 5288263"/>
              <a:gd name="connsiteX54" fmla="*/ 0 w 4372544"/>
              <a:gd name="connsiteY54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2206784 w 3744072"/>
              <a:gd name="connsiteY50" fmla="*/ 4971581 h 5288263"/>
              <a:gd name="connsiteX51" fmla="*/ 2206784 w 3744072"/>
              <a:gd name="connsiteY51" fmla="*/ 4974121 h 5288263"/>
              <a:gd name="connsiteX52" fmla="*/ 41024 w 3744072"/>
              <a:gd name="connsiteY52" fmla="*/ 5259670 h 5288263"/>
              <a:gd name="connsiteX53" fmla="*/ 0 w 3744072"/>
              <a:gd name="connsiteY53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2206784 w 3744072"/>
              <a:gd name="connsiteY50" fmla="*/ 4971581 h 5288263"/>
              <a:gd name="connsiteX51" fmla="*/ 41024 w 3744072"/>
              <a:gd name="connsiteY51" fmla="*/ 5259670 h 5288263"/>
              <a:gd name="connsiteX52" fmla="*/ 0 w 3744072"/>
              <a:gd name="connsiteY52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41024 w 3744072"/>
              <a:gd name="connsiteY50" fmla="*/ 5259670 h 5288263"/>
              <a:gd name="connsiteX51" fmla="*/ 0 w 3744072"/>
              <a:gd name="connsiteY51" fmla="*/ 5288263 h 5288263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37377 w 3740425"/>
              <a:gd name="connsiteY46" fmla="*/ 5259670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49" fmla="*/ 37377 w 3740425"/>
              <a:gd name="connsiteY49" fmla="*/ 5257130 h 5283181"/>
              <a:gd name="connsiteX50" fmla="*/ 37377 w 3740425"/>
              <a:gd name="connsiteY50" fmla="*/ 5259670 h 5283181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37377 w 3740425"/>
              <a:gd name="connsiteY46" fmla="*/ 5257130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49" fmla="*/ 37377 w 3740425"/>
              <a:gd name="connsiteY49" fmla="*/ 5257130 h 5283181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0 w 3740425"/>
              <a:gd name="connsiteY46" fmla="*/ 5283181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0" fmla="*/ 2965644 w 3716282"/>
              <a:gd name="connsiteY0" fmla="*/ 1340901 h 5249537"/>
              <a:gd name="connsiteX1" fmla="*/ 2964004 w 3716282"/>
              <a:gd name="connsiteY1" fmla="*/ 1340901 h 5249537"/>
              <a:gd name="connsiteX2" fmla="*/ 2949401 w 3716282"/>
              <a:gd name="connsiteY2" fmla="*/ 1295986 h 5249537"/>
              <a:gd name="connsiteX3" fmla="*/ 2178994 w 3716282"/>
              <a:gd name="connsiteY3" fmla="*/ 1101288 h 5249537"/>
              <a:gd name="connsiteX4" fmla="*/ 1408586 w 3716282"/>
              <a:gd name="connsiteY4" fmla="*/ 1295986 h 5249537"/>
              <a:gd name="connsiteX5" fmla="*/ 1393984 w 3716282"/>
              <a:gd name="connsiteY5" fmla="*/ 1340901 h 5249537"/>
              <a:gd name="connsiteX6" fmla="*/ 1392342 w 3716282"/>
              <a:gd name="connsiteY6" fmla="*/ 1340901 h 5249537"/>
              <a:gd name="connsiteX7" fmla="*/ 1409012 w 3716282"/>
              <a:gd name="connsiteY7" fmla="*/ 1233030 h 5249537"/>
              <a:gd name="connsiteX8" fmla="*/ 1490302 w 3716282"/>
              <a:gd name="connsiteY8" fmla="*/ 32855 h 5249537"/>
              <a:gd name="connsiteX9" fmla="*/ 1488980 w 3716282"/>
              <a:gd name="connsiteY9" fmla="*/ 0 h 5249537"/>
              <a:gd name="connsiteX10" fmla="*/ 2869006 w 3716282"/>
              <a:gd name="connsiteY10" fmla="*/ 0 h 5249537"/>
              <a:gd name="connsiteX11" fmla="*/ 2867684 w 3716282"/>
              <a:gd name="connsiteY11" fmla="*/ 32855 h 5249537"/>
              <a:gd name="connsiteX12" fmla="*/ 2948974 w 3716282"/>
              <a:gd name="connsiteY12" fmla="*/ 1233030 h 5249537"/>
              <a:gd name="connsiteX13" fmla="*/ 2965644 w 3716282"/>
              <a:gd name="connsiteY13" fmla="*/ 1340901 h 5249537"/>
              <a:gd name="connsiteX14" fmla="*/ 1244608 w 3716282"/>
              <a:gd name="connsiteY14" fmla="*/ 2128987 h 5249537"/>
              <a:gd name="connsiteX15" fmla="*/ 1269831 w 3716282"/>
              <a:gd name="connsiteY15" fmla="*/ 2014096 h 5249537"/>
              <a:gd name="connsiteX16" fmla="*/ 1258581 w 3716282"/>
              <a:gd name="connsiteY16" fmla="*/ 2071666 h 5249537"/>
              <a:gd name="connsiteX17" fmla="*/ 1244608 w 3716282"/>
              <a:gd name="connsiteY17" fmla="*/ 2128987 h 5249537"/>
              <a:gd name="connsiteX18" fmla="*/ 3113379 w 3716282"/>
              <a:gd name="connsiteY18" fmla="*/ 2128989 h 5249537"/>
              <a:gd name="connsiteX19" fmla="*/ 3099405 w 3716282"/>
              <a:gd name="connsiteY19" fmla="*/ 2071666 h 5249537"/>
              <a:gd name="connsiteX20" fmla="*/ 3088155 w 3716282"/>
              <a:gd name="connsiteY20" fmla="*/ 2014093 h 5249537"/>
              <a:gd name="connsiteX21" fmla="*/ 3113379 w 3716282"/>
              <a:gd name="connsiteY21" fmla="*/ 2128989 h 5249537"/>
              <a:gd name="connsiteX22" fmla="*/ 3716282 w 3716282"/>
              <a:gd name="connsiteY22" fmla="*/ 4030101 h 5249537"/>
              <a:gd name="connsiteX23" fmla="*/ 3712947 w 3716282"/>
              <a:gd name="connsiteY23" fmla="*/ 4030101 h 5249537"/>
              <a:gd name="connsiteX24" fmla="*/ 3683976 w 3716282"/>
              <a:gd name="connsiteY24" fmla="*/ 3961674 h 5249537"/>
              <a:gd name="connsiteX25" fmla="*/ 2178994 w 3716282"/>
              <a:gd name="connsiteY25" fmla="*/ 3669628 h 5249537"/>
              <a:gd name="connsiteX26" fmla="*/ 674012 w 3716282"/>
              <a:gd name="connsiteY26" fmla="*/ 3961674 h 5249537"/>
              <a:gd name="connsiteX27" fmla="*/ 645040 w 3716282"/>
              <a:gd name="connsiteY27" fmla="*/ 4030101 h 5249537"/>
              <a:gd name="connsiteX28" fmla="*/ 641705 w 3716282"/>
              <a:gd name="connsiteY28" fmla="*/ 4030101 h 5249537"/>
              <a:gd name="connsiteX29" fmla="*/ 759806 w 3716282"/>
              <a:gd name="connsiteY29" fmla="*/ 3739987 h 5249537"/>
              <a:gd name="connsiteX30" fmla="*/ 1130751 w 3716282"/>
              <a:gd name="connsiteY30" fmla="*/ 2596060 h 5249537"/>
              <a:gd name="connsiteX31" fmla="*/ 1105149 w 3716282"/>
              <a:gd name="connsiteY31" fmla="*/ 2685395 h 5249537"/>
              <a:gd name="connsiteX32" fmla="*/ 1105526 w 3716282"/>
              <a:gd name="connsiteY32" fmla="*/ 2685395 h 5249537"/>
              <a:gd name="connsiteX33" fmla="*/ 1126402 w 3716282"/>
              <a:gd name="connsiteY33" fmla="*/ 2622730 h 5249537"/>
              <a:gd name="connsiteX34" fmla="*/ 2178994 w 3716282"/>
              <a:gd name="connsiteY34" fmla="*/ 2363133 h 5249537"/>
              <a:gd name="connsiteX35" fmla="*/ 3231585 w 3716282"/>
              <a:gd name="connsiteY35" fmla="*/ 2622730 h 5249537"/>
              <a:gd name="connsiteX36" fmla="*/ 3252462 w 3716282"/>
              <a:gd name="connsiteY36" fmla="*/ 2685395 h 5249537"/>
              <a:gd name="connsiteX37" fmla="*/ 3252837 w 3716282"/>
              <a:gd name="connsiteY37" fmla="*/ 2685395 h 5249537"/>
              <a:gd name="connsiteX38" fmla="*/ 3227235 w 3716282"/>
              <a:gd name="connsiteY38" fmla="*/ 2596060 h 5249537"/>
              <a:gd name="connsiteX39" fmla="*/ 3598180 w 3716282"/>
              <a:gd name="connsiteY39" fmla="*/ 3739987 h 5249537"/>
              <a:gd name="connsiteX40" fmla="*/ 3716282 w 3716282"/>
              <a:gd name="connsiteY40" fmla="*/ 4030101 h 5249537"/>
              <a:gd name="connsiteX41" fmla="*/ 0 w 3716282"/>
              <a:gd name="connsiteY41" fmla="*/ 5249537 h 5249537"/>
              <a:gd name="connsiteX42" fmla="*/ 471131 w 3716282"/>
              <a:gd name="connsiteY42" fmla="*/ 4412260 h 5249537"/>
              <a:gd name="connsiteX43" fmla="*/ 535444 w 3716282"/>
              <a:gd name="connsiteY43" fmla="*/ 4270326 h 5249537"/>
              <a:gd name="connsiteX44" fmla="*/ 471131 w 3716282"/>
              <a:gd name="connsiteY44" fmla="*/ 4412260 h 5249537"/>
              <a:gd name="connsiteX45" fmla="*/ 0 w 3716282"/>
              <a:gd name="connsiteY45" fmla="*/ 5249537 h 5249537"/>
              <a:gd name="connsiteX0" fmla="*/ 2494513 w 3245151"/>
              <a:gd name="connsiteY0" fmla="*/ 1340901 h 4412260"/>
              <a:gd name="connsiteX1" fmla="*/ 2492873 w 3245151"/>
              <a:gd name="connsiteY1" fmla="*/ 1340901 h 4412260"/>
              <a:gd name="connsiteX2" fmla="*/ 2478270 w 3245151"/>
              <a:gd name="connsiteY2" fmla="*/ 1295986 h 4412260"/>
              <a:gd name="connsiteX3" fmla="*/ 1707863 w 3245151"/>
              <a:gd name="connsiteY3" fmla="*/ 1101288 h 4412260"/>
              <a:gd name="connsiteX4" fmla="*/ 937455 w 3245151"/>
              <a:gd name="connsiteY4" fmla="*/ 1295986 h 4412260"/>
              <a:gd name="connsiteX5" fmla="*/ 922853 w 3245151"/>
              <a:gd name="connsiteY5" fmla="*/ 1340901 h 4412260"/>
              <a:gd name="connsiteX6" fmla="*/ 921211 w 3245151"/>
              <a:gd name="connsiteY6" fmla="*/ 1340901 h 4412260"/>
              <a:gd name="connsiteX7" fmla="*/ 937881 w 3245151"/>
              <a:gd name="connsiteY7" fmla="*/ 1233030 h 4412260"/>
              <a:gd name="connsiteX8" fmla="*/ 1019171 w 3245151"/>
              <a:gd name="connsiteY8" fmla="*/ 32855 h 4412260"/>
              <a:gd name="connsiteX9" fmla="*/ 1017849 w 3245151"/>
              <a:gd name="connsiteY9" fmla="*/ 0 h 4412260"/>
              <a:gd name="connsiteX10" fmla="*/ 2397875 w 3245151"/>
              <a:gd name="connsiteY10" fmla="*/ 0 h 4412260"/>
              <a:gd name="connsiteX11" fmla="*/ 2396553 w 3245151"/>
              <a:gd name="connsiteY11" fmla="*/ 32855 h 4412260"/>
              <a:gd name="connsiteX12" fmla="*/ 2477843 w 3245151"/>
              <a:gd name="connsiteY12" fmla="*/ 1233030 h 4412260"/>
              <a:gd name="connsiteX13" fmla="*/ 2494513 w 3245151"/>
              <a:gd name="connsiteY13" fmla="*/ 1340901 h 4412260"/>
              <a:gd name="connsiteX14" fmla="*/ 773477 w 3245151"/>
              <a:gd name="connsiteY14" fmla="*/ 2128987 h 4412260"/>
              <a:gd name="connsiteX15" fmla="*/ 798700 w 3245151"/>
              <a:gd name="connsiteY15" fmla="*/ 2014096 h 4412260"/>
              <a:gd name="connsiteX16" fmla="*/ 787450 w 3245151"/>
              <a:gd name="connsiteY16" fmla="*/ 2071666 h 4412260"/>
              <a:gd name="connsiteX17" fmla="*/ 773477 w 3245151"/>
              <a:gd name="connsiteY17" fmla="*/ 2128987 h 4412260"/>
              <a:gd name="connsiteX18" fmla="*/ 2642248 w 3245151"/>
              <a:gd name="connsiteY18" fmla="*/ 2128989 h 4412260"/>
              <a:gd name="connsiteX19" fmla="*/ 2628274 w 3245151"/>
              <a:gd name="connsiteY19" fmla="*/ 2071666 h 4412260"/>
              <a:gd name="connsiteX20" fmla="*/ 2617024 w 3245151"/>
              <a:gd name="connsiteY20" fmla="*/ 2014093 h 4412260"/>
              <a:gd name="connsiteX21" fmla="*/ 2642248 w 3245151"/>
              <a:gd name="connsiteY21" fmla="*/ 2128989 h 4412260"/>
              <a:gd name="connsiteX22" fmla="*/ 3245151 w 3245151"/>
              <a:gd name="connsiteY22" fmla="*/ 4030101 h 4412260"/>
              <a:gd name="connsiteX23" fmla="*/ 3241816 w 3245151"/>
              <a:gd name="connsiteY23" fmla="*/ 4030101 h 4412260"/>
              <a:gd name="connsiteX24" fmla="*/ 3212845 w 3245151"/>
              <a:gd name="connsiteY24" fmla="*/ 3961674 h 4412260"/>
              <a:gd name="connsiteX25" fmla="*/ 1707863 w 3245151"/>
              <a:gd name="connsiteY25" fmla="*/ 3669628 h 4412260"/>
              <a:gd name="connsiteX26" fmla="*/ 202881 w 3245151"/>
              <a:gd name="connsiteY26" fmla="*/ 3961674 h 4412260"/>
              <a:gd name="connsiteX27" fmla="*/ 173909 w 3245151"/>
              <a:gd name="connsiteY27" fmla="*/ 4030101 h 4412260"/>
              <a:gd name="connsiteX28" fmla="*/ 170574 w 3245151"/>
              <a:gd name="connsiteY28" fmla="*/ 4030101 h 4412260"/>
              <a:gd name="connsiteX29" fmla="*/ 288675 w 3245151"/>
              <a:gd name="connsiteY29" fmla="*/ 3739987 h 4412260"/>
              <a:gd name="connsiteX30" fmla="*/ 659620 w 3245151"/>
              <a:gd name="connsiteY30" fmla="*/ 2596060 h 4412260"/>
              <a:gd name="connsiteX31" fmla="*/ 634018 w 3245151"/>
              <a:gd name="connsiteY31" fmla="*/ 2685395 h 4412260"/>
              <a:gd name="connsiteX32" fmla="*/ 634395 w 3245151"/>
              <a:gd name="connsiteY32" fmla="*/ 2685395 h 4412260"/>
              <a:gd name="connsiteX33" fmla="*/ 655271 w 3245151"/>
              <a:gd name="connsiteY33" fmla="*/ 2622730 h 4412260"/>
              <a:gd name="connsiteX34" fmla="*/ 1707863 w 3245151"/>
              <a:gd name="connsiteY34" fmla="*/ 2363133 h 4412260"/>
              <a:gd name="connsiteX35" fmla="*/ 2760454 w 3245151"/>
              <a:gd name="connsiteY35" fmla="*/ 2622730 h 4412260"/>
              <a:gd name="connsiteX36" fmla="*/ 2781331 w 3245151"/>
              <a:gd name="connsiteY36" fmla="*/ 2685395 h 4412260"/>
              <a:gd name="connsiteX37" fmla="*/ 2781706 w 3245151"/>
              <a:gd name="connsiteY37" fmla="*/ 2685395 h 4412260"/>
              <a:gd name="connsiteX38" fmla="*/ 2756104 w 3245151"/>
              <a:gd name="connsiteY38" fmla="*/ 2596060 h 4412260"/>
              <a:gd name="connsiteX39" fmla="*/ 3127049 w 3245151"/>
              <a:gd name="connsiteY39" fmla="*/ 3739987 h 4412260"/>
              <a:gd name="connsiteX40" fmla="*/ 3245151 w 3245151"/>
              <a:gd name="connsiteY40" fmla="*/ 4030101 h 4412260"/>
              <a:gd name="connsiteX41" fmla="*/ 0 w 3245151"/>
              <a:gd name="connsiteY41" fmla="*/ 4412260 h 4412260"/>
              <a:gd name="connsiteX42" fmla="*/ 0 w 3245151"/>
              <a:gd name="connsiteY42" fmla="*/ 4412260 h 4412260"/>
              <a:gd name="connsiteX43" fmla="*/ 64313 w 3245151"/>
              <a:gd name="connsiteY43" fmla="*/ 4270326 h 4412260"/>
              <a:gd name="connsiteX44" fmla="*/ 0 w 3245151"/>
              <a:gd name="connsiteY44" fmla="*/ 4412260 h 4412260"/>
              <a:gd name="connsiteX0" fmla="*/ 2494513 w 3245151"/>
              <a:gd name="connsiteY0" fmla="*/ 1340901 h 4412260"/>
              <a:gd name="connsiteX1" fmla="*/ 2492873 w 3245151"/>
              <a:gd name="connsiteY1" fmla="*/ 1340901 h 4412260"/>
              <a:gd name="connsiteX2" fmla="*/ 2478270 w 3245151"/>
              <a:gd name="connsiteY2" fmla="*/ 1295986 h 4412260"/>
              <a:gd name="connsiteX3" fmla="*/ 1707863 w 3245151"/>
              <a:gd name="connsiteY3" fmla="*/ 1101288 h 4412260"/>
              <a:gd name="connsiteX4" fmla="*/ 937455 w 3245151"/>
              <a:gd name="connsiteY4" fmla="*/ 1295986 h 4412260"/>
              <a:gd name="connsiteX5" fmla="*/ 922853 w 3245151"/>
              <a:gd name="connsiteY5" fmla="*/ 1340901 h 4412260"/>
              <a:gd name="connsiteX6" fmla="*/ 921211 w 3245151"/>
              <a:gd name="connsiteY6" fmla="*/ 1340901 h 4412260"/>
              <a:gd name="connsiteX7" fmla="*/ 937881 w 3245151"/>
              <a:gd name="connsiteY7" fmla="*/ 1233030 h 4412260"/>
              <a:gd name="connsiteX8" fmla="*/ 1019171 w 3245151"/>
              <a:gd name="connsiteY8" fmla="*/ 32855 h 4412260"/>
              <a:gd name="connsiteX9" fmla="*/ 1017849 w 3245151"/>
              <a:gd name="connsiteY9" fmla="*/ 0 h 4412260"/>
              <a:gd name="connsiteX10" fmla="*/ 2397875 w 3245151"/>
              <a:gd name="connsiteY10" fmla="*/ 0 h 4412260"/>
              <a:gd name="connsiteX11" fmla="*/ 2396553 w 3245151"/>
              <a:gd name="connsiteY11" fmla="*/ 32855 h 4412260"/>
              <a:gd name="connsiteX12" fmla="*/ 2477843 w 3245151"/>
              <a:gd name="connsiteY12" fmla="*/ 1233030 h 4412260"/>
              <a:gd name="connsiteX13" fmla="*/ 2494513 w 3245151"/>
              <a:gd name="connsiteY13" fmla="*/ 1340901 h 4412260"/>
              <a:gd name="connsiteX14" fmla="*/ 773477 w 3245151"/>
              <a:gd name="connsiteY14" fmla="*/ 2128987 h 4412260"/>
              <a:gd name="connsiteX15" fmla="*/ 798700 w 3245151"/>
              <a:gd name="connsiteY15" fmla="*/ 2014096 h 4412260"/>
              <a:gd name="connsiteX16" fmla="*/ 787450 w 3245151"/>
              <a:gd name="connsiteY16" fmla="*/ 2071666 h 4412260"/>
              <a:gd name="connsiteX17" fmla="*/ 773477 w 3245151"/>
              <a:gd name="connsiteY17" fmla="*/ 2128987 h 4412260"/>
              <a:gd name="connsiteX18" fmla="*/ 2642248 w 3245151"/>
              <a:gd name="connsiteY18" fmla="*/ 2128989 h 4412260"/>
              <a:gd name="connsiteX19" fmla="*/ 2628274 w 3245151"/>
              <a:gd name="connsiteY19" fmla="*/ 2071666 h 4412260"/>
              <a:gd name="connsiteX20" fmla="*/ 2617024 w 3245151"/>
              <a:gd name="connsiteY20" fmla="*/ 2014093 h 4412260"/>
              <a:gd name="connsiteX21" fmla="*/ 2642248 w 3245151"/>
              <a:gd name="connsiteY21" fmla="*/ 2128989 h 4412260"/>
              <a:gd name="connsiteX22" fmla="*/ 3245151 w 3245151"/>
              <a:gd name="connsiteY22" fmla="*/ 4030101 h 4412260"/>
              <a:gd name="connsiteX23" fmla="*/ 3241816 w 3245151"/>
              <a:gd name="connsiteY23" fmla="*/ 4030101 h 4412260"/>
              <a:gd name="connsiteX24" fmla="*/ 3212845 w 3245151"/>
              <a:gd name="connsiteY24" fmla="*/ 3961674 h 4412260"/>
              <a:gd name="connsiteX25" fmla="*/ 1707863 w 3245151"/>
              <a:gd name="connsiteY25" fmla="*/ 3669628 h 4412260"/>
              <a:gd name="connsiteX26" fmla="*/ 202881 w 3245151"/>
              <a:gd name="connsiteY26" fmla="*/ 3961674 h 4412260"/>
              <a:gd name="connsiteX27" fmla="*/ 173909 w 3245151"/>
              <a:gd name="connsiteY27" fmla="*/ 4030101 h 4412260"/>
              <a:gd name="connsiteX28" fmla="*/ 170574 w 3245151"/>
              <a:gd name="connsiteY28" fmla="*/ 4030101 h 4412260"/>
              <a:gd name="connsiteX29" fmla="*/ 288675 w 3245151"/>
              <a:gd name="connsiteY29" fmla="*/ 3739987 h 4412260"/>
              <a:gd name="connsiteX30" fmla="*/ 659620 w 3245151"/>
              <a:gd name="connsiteY30" fmla="*/ 2596060 h 4412260"/>
              <a:gd name="connsiteX31" fmla="*/ 634018 w 3245151"/>
              <a:gd name="connsiteY31" fmla="*/ 2685395 h 4412260"/>
              <a:gd name="connsiteX32" fmla="*/ 634395 w 3245151"/>
              <a:gd name="connsiteY32" fmla="*/ 2685395 h 4412260"/>
              <a:gd name="connsiteX33" fmla="*/ 655271 w 3245151"/>
              <a:gd name="connsiteY33" fmla="*/ 2622730 h 4412260"/>
              <a:gd name="connsiteX34" fmla="*/ 1707863 w 3245151"/>
              <a:gd name="connsiteY34" fmla="*/ 2363133 h 4412260"/>
              <a:gd name="connsiteX35" fmla="*/ 2760454 w 3245151"/>
              <a:gd name="connsiteY35" fmla="*/ 2622730 h 4412260"/>
              <a:gd name="connsiteX36" fmla="*/ 2781331 w 3245151"/>
              <a:gd name="connsiteY36" fmla="*/ 2685395 h 4412260"/>
              <a:gd name="connsiteX37" fmla="*/ 2781706 w 3245151"/>
              <a:gd name="connsiteY37" fmla="*/ 2685395 h 4412260"/>
              <a:gd name="connsiteX38" fmla="*/ 2756104 w 3245151"/>
              <a:gd name="connsiteY38" fmla="*/ 2596060 h 4412260"/>
              <a:gd name="connsiteX39" fmla="*/ 3127049 w 3245151"/>
              <a:gd name="connsiteY39" fmla="*/ 3739987 h 4412260"/>
              <a:gd name="connsiteX40" fmla="*/ 3245151 w 3245151"/>
              <a:gd name="connsiteY40" fmla="*/ 4030101 h 4412260"/>
              <a:gd name="connsiteX41" fmla="*/ 64313 w 3245151"/>
              <a:gd name="connsiteY41" fmla="*/ 4270326 h 4412260"/>
              <a:gd name="connsiteX42" fmla="*/ 0 w 3245151"/>
              <a:gd name="connsiteY42" fmla="*/ 4412260 h 4412260"/>
              <a:gd name="connsiteX43" fmla="*/ 64313 w 3245151"/>
              <a:gd name="connsiteY43" fmla="*/ 4270326 h 4412260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2471674 w 3074577"/>
              <a:gd name="connsiteY18" fmla="*/ 2128989 h 4030101"/>
              <a:gd name="connsiteX19" fmla="*/ 2457700 w 3074577"/>
              <a:gd name="connsiteY19" fmla="*/ 2071666 h 4030101"/>
              <a:gd name="connsiteX20" fmla="*/ 2446450 w 3074577"/>
              <a:gd name="connsiteY20" fmla="*/ 2014093 h 4030101"/>
              <a:gd name="connsiteX21" fmla="*/ 2471674 w 3074577"/>
              <a:gd name="connsiteY21" fmla="*/ 2128989 h 4030101"/>
              <a:gd name="connsiteX22" fmla="*/ 3074577 w 3074577"/>
              <a:gd name="connsiteY22" fmla="*/ 4030101 h 4030101"/>
              <a:gd name="connsiteX23" fmla="*/ 3071242 w 3074577"/>
              <a:gd name="connsiteY23" fmla="*/ 4030101 h 4030101"/>
              <a:gd name="connsiteX24" fmla="*/ 3042271 w 3074577"/>
              <a:gd name="connsiteY24" fmla="*/ 3961674 h 4030101"/>
              <a:gd name="connsiteX25" fmla="*/ 1537289 w 3074577"/>
              <a:gd name="connsiteY25" fmla="*/ 3669628 h 4030101"/>
              <a:gd name="connsiteX26" fmla="*/ 32307 w 3074577"/>
              <a:gd name="connsiteY26" fmla="*/ 3961674 h 4030101"/>
              <a:gd name="connsiteX27" fmla="*/ 3335 w 3074577"/>
              <a:gd name="connsiteY27" fmla="*/ 4030101 h 4030101"/>
              <a:gd name="connsiteX28" fmla="*/ 0 w 3074577"/>
              <a:gd name="connsiteY28" fmla="*/ 4030101 h 4030101"/>
              <a:gd name="connsiteX29" fmla="*/ 118101 w 3074577"/>
              <a:gd name="connsiteY29" fmla="*/ 3739987 h 4030101"/>
              <a:gd name="connsiteX30" fmla="*/ 489046 w 3074577"/>
              <a:gd name="connsiteY30" fmla="*/ 2596060 h 4030101"/>
              <a:gd name="connsiteX31" fmla="*/ 463444 w 3074577"/>
              <a:gd name="connsiteY31" fmla="*/ 2685395 h 4030101"/>
              <a:gd name="connsiteX32" fmla="*/ 463821 w 3074577"/>
              <a:gd name="connsiteY32" fmla="*/ 2685395 h 4030101"/>
              <a:gd name="connsiteX33" fmla="*/ 484697 w 3074577"/>
              <a:gd name="connsiteY33" fmla="*/ 2622730 h 4030101"/>
              <a:gd name="connsiteX34" fmla="*/ 1537289 w 3074577"/>
              <a:gd name="connsiteY34" fmla="*/ 2363133 h 4030101"/>
              <a:gd name="connsiteX35" fmla="*/ 2589880 w 3074577"/>
              <a:gd name="connsiteY35" fmla="*/ 2622730 h 4030101"/>
              <a:gd name="connsiteX36" fmla="*/ 2610757 w 3074577"/>
              <a:gd name="connsiteY36" fmla="*/ 2685395 h 4030101"/>
              <a:gd name="connsiteX37" fmla="*/ 2611132 w 3074577"/>
              <a:gd name="connsiteY37" fmla="*/ 2685395 h 4030101"/>
              <a:gd name="connsiteX38" fmla="*/ 2585530 w 3074577"/>
              <a:gd name="connsiteY38" fmla="*/ 2596060 h 4030101"/>
              <a:gd name="connsiteX39" fmla="*/ 2956475 w 3074577"/>
              <a:gd name="connsiteY39" fmla="*/ 3739987 h 4030101"/>
              <a:gd name="connsiteX40" fmla="*/ 3074577 w 3074577"/>
              <a:gd name="connsiteY40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2446450 w 3074577"/>
              <a:gd name="connsiteY18" fmla="*/ 2014093 h 4030101"/>
              <a:gd name="connsiteX19" fmla="*/ 2457700 w 3074577"/>
              <a:gd name="connsiteY19" fmla="*/ 2071666 h 4030101"/>
              <a:gd name="connsiteX20" fmla="*/ 2446450 w 3074577"/>
              <a:gd name="connsiteY20" fmla="*/ 2014093 h 4030101"/>
              <a:gd name="connsiteX21" fmla="*/ 3074577 w 3074577"/>
              <a:gd name="connsiteY21" fmla="*/ 4030101 h 4030101"/>
              <a:gd name="connsiteX22" fmla="*/ 3071242 w 3074577"/>
              <a:gd name="connsiteY22" fmla="*/ 4030101 h 4030101"/>
              <a:gd name="connsiteX23" fmla="*/ 3042271 w 3074577"/>
              <a:gd name="connsiteY23" fmla="*/ 3961674 h 4030101"/>
              <a:gd name="connsiteX24" fmla="*/ 1537289 w 3074577"/>
              <a:gd name="connsiteY24" fmla="*/ 3669628 h 4030101"/>
              <a:gd name="connsiteX25" fmla="*/ 32307 w 3074577"/>
              <a:gd name="connsiteY25" fmla="*/ 3961674 h 4030101"/>
              <a:gd name="connsiteX26" fmla="*/ 3335 w 3074577"/>
              <a:gd name="connsiteY26" fmla="*/ 4030101 h 4030101"/>
              <a:gd name="connsiteX27" fmla="*/ 0 w 3074577"/>
              <a:gd name="connsiteY27" fmla="*/ 4030101 h 4030101"/>
              <a:gd name="connsiteX28" fmla="*/ 118101 w 3074577"/>
              <a:gd name="connsiteY28" fmla="*/ 3739987 h 4030101"/>
              <a:gd name="connsiteX29" fmla="*/ 489046 w 3074577"/>
              <a:gd name="connsiteY29" fmla="*/ 2596060 h 4030101"/>
              <a:gd name="connsiteX30" fmla="*/ 463444 w 3074577"/>
              <a:gd name="connsiteY30" fmla="*/ 2685395 h 4030101"/>
              <a:gd name="connsiteX31" fmla="*/ 463821 w 3074577"/>
              <a:gd name="connsiteY31" fmla="*/ 2685395 h 4030101"/>
              <a:gd name="connsiteX32" fmla="*/ 484697 w 3074577"/>
              <a:gd name="connsiteY32" fmla="*/ 2622730 h 4030101"/>
              <a:gd name="connsiteX33" fmla="*/ 1537289 w 3074577"/>
              <a:gd name="connsiteY33" fmla="*/ 2363133 h 4030101"/>
              <a:gd name="connsiteX34" fmla="*/ 2589880 w 3074577"/>
              <a:gd name="connsiteY34" fmla="*/ 2622730 h 4030101"/>
              <a:gd name="connsiteX35" fmla="*/ 2610757 w 3074577"/>
              <a:gd name="connsiteY35" fmla="*/ 2685395 h 4030101"/>
              <a:gd name="connsiteX36" fmla="*/ 2611132 w 3074577"/>
              <a:gd name="connsiteY36" fmla="*/ 2685395 h 4030101"/>
              <a:gd name="connsiteX37" fmla="*/ 2585530 w 3074577"/>
              <a:gd name="connsiteY37" fmla="*/ 2596060 h 4030101"/>
              <a:gd name="connsiteX38" fmla="*/ 2956475 w 3074577"/>
              <a:gd name="connsiteY38" fmla="*/ 3739987 h 4030101"/>
              <a:gd name="connsiteX39" fmla="*/ 3074577 w 3074577"/>
              <a:gd name="connsiteY39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3074577 w 3074577"/>
              <a:gd name="connsiteY18" fmla="*/ 4030101 h 4030101"/>
              <a:gd name="connsiteX19" fmla="*/ 3071242 w 3074577"/>
              <a:gd name="connsiteY19" fmla="*/ 4030101 h 4030101"/>
              <a:gd name="connsiteX20" fmla="*/ 3042271 w 3074577"/>
              <a:gd name="connsiteY20" fmla="*/ 3961674 h 4030101"/>
              <a:gd name="connsiteX21" fmla="*/ 1537289 w 3074577"/>
              <a:gd name="connsiteY21" fmla="*/ 3669628 h 4030101"/>
              <a:gd name="connsiteX22" fmla="*/ 32307 w 3074577"/>
              <a:gd name="connsiteY22" fmla="*/ 3961674 h 4030101"/>
              <a:gd name="connsiteX23" fmla="*/ 3335 w 3074577"/>
              <a:gd name="connsiteY23" fmla="*/ 4030101 h 4030101"/>
              <a:gd name="connsiteX24" fmla="*/ 0 w 3074577"/>
              <a:gd name="connsiteY24" fmla="*/ 4030101 h 4030101"/>
              <a:gd name="connsiteX25" fmla="*/ 118101 w 3074577"/>
              <a:gd name="connsiteY25" fmla="*/ 3739987 h 4030101"/>
              <a:gd name="connsiteX26" fmla="*/ 489046 w 3074577"/>
              <a:gd name="connsiteY26" fmla="*/ 2596060 h 4030101"/>
              <a:gd name="connsiteX27" fmla="*/ 463444 w 3074577"/>
              <a:gd name="connsiteY27" fmla="*/ 2685395 h 4030101"/>
              <a:gd name="connsiteX28" fmla="*/ 463821 w 3074577"/>
              <a:gd name="connsiteY28" fmla="*/ 2685395 h 4030101"/>
              <a:gd name="connsiteX29" fmla="*/ 484697 w 3074577"/>
              <a:gd name="connsiteY29" fmla="*/ 2622730 h 4030101"/>
              <a:gd name="connsiteX30" fmla="*/ 1537289 w 3074577"/>
              <a:gd name="connsiteY30" fmla="*/ 2363133 h 4030101"/>
              <a:gd name="connsiteX31" fmla="*/ 2589880 w 3074577"/>
              <a:gd name="connsiteY31" fmla="*/ 2622730 h 4030101"/>
              <a:gd name="connsiteX32" fmla="*/ 2610757 w 3074577"/>
              <a:gd name="connsiteY32" fmla="*/ 2685395 h 4030101"/>
              <a:gd name="connsiteX33" fmla="*/ 2611132 w 3074577"/>
              <a:gd name="connsiteY33" fmla="*/ 2685395 h 4030101"/>
              <a:gd name="connsiteX34" fmla="*/ 2585530 w 3074577"/>
              <a:gd name="connsiteY34" fmla="*/ 2596060 h 4030101"/>
              <a:gd name="connsiteX35" fmla="*/ 2956475 w 3074577"/>
              <a:gd name="connsiteY35" fmla="*/ 3739987 h 4030101"/>
              <a:gd name="connsiteX36" fmla="*/ 3074577 w 3074577"/>
              <a:gd name="connsiteY36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16876 w 3074577"/>
              <a:gd name="connsiteY14" fmla="*/ 2071666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3074577 w 3074577"/>
              <a:gd name="connsiteY17" fmla="*/ 4030101 h 4030101"/>
              <a:gd name="connsiteX18" fmla="*/ 3071242 w 3074577"/>
              <a:gd name="connsiteY18" fmla="*/ 4030101 h 4030101"/>
              <a:gd name="connsiteX19" fmla="*/ 3042271 w 3074577"/>
              <a:gd name="connsiteY19" fmla="*/ 3961674 h 4030101"/>
              <a:gd name="connsiteX20" fmla="*/ 1537289 w 3074577"/>
              <a:gd name="connsiteY20" fmla="*/ 3669628 h 4030101"/>
              <a:gd name="connsiteX21" fmla="*/ 32307 w 3074577"/>
              <a:gd name="connsiteY21" fmla="*/ 3961674 h 4030101"/>
              <a:gd name="connsiteX22" fmla="*/ 3335 w 3074577"/>
              <a:gd name="connsiteY22" fmla="*/ 4030101 h 4030101"/>
              <a:gd name="connsiteX23" fmla="*/ 0 w 3074577"/>
              <a:gd name="connsiteY23" fmla="*/ 4030101 h 4030101"/>
              <a:gd name="connsiteX24" fmla="*/ 118101 w 3074577"/>
              <a:gd name="connsiteY24" fmla="*/ 3739987 h 4030101"/>
              <a:gd name="connsiteX25" fmla="*/ 489046 w 3074577"/>
              <a:gd name="connsiteY25" fmla="*/ 2596060 h 4030101"/>
              <a:gd name="connsiteX26" fmla="*/ 463444 w 3074577"/>
              <a:gd name="connsiteY26" fmla="*/ 2685395 h 4030101"/>
              <a:gd name="connsiteX27" fmla="*/ 463821 w 3074577"/>
              <a:gd name="connsiteY27" fmla="*/ 2685395 h 4030101"/>
              <a:gd name="connsiteX28" fmla="*/ 484697 w 3074577"/>
              <a:gd name="connsiteY28" fmla="*/ 2622730 h 4030101"/>
              <a:gd name="connsiteX29" fmla="*/ 1537289 w 3074577"/>
              <a:gd name="connsiteY29" fmla="*/ 2363133 h 4030101"/>
              <a:gd name="connsiteX30" fmla="*/ 2589880 w 3074577"/>
              <a:gd name="connsiteY30" fmla="*/ 2622730 h 4030101"/>
              <a:gd name="connsiteX31" fmla="*/ 2610757 w 3074577"/>
              <a:gd name="connsiteY31" fmla="*/ 2685395 h 4030101"/>
              <a:gd name="connsiteX32" fmla="*/ 2611132 w 3074577"/>
              <a:gd name="connsiteY32" fmla="*/ 2685395 h 4030101"/>
              <a:gd name="connsiteX33" fmla="*/ 2585530 w 3074577"/>
              <a:gd name="connsiteY33" fmla="*/ 2596060 h 4030101"/>
              <a:gd name="connsiteX34" fmla="*/ 2956475 w 3074577"/>
              <a:gd name="connsiteY34" fmla="*/ 3739987 h 4030101"/>
              <a:gd name="connsiteX35" fmla="*/ 3074577 w 3074577"/>
              <a:gd name="connsiteY35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3074577 w 3074577"/>
              <a:gd name="connsiteY14" fmla="*/ 4030101 h 4030101"/>
              <a:gd name="connsiteX15" fmla="*/ 3071242 w 3074577"/>
              <a:gd name="connsiteY15" fmla="*/ 4030101 h 4030101"/>
              <a:gd name="connsiteX16" fmla="*/ 3042271 w 3074577"/>
              <a:gd name="connsiteY16" fmla="*/ 3961674 h 4030101"/>
              <a:gd name="connsiteX17" fmla="*/ 1537289 w 3074577"/>
              <a:gd name="connsiteY17" fmla="*/ 3669628 h 4030101"/>
              <a:gd name="connsiteX18" fmla="*/ 32307 w 3074577"/>
              <a:gd name="connsiteY18" fmla="*/ 3961674 h 4030101"/>
              <a:gd name="connsiteX19" fmla="*/ 3335 w 3074577"/>
              <a:gd name="connsiteY19" fmla="*/ 4030101 h 4030101"/>
              <a:gd name="connsiteX20" fmla="*/ 0 w 3074577"/>
              <a:gd name="connsiteY20" fmla="*/ 4030101 h 4030101"/>
              <a:gd name="connsiteX21" fmla="*/ 118101 w 3074577"/>
              <a:gd name="connsiteY21" fmla="*/ 3739987 h 4030101"/>
              <a:gd name="connsiteX22" fmla="*/ 489046 w 3074577"/>
              <a:gd name="connsiteY22" fmla="*/ 2596060 h 4030101"/>
              <a:gd name="connsiteX23" fmla="*/ 463444 w 3074577"/>
              <a:gd name="connsiteY23" fmla="*/ 2685395 h 4030101"/>
              <a:gd name="connsiteX24" fmla="*/ 463821 w 3074577"/>
              <a:gd name="connsiteY24" fmla="*/ 2685395 h 4030101"/>
              <a:gd name="connsiteX25" fmla="*/ 484697 w 3074577"/>
              <a:gd name="connsiteY25" fmla="*/ 2622730 h 4030101"/>
              <a:gd name="connsiteX26" fmla="*/ 1537289 w 3074577"/>
              <a:gd name="connsiteY26" fmla="*/ 2363133 h 4030101"/>
              <a:gd name="connsiteX27" fmla="*/ 2589880 w 3074577"/>
              <a:gd name="connsiteY27" fmla="*/ 2622730 h 4030101"/>
              <a:gd name="connsiteX28" fmla="*/ 2610757 w 3074577"/>
              <a:gd name="connsiteY28" fmla="*/ 2685395 h 4030101"/>
              <a:gd name="connsiteX29" fmla="*/ 2611132 w 3074577"/>
              <a:gd name="connsiteY29" fmla="*/ 2685395 h 4030101"/>
              <a:gd name="connsiteX30" fmla="*/ 2585530 w 3074577"/>
              <a:gd name="connsiteY30" fmla="*/ 2596060 h 4030101"/>
              <a:gd name="connsiteX31" fmla="*/ 2956475 w 3074577"/>
              <a:gd name="connsiteY31" fmla="*/ 3739987 h 4030101"/>
              <a:gd name="connsiteX32" fmla="*/ 3074577 w 3074577"/>
              <a:gd name="connsiteY32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67307 w 3074577"/>
              <a:gd name="connsiteY6" fmla="*/ 1233030 h 4030101"/>
              <a:gd name="connsiteX7" fmla="*/ 848597 w 3074577"/>
              <a:gd name="connsiteY7" fmla="*/ 32855 h 4030101"/>
              <a:gd name="connsiteX8" fmla="*/ 847275 w 3074577"/>
              <a:gd name="connsiteY8" fmla="*/ 0 h 4030101"/>
              <a:gd name="connsiteX9" fmla="*/ 2227301 w 3074577"/>
              <a:gd name="connsiteY9" fmla="*/ 0 h 4030101"/>
              <a:gd name="connsiteX10" fmla="*/ 2225979 w 3074577"/>
              <a:gd name="connsiteY10" fmla="*/ 32855 h 4030101"/>
              <a:gd name="connsiteX11" fmla="*/ 2307269 w 3074577"/>
              <a:gd name="connsiteY11" fmla="*/ 1233030 h 4030101"/>
              <a:gd name="connsiteX12" fmla="*/ 2323939 w 3074577"/>
              <a:gd name="connsiteY12" fmla="*/ 1340901 h 4030101"/>
              <a:gd name="connsiteX13" fmla="*/ 3074577 w 3074577"/>
              <a:gd name="connsiteY13" fmla="*/ 4030101 h 4030101"/>
              <a:gd name="connsiteX14" fmla="*/ 3071242 w 3074577"/>
              <a:gd name="connsiteY14" fmla="*/ 4030101 h 4030101"/>
              <a:gd name="connsiteX15" fmla="*/ 3042271 w 3074577"/>
              <a:gd name="connsiteY15" fmla="*/ 3961674 h 4030101"/>
              <a:gd name="connsiteX16" fmla="*/ 1537289 w 3074577"/>
              <a:gd name="connsiteY16" fmla="*/ 3669628 h 4030101"/>
              <a:gd name="connsiteX17" fmla="*/ 32307 w 3074577"/>
              <a:gd name="connsiteY17" fmla="*/ 3961674 h 4030101"/>
              <a:gd name="connsiteX18" fmla="*/ 3335 w 3074577"/>
              <a:gd name="connsiteY18" fmla="*/ 4030101 h 4030101"/>
              <a:gd name="connsiteX19" fmla="*/ 0 w 3074577"/>
              <a:gd name="connsiteY19" fmla="*/ 4030101 h 4030101"/>
              <a:gd name="connsiteX20" fmla="*/ 118101 w 3074577"/>
              <a:gd name="connsiteY20" fmla="*/ 3739987 h 4030101"/>
              <a:gd name="connsiteX21" fmla="*/ 489046 w 3074577"/>
              <a:gd name="connsiteY21" fmla="*/ 2596060 h 4030101"/>
              <a:gd name="connsiteX22" fmla="*/ 463444 w 3074577"/>
              <a:gd name="connsiteY22" fmla="*/ 2685395 h 4030101"/>
              <a:gd name="connsiteX23" fmla="*/ 463821 w 3074577"/>
              <a:gd name="connsiteY23" fmla="*/ 2685395 h 4030101"/>
              <a:gd name="connsiteX24" fmla="*/ 484697 w 3074577"/>
              <a:gd name="connsiteY24" fmla="*/ 2622730 h 4030101"/>
              <a:gd name="connsiteX25" fmla="*/ 1537289 w 3074577"/>
              <a:gd name="connsiteY25" fmla="*/ 2363133 h 4030101"/>
              <a:gd name="connsiteX26" fmla="*/ 2589880 w 3074577"/>
              <a:gd name="connsiteY26" fmla="*/ 2622730 h 4030101"/>
              <a:gd name="connsiteX27" fmla="*/ 2610757 w 3074577"/>
              <a:gd name="connsiteY27" fmla="*/ 2685395 h 4030101"/>
              <a:gd name="connsiteX28" fmla="*/ 2611132 w 3074577"/>
              <a:gd name="connsiteY28" fmla="*/ 2685395 h 4030101"/>
              <a:gd name="connsiteX29" fmla="*/ 2585530 w 3074577"/>
              <a:gd name="connsiteY29" fmla="*/ 2596060 h 4030101"/>
              <a:gd name="connsiteX30" fmla="*/ 2956475 w 3074577"/>
              <a:gd name="connsiteY30" fmla="*/ 3739987 h 4030101"/>
              <a:gd name="connsiteX31" fmla="*/ 3074577 w 3074577"/>
              <a:gd name="connsiteY31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67307 w 3074577"/>
              <a:gd name="connsiteY5" fmla="*/ 1233030 h 4030101"/>
              <a:gd name="connsiteX6" fmla="*/ 848597 w 3074577"/>
              <a:gd name="connsiteY6" fmla="*/ 32855 h 4030101"/>
              <a:gd name="connsiteX7" fmla="*/ 847275 w 3074577"/>
              <a:gd name="connsiteY7" fmla="*/ 0 h 4030101"/>
              <a:gd name="connsiteX8" fmla="*/ 2227301 w 3074577"/>
              <a:gd name="connsiteY8" fmla="*/ 0 h 4030101"/>
              <a:gd name="connsiteX9" fmla="*/ 2225979 w 3074577"/>
              <a:gd name="connsiteY9" fmla="*/ 32855 h 4030101"/>
              <a:gd name="connsiteX10" fmla="*/ 2307269 w 3074577"/>
              <a:gd name="connsiteY10" fmla="*/ 1233030 h 4030101"/>
              <a:gd name="connsiteX11" fmla="*/ 2323939 w 3074577"/>
              <a:gd name="connsiteY11" fmla="*/ 1340901 h 4030101"/>
              <a:gd name="connsiteX12" fmla="*/ 3074577 w 3074577"/>
              <a:gd name="connsiteY12" fmla="*/ 4030101 h 4030101"/>
              <a:gd name="connsiteX13" fmla="*/ 3071242 w 3074577"/>
              <a:gd name="connsiteY13" fmla="*/ 4030101 h 4030101"/>
              <a:gd name="connsiteX14" fmla="*/ 3042271 w 3074577"/>
              <a:gd name="connsiteY14" fmla="*/ 3961674 h 4030101"/>
              <a:gd name="connsiteX15" fmla="*/ 1537289 w 3074577"/>
              <a:gd name="connsiteY15" fmla="*/ 3669628 h 4030101"/>
              <a:gd name="connsiteX16" fmla="*/ 32307 w 3074577"/>
              <a:gd name="connsiteY16" fmla="*/ 3961674 h 4030101"/>
              <a:gd name="connsiteX17" fmla="*/ 3335 w 3074577"/>
              <a:gd name="connsiteY17" fmla="*/ 4030101 h 4030101"/>
              <a:gd name="connsiteX18" fmla="*/ 0 w 3074577"/>
              <a:gd name="connsiteY18" fmla="*/ 4030101 h 4030101"/>
              <a:gd name="connsiteX19" fmla="*/ 118101 w 3074577"/>
              <a:gd name="connsiteY19" fmla="*/ 3739987 h 4030101"/>
              <a:gd name="connsiteX20" fmla="*/ 489046 w 3074577"/>
              <a:gd name="connsiteY20" fmla="*/ 2596060 h 4030101"/>
              <a:gd name="connsiteX21" fmla="*/ 463444 w 3074577"/>
              <a:gd name="connsiteY21" fmla="*/ 2685395 h 4030101"/>
              <a:gd name="connsiteX22" fmla="*/ 463821 w 3074577"/>
              <a:gd name="connsiteY22" fmla="*/ 2685395 h 4030101"/>
              <a:gd name="connsiteX23" fmla="*/ 484697 w 3074577"/>
              <a:gd name="connsiteY23" fmla="*/ 2622730 h 4030101"/>
              <a:gd name="connsiteX24" fmla="*/ 1537289 w 3074577"/>
              <a:gd name="connsiteY24" fmla="*/ 2363133 h 4030101"/>
              <a:gd name="connsiteX25" fmla="*/ 2589880 w 3074577"/>
              <a:gd name="connsiteY25" fmla="*/ 2622730 h 4030101"/>
              <a:gd name="connsiteX26" fmla="*/ 2610757 w 3074577"/>
              <a:gd name="connsiteY26" fmla="*/ 2685395 h 4030101"/>
              <a:gd name="connsiteX27" fmla="*/ 2611132 w 3074577"/>
              <a:gd name="connsiteY27" fmla="*/ 2685395 h 4030101"/>
              <a:gd name="connsiteX28" fmla="*/ 2585530 w 3074577"/>
              <a:gd name="connsiteY28" fmla="*/ 2596060 h 4030101"/>
              <a:gd name="connsiteX29" fmla="*/ 2956475 w 3074577"/>
              <a:gd name="connsiteY29" fmla="*/ 3739987 h 4030101"/>
              <a:gd name="connsiteX30" fmla="*/ 3074577 w 3074577"/>
              <a:gd name="connsiteY30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848597 w 3074577"/>
              <a:gd name="connsiteY5" fmla="*/ 32855 h 4030101"/>
              <a:gd name="connsiteX6" fmla="*/ 847275 w 3074577"/>
              <a:gd name="connsiteY6" fmla="*/ 0 h 4030101"/>
              <a:gd name="connsiteX7" fmla="*/ 2227301 w 3074577"/>
              <a:gd name="connsiteY7" fmla="*/ 0 h 4030101"/>
              <a:gd name="connsiteX8" fmla="*/ 2225979 w 3074577"/>
              <a:gd name="connsiteY8" fmla="*/ 32855 h 4030101"/>
              <a:gd name="connsiteX9" fmla="*/ 2307269 w 3074577"/>
              <a:gd name="connsiteY9" fmla="*/ 1233030 h 4030101"/>
              <a:gd name="connsiteX10" fmla="*/ 2323939 w 3074577"/>
              <a:gd name="connsiteY10" fmla="*/ 1340901 h 4030101"/>
              <a:gd name="connsiteX11" fmla="*/ 3074577 w 3074577"/>
              <a:gd name="connsiteY11" fmla="*/ 4030101 h 4030101"/>
              <a:gd name="connsiteX12" fmla="*/ 3071242 w 3074577"/>
              <a:gd name="connsiteY12" fmla="*/ 4030101 h 4030101"/>
              <a:gd name="connsiteX13" fmla="*/ 3042271 w 3074577"/>
              <a:gd name="connsiteY13" fmla="*/ 3961674 h 4030101"/>
              <a:gd name="connsiteX14" fmla="*/ 1537289 w 3074577"/>
              <a:gd name="connsiteY14" fmla="*/ 3669628 h 4030101"/>
              <a:gd name="connsiteX15" fmla="*/ 32307 w 3074577"/>
              <a:gd name="connsiteY15" fmla="*/ 3961674 h 4030101"/>
              <a:gd name="connsiteX16" fmla="*/ 3335 w 3074577"/>
              <a:gd name="connsiteY16" fmla="*/ 4030101 h 4030101"/>
              <a:gd name="connsiteX17" fmla="*/ 0 w 3074577"/>
              <a:gd name="connsiteY17" fmla="*/ 4030101 h 4030101"/>
              <a:gd name="connsiteX18" fmla="*/ 118101 w 3074577"/>
              <a:gd name="connsiteY18" fmla="*/ 3739987 h 4030101"/>
              <a:gd name="connsiteX19" fmla="*/ 489046 w 3074577"/>
              <a:gd name="connsiteY19" fmla="*/ 2596060 h 4030101"/>
              <a:gd name="connsiteX20" fmla="*/ 463444 w 3074577"/>
              <a:gd name="connsiteY20" fmla="*/ 2685395 h 4030101"/>
              <a:gd name="connsiteX21" fmla="*/ 463821 w 3074577"/>
              <a:gd name="connsiteY21" fmla="*/ 2685395 h 4030101"/>
              <a:gd name="connsiteX22" fmla="*/ 484697 w 3074577"/>
              <a:gd name="connsiteY22" fmla="*/ 2622730 h 4030101"/>
              <a:gd name="connsiteX23" fmla="*/ 1537289 w 3074577"/>
              <a:gd name="connsiteY23" fmla="*/ 2363133 h 4030101"/>
              <a:gd name="connsiteX24" fmla="*/ 2589880 w 3074577"/>
              <a:gd name="connsiteY24" fmla="*/ 2622730 h 4030101"/>
              <a:gd name="connsiteX25" fmla="*/ 2610757 w 3074577"/>
              <a:gd name="connsiteY25" fmla="*/ 2685395 h 4030101"/>
              <a:gd name="connsiteX26" fmla="*/ 2611132 w 3074577"/>
              <a:gd name="connsiteY26" fmla="*/ 2685395 h 4030101"/>
              <a:gd name="connsiteX27" fmla="*/ 2585530 w 3074577"/>
              <a:gd name="connsiteY27" fmla="*/ 2596060 h 4030101"/>
              <a:gd name="connsiteX28" fmla="*/ 2956475 w 3074577"/>
              <a:gd name="connsiteY28" fmla="*/ 3739987 h 4030101"/>
              <a:gd name="connsiteX29" fmla="*/ 3074577 w 3074577"/>
              <a:gd name="connsiteY29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848597 w 3074577"/>
              <a:gd name="connsiteY4" fmla="*/ 32855 h 4030101"/>
              <a:gd name="connsiteX5" fmla="*/ 847275 w 3074577"/>
              <a:gd name="connsiteY5" fmla="*/ 0 h 4030101"/>
              <a:gd name="connsiteX6" fmla="*/ 2227301 w 3074577"/>
              <a:gd name="connsiteY6" fmla="*/ 0 h 4030101"/>
              <a:gd name="connsiteX7" fmla="*/ 2225979 w 3074577"/>
              <a:gd name="connsiteY7" fmla="*/ 32855 h 4030101"/>
              <a:gd name="connsiteX8" fmla="*/ 2307269 w 3074577"/>
              <a:gd name="connsiteY8" fmla="*/ 1233030 h 4030101"/>
              <a:gd name="connsiteX9" fmla="*/ 2323939 w 3074577"/>
              <a:gd name="connsiteY9" fmla="*/ 1340901 h 4030101"/>
              <a:gd name="connsiteX10" fmla="*/ 3074577 w 3074577"/>
              <a:gd name="connsiteY10" fmla="*/ 4030101 h 4030101"/>
              <a:gd name="connsiteX11" fmla="*/ 3071242 w 3074577"/>
              <a:gd name="connsiteY11" fmla="*/ 4030101 h 4030101"/>
              <a:gd name="connsiteX12" fmla="*/ 3042271 w 3074577"/>
              <a:gd name="connsiteY12" fmla="*/ 3961674 h 4030101"/>
              <a:gd name="connsiteX13" fmla="*/ 1537289 w 3074577"/>
              <a:gd name="connsiteY13" fmla="*/ 3669628 h 4030101"/>
              <a:gd name="connsiteX14" fmla="*/ 32307 w 3074577"/>
              <a:gd name="connsiteY14" fmla="*/ 3961674 h 4030101"/>
              <a:gd name="connsiteX15" fmla="*/ 3335 w 3074577"/>
              <a:gd name="connsiteY15" fmla="*/ 4030101 h 4030101"/>
              <a:gd name="connsiteX16" fmla="*/ 0 w 3074577"/>
              <a:gd name="connsiteY16" fmla="*/ 4030101 h 4030101"/>
              <a:gd name="connsiteX17" fmla="*/ 118101 w 3074577"/>
              <a:gd name="connsiteY17" fmla="*/ 3739987 h 4030101"/>
              <a:gd name="connsiteX18" fmla="*/ 489046 w 3074577"/>
              <a:gd name="connsiteY18" fmla="*/ 2596060 h 4030101"/>
              <a:gd name="connsiteX19" fmla="*/ 463444 w 3074577"/>
              <a:gd name="connsiteY19" fmla="*/ 2685395 h 4030101"/>
              <a:gd name="connsiteX20" fmla="*/ 463821 w 3074577"/>
              <a:gd name="connsiteY20" fmla="*/ 2685395 h 4030101"/>
              <a:gd name="connsiteX21" fmla="*/ 484697 w 3074577"/>
              <a:gd name="connsiteY21" fmla="*/ 2622730 h 4030101"/>
              <a:gd name="connsiteX22" fmla="*/ 1537289 w 3074577"/>
              <a:gd name="connsiteY22" fmla="*/ 2363133 h 4030101"/>
              <a:gd name="connsiteX23" fmla="*/ 2589880 w 3074577"/>
              <a:gd name="connsiteY23" fmla="*/ 2622730 h 4030101"/>
              <a:gd name="connsiteX24" fmla="*/ 2610757 w 3074577"/>
              <a:gd name="connsiteY24" fmla="*/ 2685395 h 4030101"/>
              <a:gd name="connsiteX25" fmla="*/ 2611132 w 3074577"/>
              <a:gd name="connsiteY25" fmla="*/ 2685395 h 4030101"/>
              <a:gd name="connsiteX26" fmla="*/ 2585530 w 3074577"/>
              <a:gd name="connsiteY26" fmla="*/ 2596060 h 4030101"/>
              <a:gd name="connsiteX27" fmla="*/ 2956475 w 3074577"/>
              <a:gd name="connsiteY27" fmla="*/ 3739987 h 4030101"/>
              <a:gd name="connsiteX28" fmla="*/ 3074577 w 3074577"/>
              <a:gd name="connsiteY28" fmla="*/ 4030101 h 4030101"/>
              <a:gd name="connsiteX0" fmla="*/ 2323939 w 3074577"/>
              <a:gd name="connsiteY0" fmla="*/ 1399107 h 4088307"/>
              <a:gd name="connsiteX1" fmla="*/ 2322299 w 3074577"/>
              <a:gd name="connsiteY1" fmla="*/ 1399107 h 4088307"/>
              <a:gd name="connsiteX2" fmla="*/ 2307696 w 3074577"/>
              <a:gd name="connsiteY2" fmla="*/ 1354192 h 4088307"/>
              <a:gd name="connsiteX3" fmla="*/ 1537289 w 3074577"/>
              <a:gd name="connsiteY3" fmla="*/ 1159494 h 4088307"/>
              <a:gd name="connsiteX4" fmla="*/ 848597 w 3074577"/>
              <a:gd name="connsiteY4" fmla="*/ 91061 h 4088307"/>
              <a:gd name="connsiteX5" fmla="*/ 2227301 w 3074577"/>
              <a:gd name="connsiteY5" fmla="*/ 58206 h 4088307"/>
              <a:gd name="connsiteX6" fmla="*/ 2225979 w 3074577"/>
              <a:gd name="connsiteY6" fmla="*/ 91061 h 4088307"/>
              <a:gd name="connsiteX7" fmla="*/ 2307269 w 3074577"/>
              <a:gd name="connsiteY7" fmla="*/ 1291236 h 4088307"/>
              <a:gd name="connsiteX8" fmla="*/ 2323939 w 3074577"/>
              <a:gd name="connsiteY8" fmla="*/ 1399107 h 4088307"/>
              <a:gd name="connsiteX9" fmla="*/ 3074577 w 3074577"/>
              <a:gd name="connsiteY9" fmla="*/ 4088307 h 4088307"/>
              <a:gd name="connsiteX10" fmla="*/ 3071242 w 3074577"/>
              <a:gd name="connsiteY10" fmla="*/ 4088307 h 4088307"/>
              <a:gd name="connsiteX11" fmla="*/ 3042271 w 3074577"/>
              <a:gd name="connsiteY11" fmla="*/ 4019880 h 4088307"/>
              <a:gd name="connsiteX12" fmla="*/ 1537289 w 3074577"/>
              <a:gd name="connsiteY12" fmla="*/ 3727834 h 4088307"/>
              <a:gd name="connsiteX13" fmla="*/ 32307 w 3074577"/>
              <a:gd name="connsiteY13" fmla="*/ 4019880 h 4088307"/>
              <a:gd name="connsiteX14" fmla="*/ 3335 w 3074577"/>
              <a:gd name="connsiteY14" fmla="*/ 4088307 h 4088307"/>
              <a:gd name="connsiteX15" fmla="*/ 0 w 3074577"/>
              <a:gd name="connsiteY15" fmla="*/ 4088307 h 4088307"/>
              <a:gd name="connsiteX16" fmla="*/ 118101 w 3074577"/>
              <a:gd name="connsiteY16" fmla="*/ 3798193 h 4088307"/>
              <a:gd name="connsiteX17" fmla="*/ 489046 w 3074577"/>
              <a:gd name="connsiteY17" fmla="*/ 2654266 h 4088307"/>
              <a:gd name="connsiteX18" fmla="*/ 463444 w 3074577"/>
              <a:gd name="connsiteY18" fmla="*/ 2743601 h 4088307"/>
              <a:gd name="connsiteX19" fmla="*/ 463821 w 3074577"/>
              <a:gd name="connsiteY19" fmla="*/ 2743601 h 4088307"/>
              <a:gd name="connsiteX20" fmla="*/ 484697 w 3074577"/>
              <a:gd name="connsiteY20" fmla="*/ 2680936 h 4088307"/>
              <a:gd name="connsiteX21" fmla="*/ 1537289 w 3074577"/>
              <a:gd name="connsiteY21" fmla="*/ 2421339 h 4088307"/>
              <a:gd name="connsiteX22" fmla="*/ 2589880 w 3074577"/>
              <a:gd name="connsiteY22" fmla="*/ 2680936 h 4088307"/>
              <a:gd name="connsiteX23" fmla="*/ 2610757 w 3074577"/>
              <a:gd name="connsiteY23" fmla="*/ 2743601 h 4088307"/>
              <a:gd name="connsiteX24" fmla="*/ 2611132 w 3074577"/>
              <a:gd name="connsiteY24" fmla="*/ 2743601 h 4088307"/>
              <a:gd name="connsiteX25" fmla="*/ 2585530 w 3074577"/>
              <a:gd name="connsiteY25" fmla="*/ 2654266 h 4088307"/>
              <a:gd name="connsiteX26" fmla="*/ 2956475 w 3074577"/>
              <a:gd name="connsiteY26" fmla="*/ 3798193 h 4088307"/>
              <a:gd name="connsiteX27" fmla="*/ 3074577 w 3074577"/>
              <a:gd name="connsiteY27" fmla="*/ 4088307 h 4088307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2227301 w 3074577"/>
              <a:gd name="connsiteY4" fmla="*/ 0 h 4030101"/>
              <a:gd name="connsiteX5" fmla="*/ 2225979 w 3074577"/>
              <a:gd name="connsiteY5" fmla="*/ 32855 h 4030101"/>
              <a:gd name="connsiteX6" fmla="*/ 2307269 w 3074577"/>
              <a:gd name="connsiteY6" fmla="*/ 1233030 h 4030101"/>
              <a:gd name="connsiteX7" fmla="*/ 2323939 w 3074577"/>
              <a:gd name="connsiteY7" fmla="*/ 1340901 h 4030101"/>
              <a:gd name="connsiteX8" fmla="*/ 3074577 w 3074577"/>
              <a:gd name="connsiteY8" fmla="*/ 4030101 h 4030101"/>
              <a:gd name="connsiteX9" fmla="*/ 3071242 w 3074577"/>
              <a:gd name="connsiteY9" fmla="*/ 4030101 h 4030101"/>
              <a:gd name="connsiteX10" fmla="*/ 3042271 w 3074577"/>
              <a:gd name="connsiteY10" fmla="*/ 3961674 h 4030101"/>
              <a:gd name="connsiteX11" fmla="*/ 1537289 w 3074577"/>
              <a:gd name="connsiteY11" fmla="*/ 3669628 h 4030101"/>
              <a:gd name="connsiteX12" fmla="*/ 32307 w 3074577"/>
              <a:gd name="connsiteY12" fmla="*/ 3961674 h 4030101"/>
              <a:gd name="connsiteX13" fmla="*/ 3335 w 3074577"/>
              <a:gd name="connsiteY13" fmla="*/ 4030101 h 4030101"/>
              <a:gd name="connsiteX14" fmla="*/ 0 w 3074577"/>
              <a:gd name="connsiteY14" fmla="*/ 4030101 h 4030101"/>
              <a:gd name="connsiteX15" fmla="*/ 118101 w 3074577"/>
              <a:gd name="connsiteY15" fmla="*/ 3739987 h 4030101"/>
              <a:gd name="connsiteX16" fmla="*/ 489046 w 3074577"/>
              <a:gd name="connsiteY16" fmla="*/ 2596060 h 4030101"/>
              <a:gd name="connsiteX17" fmla="*/ 463444 w 3074577"/>
              <a:gd name="connsiteY17" fmla="*/ 2685395 h 4030101"/>
              <a:gd name="connsiteX18" fmla="*/ 463821 w 3074577"/>
              <a:gd name="connsiteY18" fmla="*/ 2685395 h 4030101"/>
              <a:gd name="connsiteX19" fmla="*/ 484697 w 3074577"/>
              <a:gd name="connsiteY19" fmla="*/ 2622730 h 4030101"/>
              <a:gd name="connsiteX20" fmla="*/ 1537289 w 3074577"/>
              <a:gd name="connsiteY20" fmla="*/ 2363133 h 4030101"/>
              <a:gd name="connsiteX21" fmla="*/ 2589880 w 3074577"/>
              <a:gd name="connsiteY21" fmla="*/ 2622730 h 4030101"/>
              <a:gd name="connsiteX22" fmla="*/ 2610757 w 3074577"/>
              <a:gd name="connsiteY22" fmla="*/ 2685395 h 4030101"/>
              <a:gd name="connsiteX23" fmla="*/ 2611132 w 3074577"/>
              <a:gd name="connsiteY23" fmla="*/ 2685395 h 4030101"/>
              <a:gd name="connsiteX24" fmla="*/ 2585530 w 3074577"/>
              <a:gd name="connsiteY24" fmla="*/ 2596060 h 4030101"/>
              <a:gd name="connsiteX25" fmla="*/ 2956475 w 3074577"/>
              <a:gd name="connsiteY25" fmla="*/ 3739987 h 4030101"/>
              <a:gd name="connsiteX26" fmla="*/ 3074577 w 3074577"/>
              <a:gd name="connsiteY26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2227301 w 3074577"/>
              <a:gd name="connsiteY4" fmla="*/ 0 h 4030101"/>
              <a:gd name="connsiteX5" fmla="*/ 2307269 w 3074577"/>
              <a:gd name="connsiteY5" fmla="*/ 1233030 h 4030101"/>
              <a:gd name="connsiteX6" fmla="*/ 2323939 w 3074577"/>
              <a:gd name="connsiteY6" fmla="*/ 1340901 h 4030101"/>
              <a:gd name="connsiteX7" fmla="*/ 3074577 w 3074577"/>
              <a:gd name="connsiteY7" fmla="*/ 4030101 h 4030101"/>
              <a:gd name="connsiteX8" fmla="*/ 3071242 w 3074577"/>
              <a:gd name="connsiteY8" fmla="*/ 4030101 h 4030101"/>
              <a:gd name="connsiteX9" fmla="*/ 3042271 w 3074577"/>
              <a:gd name="connsiteY9" fmla="*/ 3961674 h 4030101"/>
              <a:gd name="connsiteX10" fmla="*/ 1537289 w 3074577"/>
              <a:gd name="connsiteY10" fmla="*/ 3669628 h 4030101"/>
              <a:gd name="connsiteX11" fmla="*/ 32307 w 3074577"/>
              <a:gd name="connsiteY11" fmla="*/ 3961674 h 4030101"/>
              <a:gd name="connsiteX12" fmla="*/ 3335 w 3074577"/>
              <a:gd name="connsiteY12" fmla="*/ 4030101 h 4030101"/>
              <a:gd name="connsiteX13" fmla="*/ 0 w 3074577"/>
              <a:gd name="connsiteY13" fmla="*/ 4030101 h 4030101"/>
              <a:gd name="connsiteX14" fmla="*/ 118101 w 3074577"/>
              <a:gd name="connsiteY14" fmla="*/ 3739987 h 4030101"/>
              <a:gd name="connsiteX15" fmla="*/ 489046 w 3074577"/>
              <a:gd name="connsiteY15" fmla="*/ 2596060 h 4030101"/>
              <a:gd name="connsiteX16" fmla="*/ 463444 w 3074577"/>
              <a:gd name="connsiteY16" fmla="*/ 2685395 h 4030101"/>
              <a:gd name="connsiteX17" fmla="*/ 463821 w 3074577"/>
              <a:gd name="connsiteY17" fmla="*/ 2685395 h 4030101"/>
              <a:gd name="connsiteX18" fmla="*/ 484697 w 3074577"/>
              <a:gd name="connsiteY18" fmla="*/ 2622730 h 4030101"/>
              <a:gd name="connsiteX19" fmla="*/ 1537289 w 3074577"/>
              <a:gd name="connsiteY19" fmla="*/ 2363133 h 4030101"/>
              <a:gd name="connsiteX20" fmla="*/ 2589880 w 3074577"/>
              <a:gd name="connsiteY20" fmla="*/ 2622730 h 4030101"/>
              <a:gd name="connsiteX21" fmla="*/ 2610757 w 3074577"/>
              <a:gd name="connsiteY21" fmla="*/ 2685395 h 4030101"/>
              <a:gd name="connsiteX22" fmla="*/ 2611132 w 3074577"/>
              <a:gd name="connsiteY22" fmla="*/ 2685395 h 4030101"/>
              <a:gd name="connsiteX23" fmla="*/ 2585530 w 3074577"/>
              <a:gd name="connsiteY23" fmla="*/ 2596060 h 4030101"/>
              <a:gd name="connsiteX24" fmla="*/ 2956475 w 3074577"/>
              <a:gd name="connsiteY24" fmla="*/ 3739987 h 4030101"/>
              <a:gd name="connsiteX25" fmla="*/ 3074577 w 3074577"/>
              <a:gd name="connsiteY25" fmla="*/ 4030101 h 4030101"/>
              <a:gd name="connsiteX0" fmla="*/ 2323939 w 3074577"/>
              <a:gd name="connsiteY0" fmla="*/ 240364 h 2929564"/>
              <a:gd name="connsiteX1" fmla="*/ 2322299 w 3074577"/>
              <a:gd name="connsiteY1" fmla="*/ 240364 h 2929564"/>
              <a:gd name="connsiteX2" fmla="*/ 2307696 w 3074577"/>
              <a:gd name="connsiteY2" fmla="*/ 195449 h 2929564"/>
              <a:gd name="connsiteX3" fmla="*/ 1537289 w 3074577"/>
              <a:gd name="connsiteY3" fmla="*/ 751 h 2929564"/>
              <a:gd name="connsiteX4" fmla="*/ 2307269 w 3074577"/>
              <a:gd name="connsiteY4" fmla="*/ 132493 h 2929564"/>
              <a:gd name="connsiteX5" fmla="*/ 2323939 w 3074577"/>
              <a:gd name="connsiteY5" fmla="*/ 240364 h 2929564"/>
              <a:gd name="connsiteX6" fmla="*/ 3074577 w 3074577"/>
              <a:gd name="connsiteY6" fmla="*/ 2929564 h 2929564"/>
              <a:gd name="connsiteX7" fmla="*/ 3071242 w 3074577"/>
              <a:gd name="connsiteY7" fmla="*/ 2929564 h 2929564"/>
              <a:gd name="connsiteX8" fmla="*/ 3042271 w 3074577"/>
              <a:gd name="connsiteY8" fmla="*/ 2861137 h 2929564"/>
              <a:gd name="connsiteX9" fmla="*/ 1537289 w 3074577"/>
              <a:gd name="connsiteY9" fmla="*/ 2569091 h 2929564"/>
              <a:gd name="connsiteX10" fmla="*/ 32307 w 3074577"/>
              <a:gd name="connsiteY10" fmla="*/ 2861137 h 2929564"/>
              <a:gd name="connsiteX11" fmla="*/ 3335 w 3074577"/>
              <a:gd name="connsiteY11" fmla="*/ 2929564 h 2929564"/>
              <a:gd name="connsiteX12" fmla="*/ 0 w 3074577"/>
              <a:gd name="connsiteY12" fmla="*/ 2929564 h 2929564"/>
              <a:gd name="connsiteX13" fmla="*/ 118101 w 3074577"/>
              <a:gd name="connsiteY13" fmla="*/ 2639450 h 2929564"/>
              <a:gd name="connsiteX14" fmla="*/ 489046 w 3074577"/>
              <a:gd name="connsiteY14" fmla="*/ 1495523 h 2929564"/>
              <a:gd name="connsiteX15" fmla="*/ 463444 w 3074577"/>
              <a:gd name="connsiteY15" fmla="*/ 1584858 h 2929564"/>
              <a:gd name="connsiteX16" fmla="*/ 463821 w 3074577"/>
              <a:gd name="connsiteY16" fmla="*/ 1584858 h 2929564"/>
              <a:gd name="connsiteX17" fmla="*/ 484697 w 3074577"/>
              <a:gd name="connsiteY17" fmla="*/ 1522193 h 2929564"/>
              <a:gd name="connsiteX18" fmla="*/ 1537289 w 3074577"/>
              <a:gd name="connsiteY18" fmla="*/ 1262596 h 2929564"/>
              <a:gd name="connsiteX19" fmla="*/ 2589880 w 3074577"/>
              <a:gd name="connsiteY19" fmla="*/ 1522193 h 2929564"/>
              <a:gd name="connsiteX20" fmla="*/ 2610757 w 3074577"/>
              <a:gd name="connsiteY20" fmla="*/ 1584858 h 2929564"/>
              <a:gd name="connsiteX21" fmla="*/ 2611132 w 3074577"/>
              <a:gd name="connsiteY21" fmla="*/ 1584858 h 2929564"/>
              <a:gd name="connsiteX22" fmla="*/ 2585530 w 3074577"/>
              <a:gd name="connsiteY22" fmla="*/ 1495523 h 2929564"/>
              <a:gd name="connsiteX23" fmla="*/ 2956475 w 3074577"/>
              <a:gd name="connsiteY23" fmla="*/ 2639450 h 2929564"/>
              <a:gd name="connsiteX24" fmla="*/ 3074577 w 3074577"/>
              <a:gd name="connsiteY24" fmla="*/ 2929564 h 2929564"/>
              <a:gd name="connsiteX0" fmla="*/ 2323939 w 3074577"/>
              <a:gd name="connsiteY0" fmla="*/ 108597 h 2797797"/>
              <a:gd name="connsiteX1" fmla="*/ 2322299 w 3074577"/>
              <a:gd name="connsiteY1" fmla="*/ 108597 h 2797797"/>
              <a:gd name="connsiteX2" fmla="*/ 2307696 w 3074577"/>
              <a:gd name="connsiteY2" fmla="*/ 63682 h 2797797"/>
              <a:gd name="connsiteX3" fmla="*/ 2307269 w 3074577"/>
              <a:gd name="connsiteY3" fmla="*/ 726 h 2797797"/>
              <a:gd name="connsiteX4" fmla="*/ 2323939 w 3074577"/>
              <a:gd name="connsiteY4" fmla="*/ 108597 h 2797797"/>
              <a:gd name="connsiteX5" fmla="*/ 3074577 w 3074577"/>
              <a:gd name="connsiteY5" fmla="*/ 2797797 h 2797797"/>
              <a:gd name="connsiteX6" fmla="*/ 3071242 w 3074577"/>
              <a:gd name="connsiteY6" fmla="*/ 2797797 h 2797797"/>
              <a:gd name="connsiteX7" fmla="*/ 3042271 w 3074577"/>
              <a:gd name="connsiteY7" fmla="*/ 2729370 h 2797797"/>
              <a:gd name="connsiteX8" fmla="*/ 1537289 w 3074577"/>
              <a:gd name="connsiteY8" fmla="*/ 2437324 h 2797797"/>
              <a:gd name="connsiteX9" fmla="*/ 32307 w 3074577"/>
              <a:gd name="connsiteY9" fmla="*/ 2729370 h 2797797"/>
              <a:gd name="connsiteX10" fmla="*/ 3335 w 3074577"/>
              <a:gd name="connsiteY10" fmla="*/ 2797797 h 2797797"/>
              <a:gd name="connsiteX11" fmla="*/ 0 w 3074577"/>
              <a:gd name="connsiteY11" fmla="*/ 2797797 h 2797797"/>
              <a:gd name="connsiteX12" fmla="*/ 118101 w 3074577"/>
              <a:gd name="connsiteY12" fmla="*/ 2507683 h 2797797"/>
              <a:gd name="connsiteX13" fmla="*/ 489046 w 3074577"/>
              <a:gd name="connsiteY13" fmla="*/ 1363756 h 2797797"/>
              <a:gd name="connsiteX14" fmla="*/ 463444 w 3074577"/>
              <a:gd name="connsiteY14" fmla="*/ 1453091 h 2797797"/>
              <a:gd name="connsiteX15" fmla="*/ 463821 w 3074577"/>
              <a:gd name="connsiteY15" fmla="*/ 1453091 h 2797797"/>
              <a:gd name="connsiteX16" fmla="*/ 484697 w 3074577"/>
              <a:gd name="connsiteY16" fmla="*/ 1390426 h 2797797"/>
              <a:gd name="connsiteX17" fmla="*/ 1537289 w 3074577"/>
              <a:gd name="connsiteY17" fmla="*/ 1130829 h 2797797"/>
              <a:gd name="connsiteX18" fmla="*/ 2589880 w 3074577"/>
              <a:gd name="connsiteY18" fmla="*/ 1390426 h 2797797"/>
              <a:gd name="connsiteX19" fmla="*/ 2610757 w 3074577"/>
              <a:gd name="connsiteY19" fmla="*/ 1453091 h 2797797"/>
              <a:gd name="connsiteX20" fmla="*/ 2611132 w 3074577"/>
              <a:gd name="connsiteY20" fmla="*/ 1453091 h 2797797"/>
              <a:gd name="connsiteX21" fmla="*/ 2585530 w 3074577"/>
              <a:gd name="connsiteY21" fmla="*/ 1363756 h 2797797"/>
              <a:gd name="connsiteX22" fmla="*/ 2956475 w 3074577"/>
              <a:gd name="connsiteY22" fmla="*/ 2507683 h 2797797"/>
              <a:gd name="connsiteX23" fmla="*/ 3074577 w 3074577"/>
              <a:gd name="connsiteY23" fmla="*/ 2797797 h 2797797"/>
              <a:gd name="connsiteX0" fmla="*/ 2307269 w 3074577"/>
              <a:gd name="connsiteY0" fmla="*/ 726 h 2797797"/>
              <a:gd name="connsiteX1" fmla="*/ 2322299 w 3074577"/>
              <a:gd name="connsiteY1" fmla="*/ 108597 h 2797797"/>
              <a:gd name="connsiteX2" fmla="*/ 2307696 w 3074577"/>
              <a:gd name="connsiteY2" fmla="*/ 63682 h 2797797"/>
              <a:gd name="connsiteX3" fmla="*/ 2307269 w 3074577"/>
              <a:gd name="connsiteY3" fmla="*/ 726 h 2797797"/>
              <a:gd name="connsiteX4" fmla="*/ 3074577 w 3074577"/>
              <a:gd name="connsiteY4" fmla="*/ 2797797 h 2797797"/>
              <a:gd name="connsiteX5" fmla="*/ 3071242 w 3074577"/>
              <a:gd name="connsiteY5" fmla="*/ 2797797 h 2797797"/>
              <a:gd name="connsiteX6" fmla="*/ 3042271 w 3074577"/>
              <a:gd name="connsiteY6" fmla="*/ 2729370 h 2797797"/>
              <a:gd name="connsiteX7" fmla="*/ 1537289 w 3074577"/>
              <a:gd name="connsiteY7" fmla="*/ 2437324 h 2797797"/>
              <a:gd name="connsiteX8" fmla="*/ 32307 w 3074577"/>
              <a:gd name="connsiteY8" fmla="*/ 2729370 h 2797797"/>
              <a:gd name="connsiteX9" fmla="*/ 3335 w 3074577"/>
              <a:gd name="connsiteY9" fmla="*/ 2797797 h 2797797"/>
              <a:gd name="connsiteX10" fmla="*/ 0 w 3074577"/>
              <a:gd name="connsiteY10" fmla="*/ 2797797 h 2797797"/>
              <a:gd name="connsiteX11" fmla="*/ 118101 w 3074577"/>
              <a:gd name="connsiteY11" fmla="*/ 2507683 h 2797797"/>
              <a:gd name="connsiteX12" fmla="*/ 489046 w 3074577"/>
              <a:gd name="connsiteY12" fmla="*/ 1363756 h 2797797"/>
              <a:gd name="connsiteX13" fmla="*/ 463444 w 3074577"/>
              <a:gd name="connsiteY13" fmla="*/ 1453091 h 2797797"/>
              <a:gd name="connsiteX14" fmla="*/ 463821 w 3074577"/>
              <a:gd name="connsiteY14" fmla="*/ 1453091 h 2797797"/>
              <a:gd name="connsiteX15" fmla="*/ 484697 w 3074577"/>
              <a:gd name="connsiteY15" fmla="*/ 1390426 h 2797797"/>
              <a:gd name="connsiteX16" fmla="*/ 1537289 w 3074577"/>
              <a:gd name="connsiteY16" fmla="*/ 1130829 h 2797797"/>
              <a:gd name="connsiteX17" fmla="*/ 2589880 w 3074577"/>
              <a:gd name="connsiteY17" fmla="*/ 1390426 h 2797797"/>
              <a:gd name="connsiteX18" fmla="*/ 2610757 w 3074577"/>
              <a:gd name="connsiteY18" fmla="*/ 1453091 h 2797797"/>
              <a:gd name="connsiteX19" fmla="*/ 2611132 w 3074577"/>
              <a:gd name="connsiteY19" fmla="*/ 1453091 h 2797797"/>
              <a:gd name="connsiteX20" fmla="*/ 2585530 w 3074577"/>
              <a:gd name="connsiteY20" fmla="*/ 1363756 h 2797797"/>
              <a:gd name="connsiteX21" fmla="*/ 2956475 w 3074577"/>
              <a:gd name="connsiteY21" fmla="*/ 2507683 h 2797797"/>
              <a:gd name="connsiteX22" fmla="*/ 3074577 w 3074577"/>
              <a:gd name="connsiteY22" fmla="*/ 2797797 h 2797797"/>
              <a:gd name="connsiteX0" fmla="*/ 2307269 w 3074577"/>
              <a:gd name="connsiteY0" fmla="*/ 0 h 2797071"/>
              <a:gd name="connsiteX1" fmla="*/ 2322299 w 3074577"/>
              <a:gd name="connsiteY1" fmla="*/ 107871 h 2797071"/>
              <a:gd name="connsiteX2" fmla="*/ 2307269 w 3074577"/>
              <a:gd name="connsiteY2" fmla="*/ 0 h 2797071"/>
              <a:gd name="connsiteX3" fmla="*/ 3074577 w 3074577"/>
              <a:gd name="connsiteY3" fmla="*/ 2797071 h 2797071"/>
              <a:gd name="connsiteX4" fmla="*/ 3071242 w 3074577"/>
              <a:gd name="connsiteY4" fmla="*/ 2797071 h 2797071"/>
              <a:gd name="connsiteX5" fmla="*/ 3042271 w 3074577"/>
              <a:gd name="connsiteY5" fmla="*/ 2728644 h 2797071"/>
              <a:gd name="connsiteX6" fmla="*/ 1537289 w 3074577"/>
              <a:gd name="connsiteY6" fmla="*/ 2436598 h 2797071"/>
              <a:gd name="connsiteX7" fmla="*/ 32307 w 3074577"/>
              <a:gd name="connsiteY7" fmla="*/ 2728644 h 2797071"/>
              <a:gd name="connsiteX8" fmla="*/ 3335 w 3074577"/>
              <a:gd name="connsiteY8" fmla="*/ 2797071 h 2797071"/>
              <a:gd name="connsiteX9" fmla="*/ 0 w 3074577"/>
              <a:gd name="connsiteY9" fmla="*/ 2797071 h 2797071"/>
              <a:gd name="connsiteX10" fmla="*/ 118101 w 3074577"/>
              <a:gd name="connsiteY10" fmla="*/ 2506957 h 2797071"/>
              <a:gd name="connsiteX11" fmla="*/ 489046 w 3074577"/>
              <a:gd name="connsiteY11" fmla="*/ 1363030 h 2797071"/>
              <a:gd name="connsiteX12" fmla="*/ 463444 w 3074577"/>
              <a:gd name="connsiteY12" fmla="*/ 1452365 h 2797071"/>
              <a:gd name="connsiteX13" fmla="*/ 463821 w 3074577"/>
              <a:gd name="connsiteY13" fmla="*/ 1452365 h 2797071"/>
              <a:gd name="connsiteX14" fmla="*/ 484697 w 3074577"/>
              <a:gd name="connsiteY14" fmla="*/ 1389700 h 2797071"/>
              <a:gd name="connsiteX15" fmla="*/ 1537289 w 3074577"/>
              <a:gd name="connsiteY15" fmla="*/ 1130103 h 2797071"/>
              <a:gd name="connsiteX16" fmla="*/ 2589880 w 3074577"/>
              <a:gd name="connsiteY16" fmla="*/ 1389700 h 2797071"/>
              <a:gd name="connsiteX17" fmla="*/ 2610757 w 3074577"/>
              <a:gd name="connsiteY17" fmla="*/ 1452365 h 2797071"/>
              <a:gd name="connsiteX18" fmla="*/ 2611132 w 3074577"/>
              <a:gd name="connsiteY18" fmla="*/ 1452365 h 2797071"/>
              <a:gd name="connsiteX19" fmla="*/ 2585530 w 3074577"/>
              <a:gd name="connsiteY19" fmla="*/ 1363030 h 2797071"/>
              <a:gd name="connsiteX20" fmla="*/ 2956475 w 3074577"/>
              <a:gd name="connsiteY20" fmla="*/ 2506957 h 2797071"/>
              <a:gd name="connsiteX21" fmla="*/ 3074577 w 3074577"/>
              <a:gd name="connsiteY21" fmla="*/ 2797071 h 2797071"/>
              <a:gd name="connsiteX0" fmla="*/ 3074577 w 3074577"/>
              <a:gd name="connsiteY0" fmla="*/ 1666968 h 1666968"/>
              <a:gd name="connsiteX1" fmla="*/ 3071242 w 3074577"/>
              <a:gd name="connsiteY1" fmla="*/ 1666968 h 1666968"/>
              <a:gd name="connsiteX2" fmla="*/ 3042271 w 3074577"/>
              <a:gd name="connsiteY2" fmla="*/ 1598541 h 1666968"/>
              <a:gd name="connsiteX3" fmla="*/ 1537289 w 3074577"/>
              <a:gd name="connsiteY3" fmla="*/ 1306495 h 1666968"/>
              <a:gd name="connsiteX4" fmla="*/ 32307 w 3074577"/>
              <a:gd name="connsiteY4" fmla="*/ 1598541 h 1666968"/>
              <a:gd name="connsiteX5" fmla="*/ 3335 w 3074577"/>
              <a:gd name="connsiteY5" fmla="*/ 1666968 h 1666968"/>
              <a:gd name="connsiteX6" fmla="*/ 0 w 3074577"/>
              <a:gd name="connsiteY6" fmla="*/ 1666968 h 1666968"/>
              <a:gd name="connsiteX7" fmla="*/ 118101 w 3074577"/>
              <a:gd name="connsiteY7" fmla="*/ 1376854 h 1666968"/>
              <a:gd name="connsiteX8" fmla="*/ 489046 w 3074577"/>
              <a:gd name="connsiteY8" fmla="*/ 232927 h 1666968"/>
              <a:gd name="connsiteX9" fmla="*/ 463444 w 3074577"/>
              <a:gd name="connsiteY9" fmla="*/ 322262 h 1666968"/>
              <a:gd name="connsiteX10" fmla="*/ 463821 w 3074577"/>
              <a:gd name="connsiteY10" fmla="*/ 322262 h 1666968"/>
              <a:gd name="connsiteX11" fmla="*/ 484697 w 3074577"/>
              <a:gd name="connsiteY11" fmla="*/ 259597 h 1666968"/>
              <a:gd name="connsiteX12" fmla="*/ 1537289 w 3074577"/>
              <a:gd name="connsiteY12" fmla="*/ 0 h 1666968"/>
              <a:gd name="connsiteX13" fmla="*/ 2589880 w 3074577"/>
              <a:gd name="connsiteY13" fmla="*/ 259597 h 1666968"/>
              <a:gd name="connsiteX14" fmla="*/ 2610757 w 3074577"/>
              <a:gd name="connsiteY14" fmla="*/ 322262 h 1666968"/>
              <a:gd name="connsiteX15" fmla="*/ 2611132 w 3074577"/>
              <a:gd name="connsiteY15" fmla="*/ 322262 h 1666968"/>
              <a:gd name="connsiteX16" fmla="*/ 2585530 w 3074577"/>
              <a:gd name="connsiteY16" fmla="*/ 232927 h 1666968"/>
              <a:gd name="connsiteX17" fmla="*/ 2956475 w 3074577"/>
              <a:gd name="connsiteY17" fmla="*/ 1376854 h 1666968"/>
              <a:gd name="connsiteX18" fmla="*/ 3074577 w 3074577"/>
              <a:gd name="connsiteY18" fmla="*/ 1666968 h 16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74577" h="1666968">
                <a:moveTo>
                  <a:pt x="3074577" y="1666968"/>
                </a:moveTo>
                <a:lnTo>
                  <a:pt x="3071242" y="1666968"/>
                </a:lnTo>
                <a:lnTo>
                  <a:pt x="3042271" y="1598541"/>
                </a:lnTo>
                <a:cubicBezTo>
                  <a:pt x="2899027" y="1431871"/>
                  <a:pt x="2279652" y="1306495"/>
                  <a:pt x="1537289" y="1306495"/>
                </a:cubicBezTo>
                <a:cubicBezTo>
                  <a:pt x="794926" y="1306495"/>
                  <a:pt x="175551" y="1431871"/>
                  <a:pt x="32307" y="1598541"/>
                </a:cubicBezTo>
                <a:lnTo>
                  <a:pt x="3335" y="1666968"/>
                </a:lnTo>
                <a:lnTo>
                  <a:pt x="0" y="1666968"/>
                </a:lnTo>
                <a:lnTo>
                  <a:pt x="118101" y="1376854"/>
                </a:lnTo>
                <a:cubicBezTo>
                  <a:pt x="255361" y="1020868"/>
                  <a:pt x="380805" y="636888"/>
                  <a:pt x="489046" y="232927"/>
                </a:cubicBezTo>
                <a:lnTo>
                  <a:pt x="463444" y="322262"/>
                </a:lnTo>
                <a:lnTo>
                  <a:pt x="463821" y="322262"/>
                </a:lnTo>
                <a:lnTo>
                  <a:pt x="484697" y="259597"/>
                </a:lnTo>
                <a:cubicBezTo>
                  <a:pt x="584883" y="111445"/>
                  <a:pt x="1018076" y="0"/>
                  <a:pt x="1537289" y="0"/>
                </a:cubicBezTo>
                <a:cubicBezTo>
                  <a:pt x="2056502" y="0"/>
                  <a:pt x="2489695" y="111445"/>
                  <a:pt x="2589880" y="259597"/>
                </a:cubicBezTo>
                <a:lnTo>
                  <a:pt x="2610757" y="322262"/>
                </a:lnTo>
                <a:lnTo>
                  <a:pt x="2611132" y="322262"/>
                </a:lnTo>
                <a:lnTo>
                  <a:pt x="2585530" y="232927"/>
                </a:lnTo>
                <a:cubicBezTo>
                  <a:pt x="2693771" y="636888"/>
                  <a:pt x="2819215" y="1020868"/>
                  <a:pt x="2956475" y="1376854"/>
                </a:cubicBezTo>
                <a:lnTo>
                  <a:pt x="3074577" y="1666968"/>
                </a:lnTo>
                <a:close/>
              </a:path>
            </a:pathLst>
          </a:custGeom>
          <a:solidFill>
            <a:srgbClr val="FA790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0CA67B5A-9EE7-39FB-A50B-488FD6CFE62D}"/>
              </a:ext>
            </a:extLst>
          </p:cNvPr>
          <p:cNvSpPr/>
          <p:nvPr/>
        </p:nvSpPr>
        <p:spPr>
          <a:xfrm rot="10800000">
            <a:off x="5201342" y="4644103"/>
            <a:ext cx="1462397" cy="1153768"/>
          </a:xfrm>
          <a:custGeom>
            <a:avLst/>
            <a:gdLst>
              <a:gd name="connsiteX0" fmla="*/ 1573302 w 1573302"/>
              <a:gd name="connsiteY0" fmla="*/ 1544101 h 1544101"/>
              <a:gd name="connsiteX1" fmla="*/ 1571662 w 1573302"/>
              <a:gd name="connsiteY1" fmla="*/ 1544101 h 1544101"/>
              <a:gd name="connsiteX2" fmla="*/ 1557059 w 1573302"/>
              <a:gd name="connsiteY2" fmla="*/ 1499186 h 1544101"/>
              <a:gd name="connsiteX3" fmla="*/ 786652 w 1573302"/>
              <a:gd name="connsiteY3" fmla="*/ 1304488 h 1544101"/>
              <a:gd name="connsiteX4" fmla="*/ 16244 w 1573302"/>
              <a:gd name="connsiteY4" fmla="*/ 1499186 h 1544101"/>
              <a:gd name="connsiteX5" fmla="*/ 1642 w 1573302"/>
              <a:gd name="connsiteY5" fmla="*/ 1544101 h 1544101"/>
              <a:gd name="connsiteX6" fmla="*/ 0 w 1573302"/>
              <a:gd name="connsiteY6" fmla="*/ 1544101 h 1544101"/>
              <a:gd name="connsiteX7" fmla="*/ 16670 w 1573302"/>
              <a:gd name="connsiteY7" fmla="*/ 1436230 h 1544101"/>
              <a:gd name="connsiteX8" fmla="*/ 97960 w 1573302"/>
              <a:gd name="connsiteY8" fmla="*/ 236055 h 1544101"/>
              <a:gd name="connsiteX9" fmla="*/ 96686 w 1573302"/>
              <a:gd name="connsiteY9" fmla="*/ 204385 h 1544101"/>
              <a:gd name="connsiteX10" fmla="*/ 96280 w 1573302"/>
              <a:gd name="connsiteY10" fmla="*/ 203200 h 1544101"/>
              <a:gd name="connsiteX11" fmla="*/ 786652 w 1573302"/>
              <a:gd name="connsiteY11" fmla="*/ 0 h 1544101"/>
              <a:gd name="connsiteX12" fmla="*/ 1477024 w 1573302"/>
              <a:gd name="connsiteY12" fmla="*/ 203200 h 1544101"/>
              <a:gd name="connsiteX13" fmla="*/ 1476616 w 1573302"/>
              <a:gd name="connsiteY13" fmla="*/ 204391 h 1544101"/>
              <a:gd name="connsiteX14" fmla="*/ 1475342 w 1573302"/>
              <a:gd name="connsiteY14" fmla="*/ 236055 h 1544101"/>
              <a:gd name="connsiteX15" fmla="*/ 1556632 w 1573302"/>
              <a:gd name="connsiteY15" fmla="*/ 1436230 h 154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73302" h="1544101">
                <a:moveTo>
                  <a:pt x="1573302" y="1544101"/>
                </a:moveTo>
                <a:lnTo>
                  <a:pt x="1571662" y="1544101"/>
                </a:lnTo>
                <a:lnTo>
                  <a:pt x="1557059" y="1499186"/>
                </a:lnTo>
                <a:cubicBezTo>
                  <a:pt x="1483732" y="1388072"/>
                  <a:pt x="1166671" y="1304488"/>
                  <a:pt x="786652" y="1304488"/>
                </a:cubicBezTo>
                <a:cubicBezTo>
                  <a:pt x="406632" y="1304488"/>
                  <a:pt x="89572" y="1388072"/>
                  <a:pt x="16244" y="1499186"/>
                </a:cubicBezTo>
                <a:lnTo>
                  <a:pt x="1642" y="1544101"/>
                </a:lnTo>
                <a:lnTo>
                  <a:pt x="0" y="1544101"/>
                </a:lnTo>
                <a:lnTo>
                  <a:pt x="16670" y="1436230"/>
                </a:lnTo>
                <a:cubicBezTo>
                  <a:pt x="76246" y="1003929"/>
                  <a:pt x="102993" y="598771"/>
                  <a:pt x="97960" y="236055"/>
                </a:cubicBezTo>
                <a:lnTo>
                  <a:pt x="96686" y="204385"/>
                </a:lnTo>
                <a:lnTo>
                  <a:pt x="96280" y="203200"/>
                </a:lnTo>
                <a:cubicBezTo>
                  <a:pt x="96280" y="90976"/>
                  <a:pt x="405370" y="0"/>
                  <a:pt x="786652" y="0"/>
                </a:cubicBezTo>
                <a:cubicBezTo>
                  <a:pt x="1167934" y="0"/>
                  <a:pt x="1477024" y="90976"/>
                  <a:pt x="1477024" y="203200"/>
                </a:cubicBezTo>
                <a:lnTo>
                  <a:pt x="1476616" y="204391"/>
                </a:lnTo>
                <a:lnTo>
                  <a:pt x="1475342" y="236055"/>
                </a:lnTo>
                <a:cubicBezTo>
                  <a:pt x="1470309" y="598771"/>
                  <a:pt x="1497056" y="1003929"/>
                  <a:pt x="1556632" y="1436230"/>
                </a:cubicBezTo>
                <a:close/>
              </a:path>
            </a:pathLst>
          </a:custGeom>
          <a:solidFill>
            <a:srgbClr val="0B436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B57B4F-DB9C-F347-247F-A6E3E8EB1238}"/>
              </a:ext>
            </a:extLst>
          </p:cNvPr>
          <p:cNvSpPr/>
          <p:nvPr/>
        </p:nvSpPr>
        <p:spPr>
          <a:xfrm>
            <a:off x="3824684" y="1323890"/>
            <a:ext cx="4215715" cy="607332"/>
          </a:xfrm>
          <a:prstGeom prst="ellipse">
            <a:avLst/>
          </a:prstGeom>
          <a:solidFill>
            <a:srgbClr val="93192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0E840C00-FA78-7723-1FA6-1C29B7868BF2}"/>
              </a:ext>
            </a:extLst>
          </p:cNvPr>
          <p:cNvSpPr/>
          <p:nvPr/>
        </p:nvSpPr>
        <p:spPr>
          <a:xfrm rot="10800000">
            <a:off x="3884708" y="1698392"/>
            <a:ext cx="4095668" cy="1205663"/>
          </a:xfrm>
          <a:custGeom>
            <a:avLst/>
            <a:gdLst>
              <a:gd name="connsiteX0" fmla="*/ 0 w 4406273"/>
              <a:gd name="connsiteY0" fmla="*/ 1613553 h 1613553"/>
              <a:gd name="connsiteX1" fmla="*/ 24143 w 4406273"/>
              <a:gd name="connsiteY1" fmla="*/ 1579909 h 1613553"/>
              <a:gd name="connsiteX2" fmla="*/ 642951 w 4406273"/>
              <a:gd name="connsiteY2" fmla="*/ 416717 h 1613553"/>
              <a:gd name="connsiteX3" fmla="*/ 665847 w 4406273"/>
              <a:gd name="connsiteY3" fmla="*/ 360473 h 1613553"/>
              <a:gd name="connsiteX4" fmla="*/ 669183 w 4406273"/>
              <a:gd name="connsiteY4" fmla="*/ 360473 h 1613553"/>
              <a:gd name="connsiteX5" fmla="*/ 698155 w 4406273"/>
              <a:gd name="connsiteY5" fmla="*/ 292046 h 1613553"/>
              <a:gd name="connsiteX6" fmla="*/ 2203137 w 4406273"/>
              <a:gd name="connsiteY6" fmla="*/ 0 h 1613553"/>
              <a:gd name="connsiteX7" fmla="*/ 3708119 w 4406273"/>
              <a:gd name="connsiteY7" fmla="*/ 292046 h 1613553"/>
              <a:gd name="connsiteX8" fmla="*/ 3737090 w 4406273"/>
              <a:gd name="connsiteY8" fmla="*/ 360473 h 1613553"/>
              <a:gd name="connsiteX9" fmla="*/ 3740425 w 4406273"/>
              <a:gd name="connsiteY9" fmla="*/ 360473 h 1613553"/>
              <a:gd name="connsiteX10" fmla="*/ 3763321 w 4406273"/>
              <a:gd name="connsiteY10" fmla="*/ 416717 h 1613553"/>
              <a:gd name="connsiteX11" fmla="*/ 4382130 w 4406273"/>
              <a:gd name="connsiteY11" fmla="*/ 1579909 h 1613553"/>
              <a:gd name="connsiteX12" fmla="*/ 4406273 w 4406273"/>
              <a:gd name="connsiteY12" fmla="*/ 1613552 h 1613553"/>
              <a:gd name="connsiteX13" fmla="*/ 4368897 w 4406273"/>
              <a:gd name="connsiteY13" fmla="*/ 1587502 h 1613553"/>
              <a:gd name="connsiteX14" fmla="*/ 2203137 w 4406273"/>
              <a:gd name="connsiteY14" fmla="*/ 1301953 h 1613553"/>
              <a:gd name="connsiteX15" fmla="*/ 37377 w 4406273"/>
              <a:gd name="connsiteY15" fmla="*/ 1587502 h 1613553"/>
              <a:gd name="connsiteX16" fmla="*/ 0 w 4406273"/>
              <a:gd name="connsiteY16" fmla="*/ 1613553 h 161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06273" h="1613553">
                <a:moveTo>
                  <a:pt x="0" y="1613553"/>
                </a:moveTo>
                <a:lnTo>
                  <a:pt x="24143" y="1579909"/>
                </a:lnTo>
                <a:cubicBezTo>
                  <a:pt x="239708" y="1259357"/>
                  <a:pt x="450235" y="865295"/>
                  <a:pt x="642951" y="416717"/>
                </a:cubicBezTo>
                <a:lnTo>
                  <a:pt x="665847" y="360473"/>
                </a:lnTo>
                <a:lnTo>
                  <a:pt x="669183" y="360473"/>
                </a:lnTo>
                <a:lnTo>
                  <a:pt x="698155" y="292046"/>
                </a:lnTo>
                <a:cubicBezTo>
                  <a:pt x="841399" y="125376"/>
                  <a:pt x="1460774" y="0"/>
                  <a:pt x="2203137" y="0"/>
                </a:cubicBezTo>
                <a:cubicBezTo>
                  <a:pt x="2945500" y="0"/>
                  <a:pt x="3564875" y="125376"/>
                  <a:pt x="3708119" y="292046"/>
                </a:cubicBezTo>
                <a:lnTo>
                  <a:pt x="3737090" y="360473"/>
                </a:lnTo>
                <a:lnTo>
                  <a:pt x="3740425" y="360473"/>
                </a:lnTo>
                <a:lnTo>
                  <a:pt x="3763321" y="416717"/>
                </a:lnTo>
                <a:cubicBezTo>
                  <a:pt x="3956038" y="865295"/>
                  <a:pt x="4166565" y="1259357"/>
                  <a:pt x="4382130" y="1579909"/>
                </a:cubicBezTo>
                <a:lnTo>
                  <a:pt x="4406273" y="1613552"/>
                </a:lnTo>
                <a:lnTo>
                  <a:pt x="4368897" y="1587502"/>
                </a:lnTo>
                <a:cubicBezTo>
                  <a:pt x="4081779" y="1422069"/>
                  <a:pt x="3220731" y="1301953"/>
                  <a:pt x="2203137" y="1301953"/>
                </a:cubicBezTo>
                <a:cubicBezTo>
                  <a:pt x="1185543" y="1301953"/>
                  <a:pt x="324495" y="1422069"/>
                  <a:pt x="37377" y="1587502"/>
                </a:cubicBezTo>
                <a:lnTo>
                  <a:pt x="0" y="1613553"/>
                </a:lnTo>
                <a:close/>
              </a:path>
            </a:pathLst>
          </a:custGeom>
          <a:solidFill>
            <a:srgbClr val="CB23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2FB31AC8-5712-5227-D56C-1600F23D4BB3}"/>
              </a:ext>
            </a:extLst>
          </p:cNvPr>
          <p:cNvSpPr txBox="1"/>
          <p:nvPr/>
        </p:nvSpPr>
        <p:spPr>
          <a:xfrm>
            <a:off x="5284606" y="2125251"/>
            <a:ext cx="129586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sm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A49CDD03-14BD-F827-EEDC-4EB68B42A6C3}"/>
              </a:ext>
            </a:extLst>
          </p:cNvPr>
          <p:cNvSpPr txBox="1"/>
          <p:nvPr/>
        </p:nvSpPr>
        <p:spPr>
          <a:xfrm>
            <a:off x="5346098" y="3171706"/>
            <a:ext cx="117288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sm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4B97B096-D4A0-FB57-0017-3FCCCFB3BC40}"/>
              </a:ext>
            </a:extLst>
          </p:cNvPr>
          <p:cNvSpPr txBox="1"/>
          <p:nvPr/>
        </p:nvSpPr>
        <p:spPr>
          <a:xfrm>
            <a:off x="5407557" y="4156605"/>
            <a:ext cx="104996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sm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88DC275B-6243-B28A-654B-4D62EAF04626}"/>
              </a:ext>
            </a:extLst>
          </p:cNvPr>
          <p:cNvSpPr txBox="1"/>
          <p:nvPr/>
        </p:nvSpPr>
        <p:spPr>
          <a:xfrm>
            <a:off x="5469817" y="5079949"/>
            <a:ext cx="9254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4</a:t>
            </a:r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D065C511-9237-9EA8-D3E8-DAA8BB21C8CB}"/>
              </a:ext>
            </a:extLst>
          </p:cNvPr>
          <p:cNvSpPr/>
          <p:nvPr/>
        </p:nvSpPr>
        <p:spPr>
          <a:xfrm rot="19709342">
            <a:off x="3992359" y="2184148"/>
            <a:ext cx="833731" cy="1520548"/>
          </a:xfrm>
          <a:custGeom>
            <a:avLst/>
            <a:gdLst>
              <a:gd name="connsiteX0" fmla="*/ 5 w 833731"/>
              <a:gd name="connsiteY0" fmla="*/ 605320 h 1520548"/>
              <a:gd name="connsiteX1" fmla="*/ 1059 w 833731"/>
              <a:gd name="connsiteY1" fmla="*/ 614672 h 1520548"/>
              <a:gd name="connsiteX2" fmla="*/ 1059 w 833731"/>
              <a:gd name="connsiteY2" fmla="*/ 614654 h 1520548"/>
              <a:gd name="connsiteX3" fmla="*/ 646439 w 833731"/>
              <a:gd name="connsiteY3" fmla="*/ 0 h 1520548"/>
              <a:gd name="connsiteX4" fmla="*/ 648547 w 833731"/>
              <a:gd name="connsiteY4" fmla="*/ 204080 h 1520548"/>
              <a:gd name="connsiteX5" fmla="*/ 648378 w 833731"/>
              <a:gd name="connsiteY5" fmla="*/ 208705 h 1520548"/>
              <a:gd name="connsiteX6" fmla="*/ 543345 w 833731"/>
              <a:gd name="connsiteY6" fmla="*/ 230208 h 1520548"/>
              <a:gd name="connsiteX7" fmla="*/ 11771 w 833731"/>
              <a:gd name="connsiteY7" fmla="*/ 709493 h 1520548"/>
              <a:gd name="connsiteX8" fmla="*/ 11771 w 833731"/>
              <a:gd name="connsiteY8" fmla="*/ 709492 h 1520548"/>
              <a:gd name="connsiteX9" fmla="*/ 11613 w 833731"/>
              <a:gd name="connsiteY9" fmla="*/ 708345 h 1520548"/>
              <a:gd name="connsiteX10" fmla="*/ 11770 w 833731"/>
              <a:gd name="connsiteY10" fmla="*/ 709744 h 1520548"/>
              <a:gd name="connsiteX11" fmla="*/ 11771 w 833731"/>
              <a:gd name="connsiteY11" fmla="*/ 709745 h 1520548"/>
              <a:gd name="connsiteX12" fmla="*/ 43987 w 833731"/>
              <a:gd name="connsiteY12" fmla="*/ 803512 h 1520548"/>
              <a:gd name="connsiteX13" fmla="*/ 59768 w 833731"/>
              <a:gd name="connsiteY13" fmla="*/ 832581 h 1520548"/>
              <a:gd name="connsiteX14" fmla="*/ 94586 w 833731"/>
              <a:gd name="connsiteY14" fmla="*/ 891471 h 1520548"/>
              <a:gd name="connsiteX15" fmla="*/ 119321 w 833731"/>
              <a:gd name="connsiteY15" fmla="*/ 923162 h 1520548"/>
              <a:gd name="connsiteX16" fmla="*/ 162301 w 833731"/>
              <a:gd name="connsiteY16" fmla="*/ 972328 h 1520548"/>
              <a:gd name="connsiteX17" fmla="*/ 194119 w 833731"/>
              <a:gd name="connsiteY17" fmla="*/ 1002360 h 1520548"/>
              <a:gd name="connsiteX18" fmla="*/ 246069 w 833731"/>
              <a:gd name="connsiteY18" fmla="*/ 1044838 h 1520548"/>
              <a:gd name="connsiteX19" fmla="*/ 283359 w 833731"/>
              <a:gd name="connsiteY19" fmla="*/ 1071294 h 1520548"/>
              <a:gd name="connsiteX20" fmla="*/ 345402 w 833731"/>
              <a:gd name="connsiteY20" fmla="*/ 1107862 h 1520548"/>
              <a:gd name="connsiteX21" fmla="*/ 385842 w 833731"/>
              <a:gd name="connsiteY21" fmla="*/ 1129288 h 1520548"/>
              <a:gd name="connsiteX22" fmla="*/ 462239 w 833731"/>
              <a:gd name="connsiteY22" fmla="*/ 1160723 h 1520548"/>
              <a:gd name="connsiteX23" fmla="*/ 500268 w 833731"/>
              <a:gd name="connsiteY23" fmla="*/ 1175239 h 1520548"/>
              <a:gd name="connsiteX24" fmla="*/ 625298 w 833731"/>
              <a:gd name="connsiteY24" fmla="*/ 1207898 h 1520548"/>
              <a:gd name="connsiteX25" fmla="*/ 625298 w 833731"/>
              <a:gd name="connsiteY25" fmla="*/ 1103682 h 1520548"/>
              <a:gd name="connsiteX26" fmla="*/ 833731 w 833731"/>
              <a:gd name="connsiteY26" fmla="*/ 1331878 h 1520548"/>
              <a:gd name="connsiteX27" fmla="*/ 625298 w 833731"/>
              <a:gd name="connsiteY27" fmla="*/ 1520548 h 1520548"/>
              <a:gd name="connsiteX28" fmla="*/ 625298 w 833731"/>
              <a:gd name="connsiteY28" fmla="*/ 1416331 h 1520548"/>
              <a:gd name="connsiteX29" fmla="*/ 492743 w 833731"/>
              <a:gd name="connsiteY29" fmla="*/ 1381707 h 1520548"/>
              <a:gd name="connsiteX30" fmla="*/ 0 w 833731"/>
              <a:gd name="connsiteY30" fmla="*/ 813709 h 1520548"/>
              <a:gd name="connsiteX31" fmla="*/ 0 w 833731"/>
              <a:gd name="connsiteY31" fmla="*/ 605276 h 1520548"/>
              <a:gd name="connsiteX32" fmla="*/ 3169 w 833731"/>
              <a:gd name="connsiteY32" fmla="*/ 558419 h 1520548"/>
              <a:gd name="connsiteX33" fmla="*/ 3578 w 833731"/>
              <a:gd name="connsiteY33" fmla="*/ 547531 h 1520548"/>
              <a:gd name="connsiteX34" fmla="*/ 4086 w 833731"/>
              <a:gd name="connsiteY34" fmla="*/ 544863 h 1520548"/>
              <a:gd name="connsiteX35" fmla="*/ 4304 w 833731"/>
              <a:gd name="connsiteY35" fmla="*/ 541641 h 1520548"/>
              <a:gd name="connsiteX36" fmla="*/ 10140 w 833731"/>
              <a:gd name="connsiteY36" fmla="*/ 513098 h 1520548"/>
              <a:gd name="connsiteX37" fmla="*/ 14917 w 833731"/>
              <a:gd name="connsiteY37" fmla="*/ 488028 h 1520548"/>
              <a:gd name="connsiteX38" fmla="*/ 15857 w 833731"/>
              <a:gd name="connsiteY38" fmla="*/ 485133 h 1520548"/>
              <a:gd name="connsiteX39" fmla="*/ 16938 w 833731"/>
              <a:gd name="connsiteY39" fmla="*/ 479844 h 1520548"/>
              <a:gd name="connsiteX40" fmla="*/ 27987 w 833731"/>
              <a:gd name="connsiteY40" fmla="*/ 447766 h 1520548"/>
              <a:gd name="connsiteX41" fmla="*/ 33812 w 833731"/>
              <a:gd name="connsiteY41" fmla="*/ 429824 h 1520548"/>
              <a:gd name="connsiteX42" fmla="*/ 34800 w 833731"/>
              <a:gd name="connsiteY42" fmla="*/ 427987 h 1520548"/>
              <a:gd name="connsiteX43" fmla="*/ 37483 w 833731"/>
              <a:gd name="connsiteY43" fmla="*/ 420198 h 1520548"/>
              <a:gd name="connsiteX44" fmla="*/ 65519 w 833731"/>
              <a:gd name="connsiteY44" fmla="*/ 363016 h 1520548"/>
              <a:gd name="connsiteX45" fmla="*/ 81809 w 833731"/>
              <a:gd name="connsiteY45" fmla="*/ 340611 h 1520548"/>
              <a:gd name="connsiteX46" fmla="*/ 93479 w 833731"/>
              <a:gd name="connsiteY46" fmla="*/ 318920 h 1520548"/>
              <a:gd name="connsiteX47" fmla="*/ 118805 w 833731"/>
              <a:gd name="connsiteY47" fmla="*/ 289729 h 1520548"/>
              <a:gd name="connsiteX48" fmla="*/ 142388 w 833731"/>
              <a:gd name="connsiteY48" fmla="*/ 257294 h 1520548"/>
              <a:gd name="connsiteX49" fmla="*/ 163584 w 833731"/>
              <a:gd name="connsiteY49" fmla="*/ 238117 h 1520548"/>
              <a:gd name="connsiteX50" fmla="*/ 181008 w 833731"/>
              <a:gd name="connsiteY50" fmla="*/ 218034 h 1520548"/>
              <a:gd name="connsiteX51" fmla="*/ 213067 w 833731"/>
              <a:gd name="connsiteY51" fmla="*/ 193346 h 1520548"/>
              <a:gd name="connsiteX52" fmla="*/ 244194 w 833731"/>
              <a:gd name="connsiteY52" fmla="*/ 165183 h 1520548"/>
              <a:gd name="connsiteX53" fmla="*/ 271390 w 833731"/>
              <a:gd name="connsiteY53" fmla="*/ 148433 h 1520548"/>
              <a:gd name="connsiteX54" fmla="*/ 294826 w 833731"/>
              <a:gd name="connsiteY54" fmla="*/ 130385 h 1520548"/>
              <a:gd name="connsiteX55" fmla="*/ 335424 w 833731"/>
              <a:gd name="connsiteY55" fmla="*/ 108993 h 1520548"/>
              <a:gd name="connsiteX56" fmla="*/ 367584 w 833731"/>
              <a:gd name="connsiteY56" fmla="*/ 89185 h 1520548"/>
              <a:gd name="connsiteX57" fmla="*/ 391093 w 833731"/>
              <a:gd name="connsiteY57" fmla="*/ 79659 h 1520548"/>
              <a:gd name="connsiteX58" fmla="*/ 414806 w 833731"/>
              <a:gd name="connsiteY58" fmla="*/ 67164 h 1520548"/>
              <a:gd name="connsiteX59" fmla="*/ 467550 w 833731"/>
              <a:gd name="connsiteY59" fmla="*/ 48680 h 1520548"/>
              <a:gd name="connsiteX60" fmla="*/ 509205 w 833731"/>
              <a:gd name="connsiteY60" fmla="*/ 31801 h 1520548"/>
              <a:gd name="connsiteX61" fmla="*/ 528408 w 833731"/>
              <a:gd name="connsiteY61" fmla="*/ 27351 h 1520548"/>
              <a:gd name="connsiteX62" fmla="*/ 546740 w 833731"/>
              <a:gd name="connsiteY62" fmla="*/ 20927 h 1520548"/>
              <a:gd name="connsiteX63" fmla="*/ 619250 w 833731"/>
              <a:gd name="connsiteY63" fmla="*/ 6301 h 15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833731" h="1520548">
                <a:moveTo>
                  <a:pt x="5" y="605320"/>
                </a:moveTo>
                <a:lnTo>
                  <a:pt x="1059" y="614672"/>
                </a:lnTo>
                <a:lnTo>
                  <a:pt x="1059" y="614654"/>
                </a:lnTo>
                <a:close/>
                <a:moveTo>
                  <a:pt x="646439" y="0"/>
                </a:moveTo>
                <a:lnTo>
                  <a:pt x="648547" y="204080"/>
                </a:lnTo>
                <a:lnTo>
                  <a:pt x="648378" y="208705"/>
                </a:lnTo>
                <a:lnTo>
                  <a:pt x="543345" y="230208"/>
                </a:lnTo>
                <a:cubicBezTo>
                  <a:pt x="270950" y="305810"/>
                  <a:pt x="62832" y="485068"/>
                  <a:pt x="11771" y="709493"/>
                </a:cubicBezTo>
                <a:lnTo>
                  <a:pt x="11771" y="709492"/>
                </a:lnTo>
                <a:lnTo>
                  <a:pt x="11613" y="708345"/>
                </a:lnTo>
                <a:lnTo>
                  <a:pt x="11770" y="709744"/>
                </a:lnTo>
                <a:lnTo>
                  <a:pt x="11771" y="709745"/>
                </a:lnTo>
                <a:lnTo>
                  <a:pt x="43987" y="803512"/>
                </a:lnTo>
                <a:lnTo>
                  <a:pt x="59768" y="832581"/>
                </a:lnTo>
                <a:lnTo>
                  <a:pt x="94586" y="891471"/>
                </a:lnTo>
                <a:lnTo>
                  <a:pt x="119321" y="923162"/>
                </a:lnTo>
                <a:lnTo>
                  <a:pt x="162301" y="972328"/>
                </a:lnTo>
                <a:lnTo>
                  <a:pt x="194119" y="1002360"/>
                </a:lnTo>
                <a:lnTo>
                  <a:pt x="246069" y="1044838"/>
                </a:lnTo>
                <a:lnTo>
                  <a:pt x="283359" y="1071294"/>
                </a:lnTo>
                <a:lnTo>
                  <a:pt x="345402" y="1107862"/>
                </a:lnTo>
                <a:lnTo>
                  <a:pt x="385842" y="1129288"/>
                </a:lnTo>
                <a:lnTo>
                  <a:pt x="462239" y="1160723"/>
                </a:lnTo>
                <a:lnTo>
                  <a:pt x="500268" y="1175239"/>
                </a:lnTo>
                <a:lnTo>
                  <a:pt x="625298" y="1207898"/>
                </a:lnTo>
                <a:lnTo>
                  <a:pt x="625298" y="1103682"/>
                </a:lnTo>
                <a:lnTo>
                  <a:pt x="833731" y="1331878"/>
                </a:lnTo>
                <a:lnTo>
                  <a:pt x="625298" y="1520548"/>
                </a:lnTo>
                <a:lnTo>
                  <a:pt x="625298" y="1416331"/>
                </a:lnTo>
                <a:cubicBezTo>
                  <a:pt x="579284" y="1407462"/>
                  <a:pt x="535004" y="1395829"/>
                  <a:pt x="492743" y="1381707"/>
                </a:cubicBezTo>
                <a:cubicBezTo>
                  <a:pt x="196911" y="1282852"/>
                  <a:pt x="0" y="1062040"/>
                  <a:pt x="0" y="813709"/>
                </a:cubicBezTo>
                <a:lnTo>
                  <a:pt x="0" y="605276"/>
                </a:lnTo>
                <a:lnTo>
                  <a:pt x="3169" y="558419"/>
                </a:lnTo>
                <a:lnTo>
                  <a:pt x="3578" y="547531"/>
                </a:lnTo>
                <a:lnTo>
                  <a:pt x="4086" y="544863"/>
                </a:lnTo>
                <a:lnTo>
                  <a:pt x="4304" y="541641"/>
                </a:lnTo>
                <a:lnTo>
                  <a:pt x="10140" y="513098"/>
                </a:lnTo>
                <a:lnTo>
                  <a:pt x="14917" y="488028"/>
                </a:lnTo>
                <a:lnTo>
                  <a:pt x="15857" y="485133"/>
                </a:lnTo>
                <a:lnTo>
                  <a:pt x="16938" y="479844"/>
                </a:lnTo>
                <a:lnTo>
                  <a:pt x="27987" y="447766"/>
                </a:lnTo>
                <a:lnTo>
                  <a:pt x="33812" y="429824"/>
                </a:lnTo>
                <a:lnTo>
                  <a:pt x="34800" y="427987"/>
                </a:lnTo>
                <a:lnTo>
                  <a:pt x="37483" y="420198"/>
                </a:lnTo>
                <a:cubicBezTo>
                  <a:pt x="45603" y="400709"/>
                  <a:pt x="54971" y="381631"/>
                  <a:pt x="65519" y="363016"/>
                </a:cubicBezTo>
                <a:lnTo>
                  <a:pt x="81809" y="340611"/>
                </a:lnTo>
                <a:lnTo>
                  <a:pt x="93479" y="318920"/>
                </a:lnTo>
                <a:lnTo>
                  <a:pt x="118805" y="289729"/>
                </a:lnTo>
                <a:lnTo>
                  <a:pt x="142388" y="257294"/>
                </a:lnTo>
                <a:lnTo>
                  <a:pt x="163584" y="238117"/>
                </a:lnTo>
                <a:lnTo>
                  <a:pt x="181008" y="218034"/>
                </a:lnTo>
                <a:lnTo>
                  <a:pt x="213067" y="193346"/>
                </a:lnTo>
                <a:lnTo>
                  <a:pt x="244194" y="165183"/>
                </a:lnTo>
                <a:lnTo>
                  <a:pt x="271390" y="148433"/>
                </a:lnTo>
                <a:lnTo>
                  <a:pt x="294826" y="130385"/>
                </a:lnTo>
                <a:lnTo>
                  <a:pt x="335424" y="108993"/>
                </a:lnTo>
                <a:lnTo>
                  <a:pt x="367584" y="89185"/>
                </a:lnTo>
                <a:lnTo>
                  <a:pt x="391093" y="79659"/>
                </a:lnTo>
                <a:lnTo>
                  <a:pt x="414806" y="67164"/>
                </a:lnTo>
                <a:lnTo>
                  <a:pt x="467550" y="48680"/>
                </a:lnTo>
                <a:lnTo>
                  <a:pt x="509205" y="31801"/>
                </a:lnTo>
                <a:lnTo>
                  <a:pt x="528408" y="27351"/>
                </a:lnTo>
                <a:lnTo>
                  <a:pt x="546740" y="20927"/>
                </a:lnTo>
                <a:lnTo>
                  <a:pt x="619250" y="6301"/>
                </a:lnTo>
                <a:close/>
              </a:path>
            </a:pathLst>
          </a:custGeom>
          <a:solidFill>
            <a:srgbClr val="38C98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24">
            <a:extLst>
              <a:ext uri="{FF2B5EF4-FFF2-40B4-BE49-F238E27FC236}">
                <a16:creationId xmlns:a16="http://schemas.microsoft.com/office/drawing/2014/main" id="{0EA1A53A-D791-AC80-856E-6AEE0D89FC56}"/>
              </a:ext>
            </a:extLst>
          </p:cNvPr>
          <p:cNvSpPr/>
          <p:nvPr/>
        </p:nvSpPr>
        <p:spPr>
          <a:xfrm rot="21010751">
            <a:off x="4554668" y="4160390"/>
            <a:ext cx="774309" cy="1416860"/>
          </a:xfrm>
          <a:custGeom>
            <a:avLst/>
            <a:gdLst>
              <a:gd name="connsiteX0" fmla="*/ 5 w 774309"/>
              <a:gd name="connsiteY0" fmla="*/ 566864 h 1416860"/>
              <a:gd name="connsiteX1" fmla="*/ 983 w 774309"/>
              <a:gd name="connsiteY1" fmla="*/ 575549 h 1416860"/>
              <a:gd name="connsiteX2" fmla="*/ 984 w 774309"/>
              <a:gd name="connsiteY2" fmla="*/ 575532 h 1416860"/>
              <a:gd name="connsiteX3" fmla="*/ 625435 w 774309"/>
              <a:gd name="connsiteY3" fmla="*/ 0 h 1416860"/>
              <a:gd name="connsiteX4" fmla="*/ 638296 w 774309"/>
              <a:gd name="connsiteY4" fmla="*/ 191478 h 1416860"/>
              <a:gd name="connsiteX5" fmla="*/ 635686 w 774309"/>
              <a:gd name="connsiteY5" fmla="*/ 191653 h 1416860"/>
              <a:gd name="connsiteX6" fmla="*/ 10932 w 774309"/>
              <a:gd name="connsiteY6" fmla="*/ 663611 h 1416860"/>
              <a:gd name="connsiteX7" fmla="*/ 10932 w 774309"/>
              <a:gd name="connsiteY7" fmla="*/ 663610 h 1416860"/>
              <a:gd name="connsiteX8" fmla="*/ 10784 w 774309"/>
              <a:gd name="connsiteY8" fmla="*/ 662541 h 1416860"/>
              <a:gd name="connsiteX9" fmla="*/ 10931 w 774309"/>
              <a:gd name="connsiteY9" fmla="*/ 663845 h 1416860"/>
              <a:gd name="connsiteX10" fmla="*/ 10932 w 774309"/>
              <a:gd name="connsiteY10" fmla="*/ 663845 h 1416860"/>
              <a:gd name="connsiteX11" fmla="*/ 40852 w 774309"/>
              <a:gd name="connsiteY11" fmla="*/ 750931 h 1416860"/>
              <a:gd name="connsiteX12" fmla="*/ 55508 w 774309"/>
              <a:gd name="connsiteY12" fmla="*/ 777927 h 1416860"/>
              <a:gd name="connsiteX13" fmla="*/ 87845 w 774309"/>
              <a:gd name="connsiteY13" fmla="*/ 832620 h 1416860"/>
              <a:gd name="connsiteX14" fmla="*/ 110817 w 774309"/>
              <a:gd name="connsiteY14" fmla="*/ 862052 h 1416860"/>
              <a:gd name="connsiteX15" fmla="*/ 150733 w 774309"/>
              <a:gd name="connsiteY15" fmla="*/ 907715 h 1416860"/>
              <a:gd name="connsiteX16" fmla="*/ 180283 w 774309"/>
              <a:gd name="connsiteY16" fmla="*/ 935606 h 1416860"/>
              <a:gd name="connsiteX17" fmla="*/ 228531 w 774309"/>
              <a:gd name="connsiteY17" fmla="*/ 975056 h 1416860"/>
              <a:gd name="connsiteX18" fmla="*/ 263163 w 774309"/>
              <a:gd name="connsiteY18" fmla="*/ 999627 h 1416860"/>
              <a:gd name="connsiteX19" fmla="*/ 320784 w 774309"/>
              <a:gd name="connsiteY19" fmla="*/ 1033589 h 1416860"/>
              <a:gd name="connsiteX20" fmla="*/ 358342 w 774309"/>
              <a:gd name="connsiteY20" fmla="*/ 1053488 h 1416860"/>
              <a:gd name="connsiteX21" fmla="*/ 429294 w 774309"/>
              <a:gd name="connsiteY21" fmla="*/ 1082682 h 1416860"/>
              <a:gd name="connsiteX22" fmla="*/ 464613 w 774309"/>
              <a:gd name="connsiteY22" fmla="*/ 1096164 h 1416860"/>
              <a:gd name="connsiteX23" fmla="*/ 580732 w 774309"/>
              <a:gd name="connsiteY23" fmla="*/ 1126495 h 1416860"/>
              <a:gd name="connsiteX24" fmla="*/ 580732 w 774309"/>
              <a:gd name="connsiteY24" fmla="*/ 1029706 h 1416860"/>
              <a:gd name="connsiteX25" fmla="*/ 774309 w 774309"/>
              <a:gd name="connsiteY25" fmla="*/ 1241638 h 1416860"/>
              <a:gd name="connsiteX26" fmla="*/ 580732 w 774309"/>
              <a:gd name="connsiteY26" fmla="*/ 1416860 h 1416860"/>
              <a:gd name="connsiteX27" fmla="*/ 580732 w 774309"/>
              <a:gd name="connsiteY27" fmla="*/ 1320072 h 1416860"/>
              <a:gd name="connsiteX28" fmla="*/ 345765 w 774309"/>
              <a:gd name="connsiteY28" fmla="*/ 1241890 h 1416860"/>
              <a:gd name="connsiteX29" fmla="*/ 246748 w 774309"/>
              <a:gd name="connsiteY29" fmla="*/ 1183529 h 1416860"/>
              <a:gd name="connsiteX30" fmla="*/ 0 w 774309"/>
              <a:gd name="connsiteY30" fmla="*/ 760400 h 1416860"/>
              <a:gd name="connsiteX31" fmla="*/ 0 w 774309"/>
              <a:gd name="connsiteY31" fmla="*/ 566823 h 1416860"/>
              <a:gd name="connsiteX32" fmla="*/ 2944 w 774309"/>
              <a:gd name="connsiteY32" fmla="*/ 523309 h 1416860"/>
              <a:gd name="connsiteX33" fmla="*/ 3323 w 774309"/>
              <a:gd name="connsiteY33" fmla="*/ 513191 h 1416860"/>
              <a:gd name="connsiteX34" fmla="*/ 3737 w 774309"/>
              <a:gd name="connsiteY34" fmla="*/ 511581 h 1416860"/>
              <a:gd name="connsiteX35" fmla="*/ 3998 w 774309"/>
              <a:gd name="connsiteY35" fmla="*/ 507723 h 1416860"/>
              <a:gd name="connsiteX36" fmla="*/ 15731 w 774309"/>
              <a:gd name="connsiteY36" fmla="*/ 450331 h 1416860"/>
              <a:gd name="connsiteX37" fmla="*/ 25509 w 774309"/>
              <a:gd name="connsiteY37" fmla="*/ 426817 h 1416860"/>
              <a:gd name="connsiteX38" fmla="*/ 31402 w 774309"/>
              <a:gd name="connsiteY38" fmla="*/ 403874 h 1416860"/>
              <a:gd name="connsiteX39" fmla="*/ 47462 w 774309"/>
              <a:gd name="connsiteY39" fmla="*/ 374023 h 1416860"/>
              <a:gd name="connsiteX40" fmla="*/ 60849 w 774309"/>
              <a:gd name="connsiteY40" fmla="*/ 341829 h 1416860"/>
              <a:gd name="connsiteX41" fmla="*/ 75974 w 774309"/>
              <a:gd name="connsiteY41" fmla="*/ 321027 h 1416860"/>
              <a:gd name="connsiteX42" fmla="*/ 86816 w 774309"/>
              <a:gd name="connsiteY42" fmla="*/ 300874 h 1416860"/>
              <a:gd name="connsiteX43" fmla="*/ 110345 w 774309"/>
              <a:gd name="connsiteY43" fmla="*/ 273755 h 1416860"/>
              <a:gd name="connsiteX44" fmla="*/ 132240 w 774309"/>
              <a:gd name="connsiteY44" fmla="*/ 243643 h 1416860"/>
              <a:gd name="connsiteX45" fmla="*/ 151919 w 774309"/>
              <a:gd name="connsiteY45" fmla="*/ 225838 h 1416860"/>
              <a:gd name="connsiteX46" fmla="*/ 168107 w 774309"/>
              <a:gd name="connsiteY46" fmla="*/ 207179 h 1416860"/>
              <a:gd name="connsiteX47" fmla="*/ 197892 w 774309"/>
              <a:gd name="connsiteY47" fmla="*/ 184243 h 1416860"/>
              <a:gd name="connsiteX48" fmla="*/ 226790 w 774309"/>
              <a:gd name="connsiteY48" fmla="*/ 158097 h 1416860"/>
              <a:gd name="connsiteX49" fmla="*/ 252039 w 774309"/>
              <a:gd name="connsiteY49" fmla="*/ 142545 h 1416860"/>
              <a:gd name="connsiteX50" fmla="*/ 273813 w 774309"/>
              <a:gd name="connsiteY50" fmla="*/ 125777 h 1416860"/>
              <a:gd name="connsiteX51" fmla="*/ 311531 w 774309"/>
              <a:gd name="connsiteY51" fmla="*/ 105902 h 1416860"/>
              <a:gd name="connsiteX52" fmla="*/ 341386 w 774309"/>
              <a:gd name="connsiteY52" fmla="*/ 87514 h 1416860"/>
              <a:gd name="connsiteX53" fmla="*/ 363208 w 774309"/>
              <a:gd name="connsiteY53" fmla="*/ 78672 h 1416860"/>
              <a:gd name="connsiteX54" fmla="*/ 385241 w 774309"/>
              <a:gd name="connsiteY54" fmla="*/ 67062 h 1416860"/>
              <a:gd name="connsiteX55" fmla="*/ 434249 w 774309"/>
              <a:gd name="connsiteY55" fmla="*/ 49887 h 1416860"/>
              <a:gd name="connsiteX56" fmla="*/ 472913 w 774309"/>
              <a:gd name="connsiteY56" fmla="*/ 34220 h 1416860"/>
              <a:gd name="connsiteX57" fmla="*/ 490737 w 774309"/>
              <a:gd name="connsiteY57" fmla="*/ 30090 h 1416860"/>
              <a:gd name="connsiteX58" fmla="*/ 507772 w 774309"/>
              <a:gd name="connsiteY58" fmla="*/ 24120 h 1416860"/>
              <a:gd name="connsiteX59" fmla="*/ 575151 w 774309"/>
              <a:gd name="connsiteY59" fmla="*/ 10529 h 1416860"/>
              <a:gd name="connsiteX60" fmla="*/ 618259 w 774309"/>
              <a:gd name="connsiteY60" fmla="*/ 540 h 141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774309" h="1416860">
                <a:moveTo>
                  <a:pt x="5" y="566864"/>
                </a:moveTo>
                <a:lnTo>
                  <a:pt x="983" y="575549"/>
                </a:lnTo>
                <a:lnTo>
                  <a:pt x="984" y="575532"/>
                </a:lnTo>
                <a:close/>
                <a:moveTo>
                  <a:pt x="625435" y="0"/>
                </a:moveTo>
                <a:lnTo>
                  <a:pt x="638296" y="191478"/>
                </a:lnTo>
                <a:lnTo>
                  <a:pt x="635686" y="191653"/>
                </a:lnTo>
                <a:cubicBezTo>
                  <a:pt x="320118" y="234371"/>
                  <a:pt x="66258" y="420442"/>
                  <a:pt x="10932" y="663611"/>
                </a:cubicBezTo>
                <a:lnTo>
                  <a:pt x="10932" y="663610"/>
                </a:lnTo>
                <a:lnTo>
                  <a:pt x="10784" y="662541"/>
                </a:lnTo>
                <a:lnTo>
                  <a:pt x="10931" y="663845"/>
                </a:lnTo>
                <a:lnTo>
                  <a:pt x="10932" y="663845"/>
                </a:lnTo>
                <a:lnTo>
                  <a:pt x="40852" y="750931"/>
                </a:lnTo>
                <a:lnTo>
                  <a:pt x="55508" y="777927"/>
                </a:lnTo>
                <a:lnTo>
                  <a:pt x="87845" y="832620"/>
                </a:lnTo>
                <a:lnTo>
                  <a:pt x="110817" y="862052"/>
                </a:lnTo>
                <a:lnTo>
                  <a:pt x="150733" y="907715"/>
                </a:lnTo>
                <a:lnTo>
                  <a:pt x="180283" y="935606"/>
                </a:lnTo>
                <a:lnTo>
                  <a:pt x="228531" y="975056"/>
                </a:lnTo>
                <a:lnTo>
                  <a:pt x="263163" y="999627"/>
                </a:lnTo>
                <a:lnTo>
                  <a:pt x="320784" y="1033589"/>
                </a:lnTo>
                <a:lnTo>
                  <a:pt x="358342" y="1053488"/>
                </a:lnTo>
                <a:lnTo>
                  <a:pt x="429294" y="1082682"/>
                </a:lnTo>
                <a:lnTo>
                  <a:pt x="464613" y="1096164"/>
                </a:lnTo>
                <a:lnTo>
                  <a:pt x="580732" y="1126495"/>
                </a:lnTo>
                <a:lnTo>
                  <a:pt x="580732" y="1029706"/>
                </a:lnTo>
                <a:lnTo>
                  <a:pt x="774309" y="1241638"/>
                </a:lnTo>
                <a:lnTo>
                  <a:pt x="580732" y="1416860"/>
                </a:lnTo>
                <a:lnTo>
                  <a:pt x="580732" y="1320072"/>
                </a:lnTo>
                <a:cubicBezTo>
                  <a:pt x="495264" y="1303598"/>
                  <a:pt x="416234" y="1276855"/>
                  <a:pt x="345765" y="1241890"/>
                </a:cubicBezTo>
                <a:cubicBezTo>
                  <a:pt x="310531" y="1224407"/>
                  <a:pt x="277437" y="1204868"/>
                  <a:pt x="246748" y="1183529"/>
                </a:cubicBezTo>
                <a:cubicBezTo>
                  <a:pt x="93305" y="1076835"/>
                  <a:pt x="0" y="925137"/>
                  <a:pt x="0" y="760400"/>
                </a:cubicBezTo>
                <a:lnTo>
                  <a:pt x="0" y="566823"/>
                </a:lnTo>
                <a:lnTo>
                  <a:pt x="2944" y="523309"/>
                </a:lnTo>
                <a:lnTo>
                  <a:pt x="3323" y="513191"/>
                </a:lnTo>
                <a:lnTo>
                  <a:pt x="3737" y="511581"/>
                </a:lnTo>
                <a:lnTo>
                  <a:pt x="3998" y="507723"/>
                </a:lnTo>
                <a:cubicBezTo>
                  <a:pt x="6641" y="488292"/>
                  <a:pt x="10574" y="469145"/>
                  <a:pt x="15731" y="450331"/>
                </a:cubicBezTo>
                <a:lnTo>
                  <a:pt x="25509" y="426817"/>
                </a:lnTo>
                <a:lnTo>
                  <a:pt x="31402" y="403874"/>
                </a:lnTo>
                <a:lnTo>
                  <a:pt x="47462" y="374023"/>
                </a:lnTo>
                <a:lnTo>
                  <a:pt x="60849" y="341829"/>
                </a:lnTo>
                <a:lnTo>
                  <a:pt x="75974" y="321027"/>
                </a:lnTo>
                <a:lnTo>
                  <a:pt x="86816" y="300874"/>
                </a:lnTo>
                <a:lnTo>
                  <a:pt x="110345" y="273755"/>
                </a:lnTo>
                <a:lnTo>
                  <a:pt x="132240" y="243643"/>
                </a:lnTo>
                <a:lnTo>
                  <a:pt x="151919" y="225838"/>
                </a:lnTo>
                <a:lnTo>
                  <a:pt x="168107" y="207179"/>
                </a:lnTo>
                <a:lnTo>
                  <a:pt x="197892" y="184243"/>
                </a:lnTo>
                <a:lnTo>
                  <a:pt x="226790" y="158097"/>
                </a:lnTo>
                <a:lnTo>
                  <a:pt x="252039" y="142545"/>
                </a:lnTo>
                <a:lnTo>
                  <a:pt x="273813" y="125777"/>
                </a:lnTo>
                <a:lnTo>
                  <a:pt x="311531" y="105902"/>
                </a:lnTo>
                <a:lnTo>
                  <a:pt x="341386" y="87514"/>
                </a:lnTo>
                <a:lnTo>
                  <a:pt x="363208" y="78672"/>
                </a:lnTo>
                <a:lnTo>
                  <a:pt x="385241" y="67062"/>
                </a:lnTo>
                <a:lnTo>
                  <a:pt x="434249" y="49887"/>
                </a:lnTo>
                <a:lnTo>
                  <a:pt x="472913" y="34220"/>
                </a:lnTo>
                <a:lnTo>
                  <a:pt x="490737" y="30090"/>
                </a:lnTo>
                <a:lnTo>
                  <a:pt x="507772" y="24120"/>
                </a:lnTo>
                <a:lnTo>
                  <a:pt x="575151" y="10529"/>
                </a:lnTo>
                <a:lnTo>
                  <a:pt x="618259" y="540"/>
                </a:lnTo>
                <a:close/>
              </a:path>
            </a:pathLst>
          </a:custGeom>
          <a:solidFill>
            <a:srgbClr val="38C98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37">
            <a:extLst>
              <a:ext uri="{FF2B5EF4-FFF2-40B4-BE49-F238E27FC236}">
                <a16:creationId xmlns:a16="http://schemas.microsoft.com/office/drawing/2014/main" id="{E71942F9-F3CE-DF6D-5F9D-00F8ADC88C66}"/>
              </a:ext>
            </a:extLst>
          </p:cNvPr>
          <p:cNvSpPr/>
          <p:nvPr/>
        </p:nvSpPr>
        <p:spPr>
          <a:xfrm rot="10800000">
            <a:off x="6308294" y="1817240"/>
            <a:ext cx="1281597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B22090FA-93CA-1DAF-DFB2-3C3471FB4334}"/>
              </a:ext>
            </a:extLst>
          </p:cNvPr>
          <p:cNvSpPr/>
          <p:nvPr/>
        </p:nvSpPr>
        <p:spPr>
          <a:xfrm rot="1628269" flipH="1">
            <a:off x="6676368" y="3227785"/>
            <a:ext cx="852584" cy="1567614"/>
          </a:xfrm>
          <a:custGeom>
            <a:avLst/>
            <a:gdLst>
              <a:gd name="connsiteX0" fmla="*/ 12037 w 852584"/>
              <a:gd name="connsiteY0" fmla="*/ 738219 h 1567614"/>
              <a:gd name="connsiteX1" fmla="*/ 12037 w 852584"/>
              <a:gd name="connsiteY1" fmla="*/ 738219 h 1567614"/>
              <a:gd name="connsiteX2" fmla="*/ 12037 w 852584"/>
              <a:gd name="connsiteY2" fmla="*/ 738219 h 1567614"/>
              <a:gd name="connsiteX3" fmla="*/ 5 w 852584"/>
              <a:gd name="connsiteY3" fmla="*/ 631692 h 1567614"/>
              <a:gd name="connsiteX4" fmla="*/ 1083 w 852584"/>
              <a:gd name="connsiteY4" fmla="*/ 641236 h 1567614"/>
              <a:gd name="connsiteX5" fmla="*/ 1083 w 852584"/>
              <a:gd name="connsiteY5" fmla="*/ 641254 h 1567614"/>
              <a:gd name="connsiteX6" fmla="*/ 779642 w 852584"/>
              <a:gd name="connsiteY6" fmla="*/ 0 h 1567614"/>
              <a:gd name="connsiteX7" fmla="*/ 702987 w 852584"/>
              <a:gd name="connsiteY7" fmla="*/ 5059 h 1567614"/>
              <a:gd name="connsiteX8" fmla="*/ 692033 w 852584"/>
              <a:gd name="connsiteY8" fmla="*/ 7268 h 1567614"/>
              <a:gd name="connsiteX9" fmla="*/ 680759 w 852584"/>
              <a:gd name="connsiteY9" fmla="*/ 8116 h 1567614"/>
              <a:gd name="connsiteX10" fmla="*/ 633260 w 852584"/>
              <a:gd name="connsiteY10" fmla="*/ 19124 h 1567614"/>
              <a:gd name="connsiteX11" fmla="*/ 559102 w 852584"/>
              <a:gd name="connsiteY11" fmla="*/ 34082 h 1567614"/>
              <a:gd name="connsiteX12" fmla="*/ 540354 w 852584"/>
              <a:gd name="connsiteY12" fmla="*/ 40652 h 1567614"/>
              <a:gd name="connsiteX13" fmla="*/ 520720 w 852584"/>
              <a:gd name="connsiteY13" fmla="*/ 45202 h 1567614"/>
              <a:gd name="connsiteX14" fmla="*/ 478127 w 852584"/>
              <a:gd name="connsiteY14" fmla="*/ 62460 h 1567614"/>
              <a:gd name="connsiteX15" fmla="*/ 424185 w 852584"/>
              <a:gd name="connsiteY15" fmla="*/ 81365 h 1567614"/>
              <a:gd name="connsiteX16" fmla="*/ 399934 w 852584"/>
              <a:gd name="connsiteY16" fmla="*/ 94144 h 1567614"/>
              <a:gd name="connsiteX17" fmla="*/ 375896 w 852584"/>
              <a:gd name="connsiteY17" fmla="*/ 103884 h 1567614"/>
              <a:gd name="connsiteX18" fmla="*/ 343011 w 852584"/>
              <a:gd name="connsiteY18" fmla="*/ 124138 h 1567614"/>
              <a:gd name="connsiteX19" fmla="*/ 301492 w 852584"/>
              <a:gd name="connsiteY19" fmla="*/ 146016 h 1567614"/>
              <a:gd name="connsiteX20" fmla="*/ 277524 w 852584"/>
              <a:gd name="connsiteY20" fmla="*/ 164474 h 1567614"/>
              <a:gd name="connsiteX21" fmla="*/ 249716 w 852584"/>
              <a:gd name="connsiteY21" fmla="*/ 181601 h 1567614"/>
              <a:gd name="connsiteX22" fmla="*/ 217892 w 852584"/>
              <a:gd name="connsiteY22" fmla="*/ 210395 h 1567614"/>
              <a:gd name="connsiteX23" fmla="*/ 185101 w 852584"/>
              <a:gd name="connsiteY23" fmla="*/ 235647 h 1567614"/>
              <a:gd name="connsiteX24" fmla="*/ 167278 w 852584"/>
              <a:gd name="connsiteY24" fmla="*/ 256189 h 1567614"/>
              <a:gd name="connsiteX25" fmla="*/ 145608 w 852584"/>
              <a:gd name="connsiteY25" fmla="*/ 275795 h 1567614"/>
              <a:gd name="connsiteX26" fmla="*/ 121499 w 852584"/>
              <a:gd name="connsiteY26" fmla="*/ 308954 h 1567614"/>
              <a:gd name="connsiteX27" fmla="*/ 95592 w 852584"/>
              <a:gd name="connsiteY27" fmla="*/ 338813 h 1567614"/>
              <a:gd name="connsiteX28" fmla="*/ 72759 w 852584"/>
              <a:gd name="connsiteY28" fmla="*/ 375986 h 1567614"/>
              <a:gd name="connsiteX29" fmla="*/ 67000 w 852584"/>
              <a:gd name="connsiteY29" fmla="*/ 383907 h 1567614"/>
              <a:gd name="connsiteX30" fmla="*/ 63464 w 852584"/>
              <a:gd name="connsiteY30" fmla="*/ 391121 h 1567614"/>
              <a:gd name="connsiteX31" fmla="*/ 61422 w 852584"/>
              <a:gd name="connsiteY31" fmla="*/ 394444 h 1567614"/>
              <a:gd name="connsiteX32" fmla="*/ 53967 w 852584"/>
              <a:gd name="connsiteY32" fmla="*/ 410491 h 1567614"/>
              <a:gd name="connsiteX33" fmla="*/ 38331 w 852584"/>
              <a:gd name="connsiteY33" fmla="*/ 442382 h 1567614"/>
              <a:gd name="connsiteX34" fmla="*/ 35984 w 852584"/>
              <a:gd name="connsiteY34" fmla="*/ 449194 h 1567614"/>
              <a:gd name="connsiteX35" fmla="*/ 34576 w 852584"/>
              <a:gd name="connsiteY35" fmla="*/ 452225 h 1567614"/>
              <a:gd name="connsiteX36" fmla="*/ 28610 w 852584"/>
              <a:gd name="connsiteY36" fmla="*/ 470604 h 1567614"/>
              <a:gd name="connsiteX37" fmla="*/ 17322 w 852584"/>
              <a:gd name="connsiteY37" fmla="*/ 503377 h 1567614"/>
              <a:gd name="connsiteX38" fmla="*/ 16217 w 852584"/>
              <a:gd name="connsiteY38" fmla="*/ 508782 h 1567614"/>
              <a:gd name="connsiteX39" fmla="*/ 15255 w 852584"/>
              <a:gd name="connsiteY39" fmla="*/ 511746 h 1567614"/>
              <a:gd name="connsiteX40" fmla="*/ 10364 w 852584"/>
              <a:gd name="connsiteY40" fmla="*/ 537408 h 1567614"/>
              <a:gd name="connsiteX41" fmla="*/ 4402 w 852584"/>
              <a:gd name="connsiteY41" fmla="*/ 566572 h 1567614"/>
              <a:gd name="connsiteX42" fmla="*/ 4179 w 852584"/>
              <a:gd name="connsiteY42" fmla="*/ 569864 h 1567614"/>
              <a:gd name="connsiteX43" fmla="*/ 3659 w 852584"/>
              <a:gd name="connsiteY43" fmla="*/ 572594 h 1567614"/>
              <a:gd name="connsiteX44" fmla="*/ 3241 w 852584"/>
              <a:gd name="connsiteY44" fmla="*/ 583734 h 1567614"/>
              <a:gd name="connsiteX45" fmla="*/ 0 w 852584"/>
              <a:gd name="connsiteY45" fmla="*/ 631646 h 1567614"/>
              <a:gd name="connsiteX46" fmla="*/ 0 w 852584"/>
              <a:gd name="connsiteY46" fmla="*/ 844791 h 1567614"/>
              <a:gd name="connsiteX47" fmla="*/ 271692 w 852584"/>
              <a:gd name="connsiteY47" fmla="*/ 1310695 h 1567614"/>
              <a:gd name="connsiteX48" fmla="*/ 639438 w 852584"/>
              <a:gd name="connsiteY48" fmla="*/ 1461041 h 1567614"/>
              <a:gd name="connsiteX49" fmla="*/ 639438 w 852584"/>
              <a:gd name="connsiteY49" fmla="*/ 1567614 h 1567614"/>
              <a:gd name="connsiteX50" fmla="*/ 852584 w 852584"/>
              <a:gd name="connsiteY50" fmla="*/ 1374678 h 1567614"/>
              <a:gd name="connsiteX51" fmla="*/ 639438 w 852584"/>
              <a:gd name="connsiteY51" fmla="*/ 1141322 h 1567614"/>
              <a:gd name="connsiteX52" fmla="*/ 639438 w 852584"/>
              <a:gd name="connsiteY52" fmla="*/ 1247896 h 1567614"/>
              <a:gd name="connsiteX53" fmla="*/ 511581 w 852584"/>
              <a:gd name="connsiteY53" fmla="*/ 1214499 h 1567614"/>
              <a:gd name="connsiteX54" fmla="*/ 472692 w 852584"/>
              <a:gd name="connsiteY54" fmla="*/ 1199654 h 1567614"/>
              <a:gd name="connsiteX55" fmla="*/ 394566 w 852584"/>
              <a:gd name="connsiteY55" fmla="*/ 1167508 h 1567614"/>
              <a:gd name="connsiteX56" fmla="*/ 353213 w 852584"/>
              <a:gd name="connsiteY56" fmla="*/ 1145598 h 1567614"/>
              <a:gd name="connsiteX57" fmla="*/ 289766 w 852584"/>
              <a:gd name="connsiteY57" fmla="*/ 1108203 h 1567614"/>
              <a:gd name="connsiteX58" fmla="*/ 251633 w 852584"/>
              <a:gd name="connsiteY58" fmla="*/ 1081149 h 1567614"/>
              <a:gd name="connsiteX59" fmla="*/ 198508 w 852584"/>
              <a:gd name="connsiteY59" fmla="*/ 1037710 h 1567614"/>
              <a:gd name="connsiteX60" fmla="*/ 165971 w 852584"/>
              <a:gd name="connsiteY60" fmla="*/ 1006999 h 1567614"/>
              <a:gd name="connsiteX61" fmla="*/ 122019 w 852584"/>
              <a:gd name="connsiteY61" fmla="*/ 956720 h 1567614"/>
              <a:gd name="connsiteX62" fmla="*/ 96725 w 852584"/>
              <a:gd name="connsiteY62" fmla="*/ 924313 h 1567614"/>
              <a:gd name="connsiteX63" fmla="*/ 61119 w 852584"/>
              <a:gd name="connsiteY63" fmla="*/ 864091 h 1567614"/>
              <a:gd name="connsiteX64" fmla="*/ 44982 w 852584"/>
              <a:gd name="connsiteY64" fmla="*/ 834365 h 1567614"/>
              <a:gd name="connsiteX65" fmla="*/ 12037 w 852584"/>
              <a:gd name="connsiteY65" fmla="*/ 738476 h 1567614"/>
              <a:gd name="connsiteX66" fmla="*/ 12036 w 852584"/>
              <a:gd name="connsiteY66" fmla="*/ 738476 h 1567614"/>
              <a:gd name="connsiteX67" fmla="*/ 11875 w 852584"/>
              <a:gd name="connsiteY67" fmla="*/ 737048 h 1567614"/>
              <a:gd name="connsiteX68" fmla="*/ 12037 w 852584"/>
              <a:gd name="connsiteY68" fmla="*/ 738219 h 1567614"/>
              <a:gd name="connsiteX69" fmla="*/ 51089 w 852584"/>
              <a:gd name="connsiteY69" fmla="*/ 627595 h 1567614"/>
              <a:gd name="connsiteX70" fmla="*/ 699948 w 852584"/>
              <a:gd name="connsiteY70" fmla="*/ 218550 h 1567614"/>
              <a:gd name="connsiteX71" fmla="*/ 759345 w 852584"/>
              <a:gd name="connsiteY71" fmla="*/ 214574 h 1567614"/>
              <a:gd name="connsiteX72" fmla="*/ 770615 w 852584"/>
              <a:gd name="connsiteY72" fmla="*/ 121809 h 1567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852584" h="1567614">
                <a:moveTo>
                  <a:pt x="12037" y="738219"/>
                </a:moveTo>
                <a:lnTo>
                  <a:pt x="12037" y="738219"/>
                </a:lnTo>
                <a:lnTo>
                  <a:pt x="12037" y="738219"/>
                </a:lnTo>
                <a:close/>
                <a:moveTo>
                  <a:pt x="5" y="631692"/>
                </a:moveTo>
                <a:lnTo>
                  <a:pt x="1083" y="641236"/>
                </a:lnTo>
                <a:lnTo>
                  <a:pt x="1083" y="641254"/>
                </a:lnTo>
                <a:close/>
                <a:moveTo>
                  <a:pt x="779642" y="0"/>
                </a:moveTo>
                <a:lnTo>
                  <a:pt x="702987" y="5059"/>
                </a:lnTo>
                <a:lnTo>
                  <a:pt x="692033" y="7268"/>
                </a:lnTo>
                <a:lnTo>
                  <a:pt x="680759" y="8116"/>
                </a:lnTo>
                <a:lnTo>
                  <a:pt x="633260" y="19124"/>
                </a:lnTo>
                <a:lnTo>
                  <a:pt x="559102" y="34082"/>
                </a:lnTo>
                <a:lnTo>
                  <a:pt x="540354" y="40652"/>
                </a:lnTo>
                <a:lnTo>
                  <a:pt x="520720" y="45202"/>
                </a:lnTo>
                <a:lnTo>
                  <a:pt x="478127" y="62460"/>
                </a:lnTo>
                <a:lnTo>
                  <a:pt x="424185" y="81365"/>
                </a:lnTo>
                <a:lnTo>
                  <a:pt x="399934" y="94144"/>
                </a:lnTo>
                <a:lnTo>
                  <a:pt x="375896" y="103884"/>
                </a:lnTo>
                <a:lnTo>
                  <a:pt x="343011" y="124138"/>
                </a:lnTo>
                <a:lnTo>
                  <a:pt x="301492" y="146016"/>
                </a:lnTo>
                <a:lnTo>
                  <a:pt x="277524" y="164474"/>
                </a:lnTo>
                <a:lnTo>
                  <a:pt x="249716" y="181601"/>
                </a:lnTo>
                <a:lnTo>
                  <a:pt x="217892" y="210395"/>
                </a:lnTo>
                <a:lnTo>
                  <a:pt x="185101" y="235647"/>
                </a:lnTo>
                <a:lnTo>
                  <a:pt x="167278" y="256189"/>
                </a:lnTo>
                <a:lnTo>
                  <a:pt x="145608" y="275795"/>
                </a:lnTo>
                <a:lnTo>
                  <a:pt x="121499" y="308954"/>
                </a:lnTo>
                <a:lnTo>
                  <a:pt x="95592" y="338813"/>
                </a:lnTo>
                <a:lnTo>
                  <a:pt x="72759" y="375986"/>
                </a:lnTo>
                <a:lnTo>
                  <a:pt x="67000" y="383907"/>
                </a:lnTo>
                <a:lnTo>
                  <a:pt x="63464" y="391121"/>
                </a:lnTo>
                <a:lnTo>
                  <a:pt x="61422" y="394444"/>
                </a:lnTo>
                <a:lnTo>
                  <a:pt x="53967" y="410491"/>
                </a:lnTo>
                <a:lnTo>
                  <a:pt x="38331" y="442382"/>
                </a:lnTo>
                <a:lnTo>
                  <a:pt x="35984" y="449194"/>
                </a:lnTo>
                <a:lnTo>
                  <a:pt x="34576" y="452225"/>
                </a:lnTo>
                <a:lnTo>
                  <a:pt x="28610" y="470604"/>
                </a:lnTo>
                <a:lnTo>
                  <a:pt x="17322" y="503377"/>
                </a:lnTo>
                <a:lnTo>
                  <a:pt x="16217" y="508782"/>
                </a:lnTo>
                <a:lnTo>
                  <a:pt x="15255" y="511746"/>
                </a:lnTo>
                <a:lnTo>
                  <a:pt x="10364" y="537408"/>
                </a:lnTo>
                <a:lnTo>
                  <a:pt x="4402" y="566572"/>
                </a:lnTo>
                <a:lnTo>
                  <a:pt x="4179" y="569864"/>
                </a:lnTo>
                <a:lnTo>
                  <a:pt x="3659" y="572594"/>
                </a:lnTo>
                <a:lnTo>
                  <a:pt x="3241" y="583734"/>
                </a:lnTo>
                <a:lnTo>
                  <a:pt x="0" y="631646"/>
                </a:lnTo>
                <a:lnTo>
                  <a:pt x="0" y="844791"/>
                </a:lnTo>
                <a:cubicBezTo>
                  <a:pt x="0" y="1026182"/>
                  <a:pt x="102737" y="1193214"/>
                  <a:pt x="271692" y="1310695"/>
                </a:cubicBezTo>
                <a:cubicBezTo>
                  <a:pt x="373064" y="1381183"/>
                  <a:pt x="498276" y="1433833"/>
                  <a:pt x="639438" y="1461041"/>
                </a:cubicBezTo>
                <a:lnTo>
                  <a:pt x="639438" y="1567614"/>
                </a:lnTo>
                <a:lnTo>
                  <a:pt x="852584" y="1374678"/>
                </a:lnTo>
                <a:lnTo>
                  <a:pt x="639438" y="1141322"/>
                </a:lnTo>
                <a:lnTo>
                  <a:pt x="639438" y="1247896"/>
                </a:lnTo>
                <a:lnTo>
                  <a:pt x="511581" y="1214499"/>
                </a:lnTo>
                <a:lnTo>
                  <a:pt x="472692" y="1199654"/>
                </a:lnTo>
                <a:lnTo>
                  <a:pt x="394566" y="1167508"/>
                </a:lnTo>
                <a:lnTo>
                  <a:pt x="353213" y="1145598"/>
                </a:lnTo>
                <a:lnTo>
                  <a:pt x="289766" y="1108203"/>
                </a:lnTo>
                <a:lnTo>
                  <a:pt x="251633" y="1081149"/>
                </a:lnTo>
                <a:lnTo>
                  <a:pt x="198508" y="1037710"/>
                </a:lnTo>
                <a:lnTo>
                  <a:pt x="165971" y="1006999"/>
                </a:lnTo>
                <a:lnTo>
                  <a:pt x="122019" y="956720"/>
                </a:lnTo>
                <a:lnTo>
                  <a:pt x="96725" y="924313"/>
                </a:lnTo>
                <a:lnTo>
                  <a:pt x="61119" y="864091"/>
                </a:lnTo>
                <a:lnTo>
                  <a:pt x="44982" y="834365"/>
                </a:lnTo>
                <a:lnTo>
                  <a:pt x="12037" y="738476"/>
                </a:lnTo>
                <a:lnTo>
                  <a:pt x="12036" y="738476"/>
                </a:lnTo>
                <a:lnTo>
                  <a:pt x="11875" y="737048"/>
                </a:lnTo>
                <a:lnTo>
                  <a:pt x="12037" y="738219"/>
                </a:lnTo>
                <a:lnTo>
                  <a:pt x="51089" y="627595"/>
                </a:lnTo>
                <a:cubicBezTo>
                  <a:pt x="154206" y="415152"/>
                  <a:pt x="402117" y="258867"/>
                  <a:pt x="699948" y="218550"/>
                </a:cubicBezTo>
                <a:lnTo>
                  <a:pt x="759345" y="214574"/>
                </a:lnTo>
                <a:lnTo>
                  <a:pt x="770615" y="121809"/>
                </a:lnTo>
                <a:close/>
              </a:path>
            </a:pathLst>
          </a:custGeom>
          <a:solidFill>
            <a:srgbClr val="38C98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73C2FF8-27AB-670A-BA0B-877182DAD5CF}"/>
              </a:ext>
            </a:extLst>
          </p:cNvPr>
          <p:cNvSpPr/>
          <p:nvPr/>
        </p:nvSpPr>
        <p:spPr>
          <a:xfrm>
            <a:off x="4519067" y="1458973"/>
            <a:ext cx="2826947" cy="372110"/>
          </a:xfrm>
          <a:prstGeom prst="ellipse">
            <a:avLst/>
          </a:prstGeom>
          <a:solidFill>
            <a:sysClr val="windowText" lastClr="000000">
              <a:lumMod val="85000"/>
              <a:lumOff val="15000"/>
              <a:alpha val="79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130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level Funnel With Green Arrows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2026-02-19T18:43:20Z</dcterms:modified>
  <cp:category>Charts &amp; Diagrams</cp:category>
</cp:coreProperties>
</file>