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73524A-1316-995A-6201-9E2E40D2A853}"/>
              </a:ext>
            </a:extLst>
          </p:cNvPr>
          <p:cNvGrpSpPr/>
          <p:nvPr/>
        </p:nvGrpSpPr>
        <p:grpSpPr>
          <a:xfrm>
            <a:off x="3988143" y="1473586"/>
            <a:ext cx="4215715" cy="4471416"/>
            <a:chOff x="2464142" y="1388916"/>
            <a:chExt cx="4215715" cy="447141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532A532-8340-C3E7-A911-B4A5DCA9852E}"/>
                </a:ext>
              </a:extLst>
            </p:cNvPr>
            <p:cNvGrpSpPr/>
            <p:nvPr/>
          </p:nvGrpSpPr>
          <p:grpSpPr>
            <a:xfrm>
              <a:off x="2464142" y="1388916"/>
              <a:ext cx="4215715" cy="4471416"/>
              <a:chOff x="2464142" y="1388916"/>
              <a:chExt cx="4215715" cy="4471416"/>
            </a:xfrm>
          </p:grpSpPr>
          <p:sp>
            <p:nvSpPr>
              <p:cNvPr id="19" name="Freeform 47">
                <a:extLst>
                  <a:ext uri="{FF2B5EF4-FFF2-40B4-BE49-F238E27FC236}">
                    <a16:creationId xmlns:a16="http://schemas.microsoft.com/office/drawing/2014/main" id="{26AEA59A-7A32-F859-FF76-3D6C991A515C}"/>
                  </a:ext>
                </a:extLst>
              </p:cNvPr>
              <p:cNvSpPr/>
              <p:nvPr/>
            </p:nvSpPr>
            <p:spPr>
              <a:xfrm rot="10800000">
                <a:off x="3303829" y="3027343"/>
                <a:ext cx="2536675" cy="1539976"/>
              </a:xfrm>
              <a:custGeom>
                <a:avLst/>
                <a:gdLst>
                  <a:gd name="connsiteX0" fmla="*/ 675787 w 2729264"/>
                  <a:gd name="connsiteY0" fmla="*/ 27848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666652 w 2729264"/>
                  <a:gd name="connsiteY3" fmla="*/ 458134 h 3589212"/>
                  <a:gd name="connsiteX4" fmla="*/ 671715 w 2729264"/>
                  <a:gd name="connsiteY4" fmla="*/ 353342 h 3589212"/>
                  <a:gd name="connsiteX5" fmla="*/ 671317 w 2729264"/>
                  <a:gd name="connsiteY5" fmla="*/ 383685 h 3589212"/>
                  <a:gd name="connsiteX6" fmla="*/ 2062612 w 2729264"/>
                  <a:gd name="connsiteY6" fmla="*/ 458136 h 3589212"/>
                  <a:gd name="connsiteX7" fmla="*/ 2057947 w 2729264"/>
                  <a:gd name="connsiteY7" fmla="*/ 383685 h 3589212"/>
                  <a:gd name="connsiteX8" fmla="*/ 2057549 w 2729264"/>
                  <a:gd name="connsiteY8" fmla="*/ 353342 h 3589212"/>
                  <a:gd name="connsiteX9" fmla="*/ 641136 w 2729264"/>
                  <a:gd name="connsiteY9" fmla="*/ 820262 h 3589212"/>
                  <a:gd name="connsiteX10" fmla="*/ 651656 w 2729264"/>
                  <a:gd name="connsiteY10" fmla="*/ 697494 h 3589212"/>
                  <a:gd name="connsiteX11" fmla="*/ 647879 w 2729264"/>
                  <a:gd name="connsiteY11" fmla="*/ 757765 h 3589212"/>
                  <a:gd name="connsiteX12" fmla="*/ 2088129 w 2729264"/>
                  <a:gd name="connsiteY12" fmla="*/ 820270 h 3589212"/>
                  <a:gd name="connsiteX13" fmla="*/ 2081385 w 2729264"/>
                  <a:gd name="connsiteY13" fmla="*/ 757765 h 3589212"/>
                  <a:gd name="connsiteX14" fmla="*/ 2077608 w 2729264"/>
                  <a:gd name="connsiteY14" fmla="*/ 697489 h 3589212"/>
                  <a:gd name="connsiteX15" fmla="*/ 600203 w 2729264"/>
                  <a:gd name="connsiteY15" fmla="*/ 1185907 h 3589212"/>
                  <a:gd name="connsiteX16" fmla="*/ 613996 w 2729264"/>
                  <a:gd name="connsiteY16" fmla="*/ 1071790 h 3589212"/>
                  <a:gd name="connsiteX17" fmla="*/ 605437 w 2729264"/>
                  <a:gd name="connsiteY17" fmla="*/ 1151111 h 3589212"/>
                  <a:gd name="connsiteX18" fmla="*/ 2129063 w 2729264"/>
                  <a:gd name="connsiteY18" fmla="*/ 1185922 h 3589212"/>
                  <a:gd name="connsiteX19" fmla="*/ 2123827 w 2729264"/>
                  <a:gd name="connsiteY19" fmla="*/ 1151111 h 3589212"/>
                  <a:gd name="connsiteX20" fmla="*/ 2115265 w 2729264"/>
                  <a:gd name="connsiteY20" fmla="*/ 1071764 h 3589212"/>
                  <a:gd name="connsiteX21" fmla="*/ 500147 w 2729264"/>
                  <a:gd name="connsiteY21" fmla="*/ 1794014 h 3589212"/>
                  <a:gd name="connsiteX22" fmla="*/ 500147 w 2729264"/>
                  <a:gd name="connsiteY22" fmla="*/ 1794014 h 3589212"/>
                  <a:gd name="connsiteX23" fmla="*/ 500587 w 2729264"/>
                  <a:gd name="connsiteY23" fmla="*/ 1791664 h 3589212"/>
                  <a:gd name="connsiteX24" fmla="*/ 500587 w 2729264"/>
                  <a:gd name="connsiteY24" fmla="*/ 1791665 h 3589212"/>
                  <a:gd name="connsiteX25" fmla="*/ 18617 w 2729264"/>
                  <a:gd name="connsiteY25" fmla="*/ 3538163 h 3589212"/>
                  <a:gd name="connsiteX26" fmla="*/ 78567 w 2729264"/>
                  <a:gd name="connsiteY26" fmla="*/ 3373781 h 3589212"/>
                  <a:gd name="connsiteX27" fmla="*/ 316390 w 2729264"/>
                  <a:gd name="connsiteY27" fmla="*/ 2594875 h 3589212"/>
                  <a:gd name="connsiteX28" fmla="*/ 480535 w 2729264"/>
                  <a:gd name="connsiteY28" fmla="*/ 1898740 h 3589212"/>
                  <a:gd name="connsiteX29" fmla="*/ 500147 w 2729264"/>
                  <a:gd name="connsiteY29" fmla="*/ 1794014 h 3589212"/>
                  <a:gd name="connsiteX30" fmla="*/ 501361 w 2729264"/>
                  <a:gd name="connsiteY30" fmla="*/ 1794014 h 3589212"/>
                  <a:gd name="connsiteX31" fmla="*/ 500587 w 2729264"/>
                  <a:gd name="connsiteY31" fmla="*/ 1791665 h 3589212"/>
                  <a:gd name="connsiteX32" fmla="*/ 500751 w 2729264"/>
                  <a:gd name="connsiteY32" fmla="*/ 1790790 h 3589212"/>
                  <a:gd name="connsiteX33" fmla="*/ 518081 w 2729264"/>
                  <a:gd name="connsiteY33" fmla="*/ 1738187 h 3589212"/>
                  <a:gd name="connsiteX34" fmla="*/ 1364633 w 2729264"/>
                  <a:gd name="connsiteY34" fmla="*/ 1527062 h 3589212"/>
                  <a:gd name="connsiteX35" fmla="*/ 2211185 w 2729264"/>
                  <a:gd name="connsiteY35" fmla="*/ 1738187 h 3589212"/>
                  <a:gd name="connsiteX36" fmla="*/ 2228511 w 2729264"/>
                  <a:gd name="connsiteY36" fmla="*/ 1790777 h 3589212"/>
                  <a:gd name="connsiteX37" fmla="*/ 2185466 w 2729264"/>
                  <a:gd name="connsiteY37" fmla="*/ 1560921 h 3589212"/>
                  <a:gd name="connsiteX38" fmla="*/ 2185440 w 2729264"/>
                  <a:gd name="connsiteY38" fmla="*/ 1560748 h 3589212"/>
                  <a:gd name="connsiteX39" fmla="*/ 2185467 w 2729264"/>
                  <a:gd name="connsiteY39" fmla="*/ 1560920 h 3589212"/>
                  <a:gd name="connsiteX40" fmla="*/ 2228678 w 2729264"/>
                  <a:gd name="connsiteY40" fmla="*/ 1791667 h 3589212"/>
                  <a:gd name="connsiteX41" fmla="*/ 2227904 w 2729264"/>
                  <a:gd name="connsiteY41" fmla="*/ 1794014 h 3589212"/>
                  <a:gd name="connsiteX42" fmla="*/ 2229117 w 2729264"/>
                  <a:gd name="connsiteY42" fmla="*/ 1794014 h 3589212"/>
                  <a:gd name="connsiteX43" fmla="*/ 2228777 w 2729264"/>
                  <a:gd name="connsiteY43" fmla="*/ 1792197 h 3589212"/>
                  <a:gd name="connsiteX44" fmla="*/ 2248729 w 2729264"/>
                  <a:gd name="connsiteY44" fmla="*/ 1898740 h 3589212"/>
                  <a:gd name="connsiteX45" fmla="*/ 2412874 w 2729264"/>
                  <a:gd name="connsiteY45" fmla="*/ 2594875 h 3589212"/>
                  <a:gd name="connsiteX46" fmla="*/ 2650697 w 2729264"/>
                  <a:gd name="connsiteY46" fmla="*/ 3373781 h 3589212"/>
                  <a:gd name="connsiteX47" fmla="*/ 2710643 w 2729264"/>
                  <a:gd name="connsiteY47" fmla="*/ 3538154 h 3589212"/>
                  <a:gd name="connsiteX48" fmla="*/ 2694930 w 2729264"/>
                  <a:gd name="connsiteY48" fmla="*/ 3510421 h 3589212"/>
                  <a:gd name="connsiteX49" fmla="*/ 1364633 w 2729264"/>
                  <a:gd name="connsiteY49" fmla="*/ 3218374 h 3589212"/>
                  <a:gd name="connsiteX50" fmla="*/ 34336 w 2729264"/>
                  <a:gd name="connsiteY50" fmla="*/ 3510421 h 3589212"/>
                  <a:gd name="connsiteX51" fmla="*/ 8649 w 2729264"/>
                  <a:gd name="connsiteY51" fmla="*/ 3589212 h 3589212"/>
                  <a:gd name="connsiteX52" fmla="*/ 0 w 2729264"/>
                  <a:gd name="connsiteY52" fmla="*/ 3589212 h 3589212"/>
                  <a:gd name="connsiteX53" fmla="*/ 11929 w 2729264"/>
                  <a:gd name="connsiteY53" fmla="*/ 3556504 h 3589212"/>
                  <a:gd name="connsiteX54" fmla="*/ 6749 w 2729264"/>
                  <a:gd name="connsiteY54" fmla="*/ 3584134 h 3589212"/>
                  <a:gd name="connsiteX55" fmla="*/ 2729264 w 2729264"/>
                  <a:gd name="connsiteY55" fmla="*/ 3589212 h 3589212"/>
                  <a:gd name="connsiteX56" fmla="*/ 2720616 w 2729264"/>
                  <a:gd name="connsiteY56" fmla="*/ 3589212 h 3589212"/>
                  <a:gd name="connsiteX57" fmla="*/ 2722517 w 2729264"/>
                  <a:gd name="connsiteY57" fmla="*/ 3584134 h 3589212"/>
                  <a:gd name="connsiteX58" fmla="*/ 2717339 w 2729264"/>
                  <a:gd name="connsiteY58" fmla="*/ 3556515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666652 w 2729264"/>
                  <a:gd name="connsiteY3" fmla="*/ 458134 h 3589212"/>
                  <a:gd name="connsiteX4" fmla="*/ 671715 w 2729264"/>
                  <a:gd name="connsiteY4" fmla="*/ 353342 h 3589212"/>
                  <a:gd name="connsiteX5" fmla="*/ 671317 w 2729264"/>
                  <a:gd name="connsiteY5" fmla="*/ 383685 h 3589212"/>
                  <a:gd name="connsiteX6" fmla="*/ 666652 w 2729264"/>
                  <a:gd name="connsiteY6" fmla="*/ 458134 h 3589212"/>
                  <a:gd name="connsiteX7" fmla="*/ 2062612 w 2729264"/>
                  <a:gd name="connsiteY7" fmla="*/ 458136 h 3589212"/>
                  <a:gd name="connsiteX8" fmla="*/ 2057947 w 2729264"/>
                  <a:gd name="connsiteY8" fmla="*/ 383685 h 3589212"/>
                  <a:gd name="connsiteX9" fmla="*/ 2057549 w 2729264"/>
                  <a:gd name="connsiteY9" fmla="*/ 353342 h 3589212"/>
                  <a:gd name="connsiteX10" fmla="*/ 2062612 w 2729264"/>
                  <a:gd name="connsiteY10" fmla="*/ 458136 h 3589212"/>
                  <a:gd name="connsiteX11" fmla="*/ 641136 w 2729264"/>
                  <a:gd name="connsiteY11" fmla="*/ 820262 h 3589212"/>
                  <a:gd name="connsiteX12" fmla="*/ 651656 w 2729264"/>
                  <a:gd name="connsiteY12" fmla="*/ 697494 h 3589212"/>
                  <a:gd name="connsiteX13" fmla="*/ 647879 w 2729264"/>
                  <a:gd name="connsiteY13" fmla="*/ 757765 h 3589212"/>
                  <a:gd name="connsiteX14" fmla="*/ 641136 w 2729264"/>
                  <a:gd name="connsiteY14" fmla="*/ 820262 h 3589212"/>
                  <a:gd name="connsiteX15" fmla="*/ 2088129 w 2729264"/>
                  <a:gd name="connsiteY15" fmla="*/ 820270 h 3589212"/>
                  <a:gd name="connsiteX16" fmla="*/ 2081385 w 2729264"/>
                  <a:gd name="connsiteY16" fmla="*/ 757765 h 3589212"/>
                  <a:gd name="connsiteX17" fmla="*/ 2077608 w 2729264"/>
                  <a:gd name="connsiteY17" fmla="*/ 697489 h 3589212"/>
                  <a:gd name="connsiteX18" fmla="*/ 2088129 w 2729264"/>
                  <a:gd name="connsiteY18" fmla="*/ 820270 h 3589212"/>
                  <a:gd name="connsiteX19" fmla="*/ 600203 w 2729264"/>
                  <a:gd name="connsiteY19" fmla="*/ 1185907 h 3589212"/>
                  <a:gd name="connsiteX20" fmla="*/ 613996 w 2729264"/>
                  <a:gd name="connsiteY20" fmla="*/ 1071790 h 3589212"/>
                  <a:gd name="connsiteX21" fmla="*/ 605437 w 2729264"/>
                  <a:gd name="connsiteY21" fmla="*/ 1151111 h 3589212"/>
                  <a:gd name="connsiteX22" fmla="*/ 600203 w 2729264"/>
                  <a:gd name="connsiteY22" fmla="*/ 1185907 h 3589212"/>
                  <a:gd name="connsiteX23" fmla="*/ 2129063 w 2729264"/>
                  <a:gd name="connsiteY23" fmla="*/ 1185922 h 3589212"/>
                  <a:gd name="connsiteX24" fmla="*/ 2123827 w 2729264"/>
                  <a:gd name="connsiteY24" fmla="*/ 1151111 h 3589212"/>
                  <a:gd name="connsiteX25" fmla="*/ 2115265 w 2729264"/>
                  <a:gd name="connsiteY25" fmla="*/ 1071764 h 3589212"/>
                  <a:gd name="connsiteX26" fmla="*/ 2129063 w 2729264"/>
                  <a:gd name="connsiteY26" fmla="*/ 1185922 h 3589212"/>
                  <a:gd name="connsiteX27" fmla="*/ 500147 w 2729264"/>
                  <a:gd name="connsiteY27" fmla="*/ 1794014 h 3589212"/>
                  <a:gd name="connsiteX28" fmla="*/ 500147 w 2729264"/>
                  <a:gd name="connsiteY28" fmla="*/ 1794014 h 3589212"/>
                  <a:gd name="connsiteX29" fmla="*/ 500587 w 2729264"/>
                  <a:gd name="connsiteY29" fmla="*/ 1791664 h 3589212"/>
                  <a:gd name="connsiteX30" fmla="*/ 500587 w 2729264"/>
                  <a:gd name="connsiteY30" fmla="*/ 1791665 h 3589212"/>
                  <a:gd name="connsiteX31" fmla="*/ 500147 w 2729264"/>
                  <a:gd name="connsiteY31" fmla="*/ 1794014 h 3589212"/>
                  <a:gd name="connsiteX32" fmla="*/ 18617 w 2729264"/>
                  <a:gd name="connsiteY32" fmla="*/ 3538163 h 3589212"/>
                  <a:gd name="connsiteX33" fmla="*/ 78567 w 2729264"/>
                  <a:gd name="connsiteY33" fmla="*/ 3373781 h 3589212"/>
                  <a:gd name="connsiteX34" fmla="*/ 316390 w 2729264"/>
                  <a:gd name="connsiteY34" fmla="*/ 2594875 h 3589212"/>
                  <a:gd name="connsiteX35" fmla="*/ 480535 w 2729264"/>
                  <a:gd name="connsiteY35" fmla="*/ 1898740 h 3589212"/>
                  <a:gd name="connsiteX36" fmla="*/ 500147 w 2729264"/>
                  <a:gd name="connsiteY36" fmla="*/ 1794014 h 3589212"/>
                  <a:gd name="connsiteX37" fmla="*/ 501361 w 2729264"/>
                  <a:gd name="connsiteY37" fmla="*/ 1794014 h 3589212"/>
                  <a:gd name="connsiteX38" fmla="*/ 500587 w 2729264"/>
                  <a:gd name="connsiteY38" fmla="*/ 1791665 h 3589212"/>
                  <a:gd name="connsiteX39" fmla="*/ 500751 w 2729264"/>
                  <a:gd name="connsiteY39" fmla="*/ 1790790 h 3589212"/>
                  <a:gd name="connsiteX40" fmla="*/ 518081 w 2729264"/>
                  <a:gd name="connsiteY40" fmla="*/ 1738187 h 3589212"/>
                  <a:gd name="connsiteX41" fmla="*/ 1364633 w 2729264"/>
                  <a:gd name="connsiteY41" fmla="*/ 1527062 h 3589212"/>
                  <a:gd name="connsiteX42" fmla="*/ 2211185 w 2729264"/>
                  <a:gd name="connsiteY42" fmla="*/ 1738187 h 3589212"/>
                  <a:gd name="connsiteX43" fmla="*/ 2228511 w 2729264"/>
                  <a:gd name="connsiteY43" fmla="*/ 1790777 h 3589212"/>
                  <a:gd name="connsiteX44" fmla="*/ 2185466 w 2729264"/>
                  <a:gd name="connsiteY44" fmla="*/ 1560921 h 3589212"/>
                  <a:gd name="connsiteX45" fmla="*/ 2185440 w 2729264"/>
                  <a:gd name="connsiteY45" fmla="*/ 1560748 h 3589212"/>
                  <a:gd name="connsiteX46" fmla="*/ 2185467 w 2729264"/>
                  <a:gd name="connsiteY46" fmla="*/ 1560920 h 3589212"/>
                  <a:gd name="connsiteX47" fmla="*/ 2228678 w 2729264"/>
                  <a:gd name="connsiteY47" fmla="*/ 1791667 h 3589212"/>
                  <a:gd name="connsiteX48" fmla="*/ 2227904 w 2729264"/>
                  <a:gd name="connsiteY48" fmla="*/ 1794014 h 3589212"/>
                  <a:gd name="connsiteX49" fmla="*/ 2229117 w 2729264"/>
                  <a:gd name="connsiteY49" fmla="*/ 1794014 h 3589212"/>
                  <a:gd name="connsiteX50" fmla="*/ 2228777 w 2729264"/>
                  <a:gd name="connsiteY50" fmla="*/ 1792197 h 3589212"/>
                  <a:gd name="connsiteX51" fmla="*/ 2248729 w 2729264"/>
                  <a:gd name="connsiteY51" fmla="*/ 1898740 h 3589212"/>
                  <a:gd name="connsiteX52" fmla="*/ 2412874 w 2729264"/>
                  <a:gd name="connsiteY52" fmla="*/ 2594875 h 3589212"/>
                  <a:gd name="connsiteX53" fmla="*/ 2650697 w 2729264"/>
                  <a:gd name="connsiteY53" fmla="*/ 3373781 h 3589212"/>
                  <a:gd name="connsiteX54" fmla="*/ 2710643 w 2729264"/>
                  <a:gd name="connsiteY54" fmla="*/ 3538154 h 3589212"/>
                  <a:gd name="connsiteX55" fmla="*/ 2694930 w 2729264"/>
                  <a:gd name="connsiteY55" fmla="*/ 3510421 h 3589212"/>
                  <a:gd name="connsiteX56" fmla="*/ 1364633 w 2729264"/>
                  <a:gd name="connsiteY56" fmla="*/ 3218374 h 3589212"/>
                  <a:gd name="connsiteX57" fmla="*/ 34336 w 2729264"/>
                  <a:gd name="connsiteY57" fmla="*/ 3510421 h 3589212"/>
                  <a:gd name="connsiteX58" fmla="*/ 18617 w 2729264"/>
                  <a:gd name="connsiteY58" fmla="*/ 3538163 h 3589212"/>
                  <a:gd name="connsiteX59" fmla="*/ 8649 w 2729264"/>
                  <a:gd name="connsiteY59" fmla="*/ 3589212 h 3589212"/>
                  <a:gd name="connsiteX60" fmla="*/ 0 w 2729264"/>
                  <a:gd name="connsiteY60" fmla="*/ 3589212 h 3589212"/>
                  <a:gd name="connsiteX61" fmla="*/ 11929 w 2729264"/>
                  <a:gd name="connsiteY61" fmla="*/ 3556504 h 3589212"/>
                  <a:gd name="connsiteX62" fmla="*/ 6749 w 2729264"/>
                  <a:gd name="connsiteY62" fmla="*/ 3584134 h 3589212"/>
                  <a:gd name="connsiteX63" fmla="*/ 8649 w 2729264"/>
                  <a:gd name="connsiteY63" fmla="*/ 3589212 h 3589212"/>
                  <a:gd name="connsiteX64" fmla="*/ 2729264 w 2729264"/>
                  <a:gd name="connsiteY64" fmla="*/ 3589212 h 3589212"/>
                  <a:gd name="connsiteX65" fmla="*/ 2720616 w 2729264"/>
                  <a:gd name="connsiteY65" fmla="*/ 3589212 h 3589212"/>
                  <a:gd name="connsiteX66" fmla="*/ 2722517 w 2729264"/>
                  <a:gd name="connsiteY66" fmla="*/ 3584134 h 3589212"/>
                  <a:gd name="connsiteX67" fmla="*/ 2717339 w 2729264"/>
                  <a:gd name="connsiteY67" fmla="*/ 3556515 h 3589212"/>
                  <a:gd name="connsiteX68" fmla="*/ 2729264 w 2729264"/>
                  <a:gd name="connsiteY68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666652 w 2729264"/>
                  <a:gd name="connsiteY3" fmla="*/ 458134 h 3589212"/>
                  <a:gd name="connsiteX4" fmla="*/ 671317 w 2729264"/>
                  <a:gd name="connsiteY4" fmla="*/ 383685 h 3589212"/>
                  <a:gd name="connsiteX5" fmla="*/ 666652 w 2729264"/>
                  <a:gd name="connsiteY5" fmla="*/ 458134 h 3589212"/>
                  <a:gd name="connsiteX6" fmla="*/ 2062612 w 2729264"/>
                  <a:gd name="connsiteY6" fmla="*/ 458136 h 3589212"/>
                  <a:gd name="connsiteX7" fmla="*/ 2057947 w 2729264"/>
                  <a:gd name="connsiteY7" fmla="*/ 383685 h 3589212"/>
                  <a:gd name="connsiteX8" fmla="*/ 2057549 w 2729264"/>
                  <a:gd name="connsiteY8" fmla="*/ 353342 h 3589212"/>
                  <a:gd name="connsiteX9" fmla="*/ 2062612 w 2729264"/>
                  <a:gd name="connsiteY9" fmla="*/ 458136 h 3589212"/>
                  <a:gd name="connsiteX10" fmla="*/ 641136 w 2729264"/>
                  <a:gd name="connsiteY10" fmla="*/ 820262 h 3589212"/>
                  <a:gd name="connsiteX11" fmla="*/ 651656 w 2729264"/>
                  <a:gd name="connsiteY11" fmla="*/ 697494 h 3589212"/>
                  <a:gd name="connsiteX12" fmla="*/ 647879 w 2729264"/>
                  <a:gd name="connsiteY12" fmla="*/ 757765 h 3589212"/>
                  <a:gd name="connsiteX13" fmla="*/ 641136 w 2729264"/>
                  <a:gd name="connsiteY13" fmla="*/ 820262 h 3589212"/>
                  <a:gd name="connsiteX14" fmla="*/ 2088129 w 2729264"/>
                  <a:gd name="connsiteY14" fmla="*/ 820270 h 3589212"/>
                  <a:gd name="connsiteX15" fmla="*/ 2081385 w 2729264"/>
                  <a:gd name="connsiteY15" fmla="*/ 757765 h 3589212"/>
                  <a:gd name="connsiteX16" fmla="*/ 2077608 w 2729264"/>
                  <a:gd name="connsiteY16" fmla="*/ 697489 h 3589212"/>
                  <a:gd name="connsiteX17" fmla="*/ 2088129 w 2729264"/>
                  <a:gd name="connsiteY17" fmla="*/ 820270 h 3589212"/>
                  <a:gd name="connsiteX18" fmla="*/ 600203 w 2729264"/>
                  <a:gd name="connsiteY18" fmla="*/ 1185907 h 3589212"/>
                  <a:gd name="connsiteX19" fmla="*/ 613996 w 2729264"/>
                  <a:gd name="connsiteY19" fmla="*/ 1071790 h 3589212"/>
                  <a:gd name="connsiteX20" fmla="*/ 605437 w 2729264"/>
                  <a:gd name="connsiteY20" fmla="*/ 1151111 h 3589212"/>
                  <a:gd name="connsiteX21" fmla="*/ 600203 w 2729264"/>
                  <a:gd name="connsiteY21" fmla="*/ 1185907 h 3589212"/>
                  <a:gd name="connsiteX22" fmla="*/ 2129063 w 2729264"/>
                  <a:gd name="connsiteY22" fmla="*/ 1185922 h 3589212"/>
                  <a:gd name="connsiteX23" fmla="*/ 2123827 w 2729264"/>
                  <a:gd name="connsiteY23" fmla="*/ 1151111 h 3589212"/>
                  <a:gd name="connsiteX24" fmla="*/ 2115265 w 2729264"/>
                  <a:gd name="connsiteY24" fmla="*/ 1071764 h 3589212"/>
                  <a:gd name="connsiteX25" fmla="*/ 2129063 w 2729264"/>
                  <a:gd name="connsiteY25" fmla="*/ 1185922 h 3589212"/>
                  <a:gd name="connsiteX26" fmla="*/ 500147 w 2729264"/>
                  <a:gd name="connsiteY26" fmla="*/ 1794014 h 3589212"/>
                  <a:gd name="connsiteX27" fmla="*/ 500147 w 2729264"/>
                  <a:gd name="connsiteY27" fmla="*/ 1794014 h 3589212"/>
                  <a:gd name="connsiteX28" fmla="*/ 500587 w 2729264"/>
                  <a:gd name="connsiteY28" fmla="*/ 1791664 h 3589212"/>
                  <a:gd name="connsiteX29" fmla="*/ 500587 w 2729264"/>
                  <a:gd name="connsiteY29" fmla="*/ 1791665 h 3589212"/>
                  <a:gd name="connsiteX30" fmla="*/ 500147 w 2729264"/>
                  <a:gd name="connsiteY30" fmla="*/ 1794014 h 3589212"/>
                  <a:gd name="connsiteX31" fmla="*/ 18617 w 2729264"/>
                  <a:gd name="connsiteY31" fmla="*/ 3538163 h 3589212"/>
                  <a:gd name="connsiteX32" fmla="*/ 78567 w 2729264"/>
                  <a:gd name="connsiteY32" fmla="*/ 3373781 h 3589212"/>
                  <a:gd name="connsiteX33" fmla="*/ 316390 w 2729264"/>
                  <a:gd name="connsiteY33" fmla="*/ 2594875 h 3589212"/>
                  <a:gd name="connsiteX34" fmla="*/ 480535 w 2729264"/>
                  <a:gd name="connsiteY34" fmla="*/ 1898740 h 3589212"/>
                  <a:gd name="connsiteX35" fmla="*/ 500147 w 2729264"/>
                  <a:gd name="connsiteY35" fmla="*/ 1794014 h 3589212"/>
                  <a:gd name="connsiteX36" fmla="*/ 501361 w 2729264"/>
                  <a:gd name="connsiteY36" fmla="*/ 1794014 h 3589212"/>
                  <a:gd name="connsiteX37" fmla="*/ 500587 w 2729264"/>
                  <a:gd name="connsiteY37" fmla="*/ 1791665 h 3589212"/>
                  <a:gd name="connsiteX38" fmla="*/ 500751 w 2729264"/>
                  <a:gd name="connsiteY38" fmla="*/ 1790790 h 3589212"/>
                  <a:gd name="connsiteX39" fmla="*/ 518081 w 2729264"/>
                  <a:gd name="connsiteY39" fmla="*/ 1738187 h 3589212"/>
                  <a:gd name="connsiteX40" fmla="*/ 1364633 w 2729264"/>
                  <a:gd name="connsiteY40" fmla="*/ 1527062 h 3589212"/>
                  <a:gd name="connsiteX41" fmla="*/ 2211185 w 2729264"/>
                  <a:gd name="connsiteY41" fmla="*/ 1738187 h 3589212"/>
                  <a:gd name="connsiteX42" fmla="*/ 2228511 w 2729264"/>
                  <a:gd name="connsiteY42" fmla="*/ 1790777 h 3589212"/>
                  <a:gd name="connsiteX43" fmla="*/ 2185466 w 2729264"/>
                  <a:gd name="connsiteY43" fmla="*/ 1560921 h 3589212"/>
                  <a:gd name="connsiteX44" fmla="*/ 2185440 w 2729264"/>
                  <a:gd name="connsiteY44" fmla="*/ 1560748 h 3589212"/>
                  <a:gd name="connsiteX45" fmla="*/ 2185467 w 2729264"/>
                  <a:gd name="connsiteY45" fmla="*/ 1560920 h 3589212"/>
                  <a:gd name="connsiteX46" fmla="*/ 2228678 w 2729264"/>
                  <a:gd name="connsiteY46" fmla="*/ 1791667 h 3589212"/>
                  <a:gd name="connsiteX47" fmla="*/ 2227904 w 2729264"/>
                  <a:gd name="connsiteY47" fmla="*/ 1794014 h 3589212"/>
                  <a:gd name="connsiteX48" fmla="*/ 2229117 w 2729264"/>
                  <a:gd name="connsiteY48" fmla="*/ 1794014 h 3589212"/>
                  <a:gd name="connsiteX49" fmla="*/ 2228777 w 2729264"/>
                  <a:gd name="connsiteY49" fmla="*/ 1792197 h 3589212"/>
                  <a:gd name="connsiteX50" fmla="*/ 2248729 w 2729264"/>
                  <a:gd name="connsiteY50" fmla="*/ 1898740 h 3589212"/>
                  <a:gd name="connsiteX51" fmla="*/ 2412874 w 2729264"/>
                  <a:gd name="connsiteY51" fmla="*/ 2594875 h 3589212"/>
                  <a:gd name="connsiteX52" fmla="*/ 2650697 w 2729264"/>
                  <a:gd name="connsiteY52" fmla="*/ 3373781 h 3589212"/>
                  <a:gd name="connsiteX53" fmla="*/ 2710643 w 2729264"/>
                  <a:gd name="connsiteY53" fmla="*/ 3538154 h 3589212"/>
                  <a:gd name="connsiteX54" fmla="*/ 2694930 w 2729264"/>
                  <a:gd name="connsiteY54" fmla="*/ 3510421 h 3589212"/>
                  <a:gd name="connsiteX55" fmla="*/ 1364633 w 2729264"/>
                  <a:gd name="connsiteY55" fmla="*/ 3218374 h 3589212"/>
                  <a:gd name="connsiteX56" fmla="*/ 34336 w 2729264"/>
                  <a:gd name="connsiteY56" fmla="*/ 3510421 h 3589212"/>
                  <a:gd name="connsiteX57" fmla="*/ 18617 w 2729264"/>
                  <a:gd name="connsiteY57" fmla="*/ 3538163 h 3589212"/>
                  <a:gd name="connsiteX58" fmla="*/ 8649 w 2729264"/>
                  <a:gd name="connsiteY58" fmla="*/ 3589212 h 3589212"/>
                  <a:gd name="connsiteX59" fmla="*/ 0 w 2729264"/>
                  <a:gd name="connsiteY59" fmla="*/ 3589212 h 3589212"/>
                  <a:gd name="connsiteX60" fmla="*/ 11929 w 2729264"/>
                  <a:gd name="connsiteY60" fmla="*/ 3556504 h 3589212"/>
                  <a:gd name="connsiteX61" fmla="*/ 6749 w 2729264"/>
                  <a:gd name="connsiteY61" fmla="*/ 3584134 h 3589212"/>
                  <a:gd name="connsiteX62" fmla="*/ 8649 w 2729264"/>
                  <a:gd name="connsiteY62" fmla="*/ 3589212 h 3589212"/>
                  <a:gd name="connsiteX63" fmla="*/ 2729264 w 2729264"/>
                  <a:gd name="connsiteY63" fmla="*/ 3589212 h 3589212"/>
                  <a:gd name="connsiteX64" fmla="*/ 2720616 w 2729264"/>
                  <a:gd name="connsiteY64" fmla="*/ 3589212 h 3589212"/>
                  <a:gd name="connsiteX65" fmla="*/ 2722517 w 2729264"/>
                  <a:gd name="connsiteY65" fmla="*/ 3584134 h 3589212"/>
                  <a:gd name="connsiteX66" fmla="*/ 2717339 w 2729264"/>
                  <a:gd name="connsiteY66" fmla="*/ 3556515 h 3589212"/>
                  <a:gd name="connsiteX67" fmla="*/ 2729264 w 2729264"/>
                  <a:gd name="connsiteY67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641136 w 2729264"/>
                  <a:gd name="connsiteY7" fmla="*/ 820262 h 3589212"/>
                  <a:gd name="connsiteX8" fmla="*/ 651656 w 2729264"/>
                  <a:gd name="connsiteY8" fmla="*/ 697494 h 3589212"/>
                  <a:gd name="connsiteX9" fmla="*/ 647879 w 2729264"/>
                  <a:gd name="connsiteY9" fmla="*/ 757765 h 3589212"/>
                  <a:gd name="connsiteX10" fmla="*/ 641136 w 2729264"/>
                  <a:gd name="connsiteY10" fmla="*/ 820262 h 3589212"/>
                  <a:gd name="connsiteX11" fmla="*/ 2088129 w 2729264"/>
                  <a:gd name="connsiteY11" fmla="*/ 820270 h 3589212"/>
                  <a:gd name="connsiteX12" fmla="*/ 2081385 w 2729264"/>
                  <a:gd name="connsiteY12" fmla="*/ 757765 h 3589212"/>
                  <a:gd name="connsiteX13" fmla="*/ 2077608 w 2729264"/>
                  <a:gd name="connsiteY13" fmla="*/ 697489 h 3589212"/>
                  <a:gd name="connsiteX14" fmla="*/ 2088129 w 2729264"/>
                  <a:gd name="connsiteY14" fmla="*/ 820270 h 3589212"/>
                  <a:gd name="connsiteX15" fmla="*/ 600203 w 2729264"/>
                  <a:gd name="connsiteY15" fmla="*/ 1185907 h 3589212"/>
                  <a:gd name="connsiteX16" fmla="*/ 613996 w 2729264"/>
                  <a:gd name="connsiteY16" fmla="*/ 1071790 h 3589212"/>
                  <a:gd name="connsiteX17" fmla="*/ 605437 w 2729264"/>
                  <a:gd name="connsiteY17" fmla="*/ 1151111 h 3589212"/>
                  <a:gd name="connsiteX18" fmla="*/ 600203 w 2729264"/>
                  <a:gd name="connsiteY18" fmla="*/ 1185907 h 3589212"/>
                  <a:gd name="connsiteX19" fmla="*/ 2129063 w 2729264"/>
                  <a:gd name="connsiteY19" fmla="*/ 1185922 h 3589212"/>
                  <a:gd name="connsiteX20" fmla="*/ 2123827 w 2729264"/>
                  <a:gd name="connsiteY20" fmla="*/ 1151111 h 3589212"/>
                  <a:gd name="connsiteX21" fmla="*/ 2115265 w 2729264"/>
                  <a:gd name="connsiteY21" fmla="*/ 1071764 h 3589212"/>
                  <a:gd name="connsiteX22" fmla="*/ 2129063 w 2729264"/>
                  <a:gd name="connsiteY22" fmla="*/ 1185922 h 3589212"/>
                  <a:gd name="connsiteX23" fmla="*/ 500147 w 2729264"/>
                  <a:gd name="connsiteY23" fmla="*/ 1794014 h 3589212"/>
                  <a:gd name="connsiteX24" fmla="*/ 500147 w 2729264"/>
                  <a:gd name="connsiteY24" fmla="*/ 1794014 h 3589212"/>
                  <a:gd name="connsiteX25" fmla="*/ 500587 w 2729264"/>
                  <a:gd name="connsiteY25" fmla="*/ 1791664 h 3589212"/>
                  <a:gd name="connsiteX26" fmla="*/ 500587 w 2729264"/>
                  <a:gd name="connsiteY26" fmla="*/ 1791665 h 3589212"/>
                  <a:gd name="connsiteX27" fmla="*/ 500147 w 2729264"/>
                  <a:gd name="connsiteY27" fmla="*/ 1794014 h 3589212"/>
                  <a:gd name="connsiteX28" fmla="*/ 18617 w 2729264"/>
                  <a:gd name="connsiteY28" fmla="*/ 3538163 h 3589212"/>
                  <a:gd name="connsiteX29" fmla="*/ 78567 w 2729264"/>
                  <a:gd name="connsiteY29" fmla="*/ 3373781 h 3589212"/>
                  <a:gd name="connsiteX30" fmla="*/ 316390 w 2729264"/>
                  <a:gd name="connsiteY30" fmla="*/ 2594875 h 3589212"/>
                  <a:gd name="connsiteX31" fmla="*/ 480535 w 2729264"/>
                  <a:gd name="connsiteY31" fmla="*/ 1898740 h 3589212"/>
                  <a:gd name="connsiteX32" fmla="*/ 500147 w 2729264"/>
                  <a:gd name="connsiteY32" fmla="*/ 1794014 h 3589212"/>
                  <a:gd name="connsiteX33" fmla="*/ 501361 w 2729264"/>
                  <a:gd name="connsiteY33" fmla="*/ 1794014 h 3589212"/>
                  <a:gd name="connsiteX34" fmla="*/ 500587 w 2729264"/>
                  <a:gd name="connsiteY34" fmla="*/ 1791665 h 3589212"/>
                  <a:gd name="connsiteX35" fmla="*/ 500751 w 2729264"/>
                  <a:gd name="connsiteY35" fmla="*/ 1790790 h 3589212"/>
                  <a:gd name="connsiteX36" fmla="*/ 518081 w 2729264"/>
                  <a:gd name="connsiteY36" fmla="*/ 1738187 h 3589212"/>
                  <a:gd name="connsiteX37" fmla="*/ 1364633 w 2729264"/>
                  <a:gd name="connsiteY37" fmla="*/ 1527062 h 3589212"/>
                  <a:gd name="connsiteX38" fmla="*/ 2211185 w 2729264"/>
                  <a:gd name="connsiteY38" fmla="*/ 1738187 h 3589212"/>
                  <a:gd name="connsiteX39" fmla="*/ 2228511 w 2729264"/>
                  <a:gd name="connsiteY39" fmla="*/ 1790777 h 3589212"/>
                  <a:gd name="connsiteX40" fmla="*/ 2185466 w 2729264"/>
                  <a:gd name="connsiteY40" fmla="*/ 1560921 h 3589212"/>
                  <a:gd name="connsiteX41" fmla="*/ 2185440 w 2729264"/>
                  <a:gd name="connsiteY41" fmla="*/ 1560748 h 3589212"/>
                  <a:gd name="connsiteX42" fmla="*/ 2185467 w 2729264"/>
                  <a:gd name="connsiteY42" fmla="*/ 1560920 h 3589212"/>
                  <a:gd name="connsiteX43" fmla="*/ 2228678 w 2729264"/>
                  <a:gd name="connsiteY43" fmla="*/ 1791667 h 3589212"/>
                  <a:gd name="connsiteX44" fmla="*/ 2227904 w 2729264"/>
                  <a:gd name="connsiteY44" fmla="*/ 1794014 h 3589212"/>
                  <a:gd name="connsiteX45" fmla="*/ 2229117 w 2729264"/>
                  <a:gd name="connsiteY45" fmla="*/ 1794014 h 3589212"/>
                  <a:gd name="connsiteX46" fmla="*/ 2228777 w 2729264"/>
                  <a:gd name="connsiteY46" fmla="*/ 1792197 h 3589212"/>
                  <a:gd name="connsiteX47" fmla="*/ 2248729 w 2729264"/>
                  <a:gd name="connsiteY47" fmla="*/ 1898740 h 3589212"/>
                  <a:gd name="connsiteX48" fmla="*/ 2412874 w 2729264"/>
                  <a:gd name="connsiteY48" fmla="*/ 2594875 h 3589212"/>
                  <a:gd name="connsiteX49" fmla="*/ 2650697 w 2729264"/>
                  <a:gd name="connsiteY49" fmla="*/ 3373781 h 3589212"/>
                  <a:gd name="connsiteX50" fmla="*/ 2710643 w 2729264"/>
                  <a:gd name="connsiteY50" fmla="*/ 3538154 h 3589212"/>
                  <a:gd name="connsiteX51" fmla="*/ 2694930 w 2729264"/>
                  <a:gd name="connsiteY51" fmla="*/ 3510421 h 3589212"/>
                  <a:gd name="connsiteX52" fmla="*/ 1364633 w 2729264"/>
                  <a:gd name="connsiteY52" fmla="*/ 3218374 h 3589212"/>
                  <a:gd name="connsiteX53" fmla="*/ 34336 w 2729264"/>
                  <a:gd name="connsiteY53" fmla="*/ 3510421 h 3589212"/>
                  <a:gd name="connsiteX54" fmla="*/ 18617 w 2729264"/>
                  <a:gd name="connsiteY54" fmla="*/ 3538163 h 3589212"/>
                  <a:gd name="connsiteX55" fmla="*/ 8649 w 2729264"/>
                  <a:gd name="connsiteY55" fmla="*/ 3589212 h 3589212"/>
                  <a:gd name="connsiteX56" fmla="*/ 0 w 2729264"/>
                  <a:gd name="connsiteY56" fmla="*/ 3589212 h 3589212"/>
                  <a:gd name="connsiteX57" fmla="*/ 11929 w 2729264"/>
                  <a:gd name="connsiteY57" fmla="*/ 3556504 h 3589212"/>
                  <a:gd name="connsiteX58" fmla="*/ 6749 w 2729264"/>
                  <a:gd name="connsiteY58" fmla="*/ 3584134 h 3589212"/>
                  <a:gd name="connsiteX59" fmla="*/ 8649 w 2729264"/>
                  <a:gd name="connsiteY59" fmla="*/ 3589212 h 3589212"/>
                  <a:gd name="connsiteX60" fmla="*/ 2729264 w 2729264"/>
                  <a:gd name="connsiteY60" fmla="*/ 3589212 h 3589212"/>
                  <a:gd name="connsiteX61" fmla="*/ 2720616 w 2729264"/>
                  <a:gd name="connsiteY61" fmla="*/ 3589212 h 3589212"/>
                  <a:gd name="connsiteX62" fmla="*/ 2722517 w 2729264"/>
                  <a:gd name="connsiteY62" fmla="*/ 3584134 h 3589212"/>
                  <a:gd name="connsiteX63" fmla="*/ 2717339 w 2729264"/>
                  <a:gd name="connsiteY63" fmla="*/ 3556515 h 3589212"/>
                  <a:gd name="connsiteX64" fmla="*/ 2729264 w 2729264"/>
                  <a:gd name="connsiteY64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641136 w 2729264"/>
                  <a:gd name="connsiteY7" fmla="*/ 820262 h 3589212"/>
                  <a:gd name="connsiteX8" fmla="*/ 647879 w 2729264"/>
                  <a:gd name="connsiteY8" fmla="*/ 757765 h 3589212"/>
                  <a:gd name="connsiteX9" fmla="*/ 641136 w 2729264"/>
                  <a:gd name="connsiteY9" fmla="*/ 820262 h 3589212"/>
                  <a:gd name="connsiteX10" fmla="*/ 2088129 w 2729264"/>
                  <a:gd name="connsiteY10" fmla="*/ 820270 h 3589212"/>
                  <a:gd name="connsiteX11" fmla="*/ 2081385 w 2729264"/>
                  <a:gd name="connsiteY11" fmla="*/ 757765 h 3589212"/>
                  <a:gd name="connsiteX12" fmla="*/ 2077608 w 2729264"/>
                  <a:gd name="connsiteY12" fmla="*/ 697489 h 3589212"/>
                  <a:gd name="connsiteX13" fmla="*/ 2088129 w 2729264"/>
                  <a:gd name="connsiteY13" fmla="*/ 820270 h 3589212"/>
                  <a:gd name="connsiteX14" fmla="*/ 600203 w 2729264"/>
                  <a:gd name="connsiteY14" fmla="*/ 1185907 h 3589212"/>
                  <a:gd name="connsiteX15" fmla="*/ 613996 w 2729264"/>
                  <a:gd name="connsiteY15" fmla="*/ 1071790 h 3589212"/>
                  <a:gd name="connsiteX16" fmla="*/ 605437 w 2729264"/>
                  <a:gd name="connsiteY16" fmla="*/ 1151111 h 3589212"/>
                  <a:gd name="connsiteX17" fmla="*/ 600203 w 2729264"/>
                  <a:gd name="connsiteY17" fmla="*/ 1185907 h 3589212"/>
                  <a:gd name="connsiteX18" fmla="*/ 2129063 w 2729264"/>
                  <a:gd name="connsiteY18" fmla="*/ 1185922 h 3589212"/>
                  <a:gd name="connsiteX19" fmla="*/ 2123827 w 2729264"/>
                  <a:gd name="connsiteY19" fmla="*/ 1151111 h 3589212"/>
                  <a:gd name="connsiteX20" fmla="*/ 2115265 w 2729264"/>
                  <a:gd name="connsiteY20" fmla="*/ 1071764 h 3589212"/>
                  <a:gd name="connsiteX21" fmla="*/ 2129063 w 2729264"/>
                  <a:gd name="connsiteY21" fmla="*/ 1185922 h 3589212"/>
                  <a:gd name="connsiteX22" fmla="*/ 500147 w 2729264"/>
                  <a:gd name="connsiteY22" fmla="*/ 1794014 h 3589212"/>
                  <a:gd name="connsiteX23" fmla="*/ 500147 w 2729264"/>
                  <a:gd name="connsiteY23" fmla="*/ 1794014 h 3589212"/>
                  <a:gd name="connsiteX24" fmla="*/ 500587 w 2729264"/>
                  <a:gd name="connsiteY24" fmla="*/ 1791664 h 3589212"/>
                  <a:gd name="connsiteX25" fmla="*/ 500587 w 2729264"/>
                  <a:gd name="connsiteY25" fmla="*/ 1791665 h 3589212"/>
                  <a:gd name="connsiteX26" fmla="*/ 500147 w 2729264"/>
                  <a:gd name="connsiteY26" fmla="*/ 1794014 h 3589212"/>
                  <a:gd name="connsiteX27" fmla="*/ 18617 w 2729264"/>
                  <a:gd name="connsiteY27" fmla="*/ 3538163 h 3589212"/>
                  <a:gd name="connsiteX28" fmla="*/ 78567 w 2729264"/>
                  <a:gd name="connsiteY28" fmla="*/ 3373781 h 3589212"/>
                  <a:gd name="connsiteX29" fmla="*/ 316390 w 2729264"/>
                  <a:gd name="connsiteY29" fmla="*/ 2594875 h 3589212"/>
                  <a:gd name="connsiteX30" fmla="*/ 480535 w 2729264"/>
                  <a:gd name="connsiteY30" fmla="*/ 1898740 h 3589212"/>
                  <a:gd name="connsiteX31" fmla="*/ 500147 w 2729264"/>
                  <a:gd name="connsiteY31" fmla="*/ 1794014 h 3589212"/>
                  <a:gd name="connsiteX32" fmla="*/ 501361 w 2729264"/>
                  <a:gd name="connsiteY32" fmla="*/ 1794014 h 3589212"/>
                  <a:gd name="connsiteX33" fmla="*/ 500587 w 2729264"/>
                  <a:gd name="connsiteY33" fmla="*/ 1791665 h 3589212"/>
                  <a:gd name="connsiteX34" fmla="*/ 500751 w 2729264"/>
                  <a:gd name="connsiteY34" fmla="*/ 1790790 h 3589212"/>
                  <a:gd name="connsiteX35" fmla="*/ 518081 w 2729264"/>
                  <a:gd name="connsiteY35" fmla="*/ 1738187 h 3589212"/>
                  <a:gd name="connsiteX36" fmla="*/ 1364633 w 2729264"/>
                  <a:gd name="connsiteY36" fmla="*/ 1527062 h 3589212"/>
                  <a:gd name="connsiteX37" fmla="*/ 2211185 w 2729264"/>
                  <a:gd name="connsiteY37" fmla="*/ 1738187 h 3589212"/>
                  <a:gd name="connsiteX38" fmla="*/ 2228511 w 2729264"/>
                  <a:gd name="connsiteY38" fmla="*/ 1790777 h 3589212"/>
                  <a:gd name="connsiteX39" fmla="*/ 2185466 w 2729264"/>
                  <a:gd name="connsiteY39" fmla="*/ 1560921 h 3589212"/>
                  <a:gd name="connsiteX40" fmla="*/ 2185440 w 2729264"/>
                  <a:gd name="connsiteY40" fmla="*/ 1560748 h 3589212"/>
                  <a:gd name="connsiteX41" fmla="*/ 2185467 w 2729264"/>
                  <a:gd name="connsiteY41" fmla="*/ 1560920 h 3589212"/>
                  <a:gd name="connsiteX42" fmla="*/ 2228678 w 2729264"/>
                  <a:gd name="connsiteY42" fmla="*/ 1791667 h 3589212"/>
                  <a:gd name="connsiteX43" fmla="*/ 2227904 w 2729264"/>
                  <a:gd name="connsiteY43" fmla="*/ 1794014 h 3589212"/>
                  <a:gd name="connsiteX44" fmla="*/ 2229117 w 2729264"/>
                  <a:gd name="connsiteY44" fmla="*/ 1794014 h 3589212"/>
                  <a:gd name="connsiteX45" fmla="*/ 2228777 w 2729264"/>
                  <a:gd name="connsiteY45" fmla="*/ 1792197 h 3589212"/>
                  <a:gd name="connsiteX46" fmla="*/ 2248729 w 2729264"/>
                  <a:gd name="connsiteY46" fmla="*/ 1898740 h 3589212"/>
                  <a:gd name="connsiteX47" fmla="*/ 2412874 w 2729264"/>
                  <a:gd name="connsiteY47" fmla="*/ 2594875 h 3589212"/>
                  <a:gd name="connsiteX48" fmla="*/ 2650697 w 2729264"/>
                  <a:gd name="connsiteY48" fmla="*/ 3373781 h 3589212"/>
                  <a:gd name="connsiteX49" fmla="*/ 2710643 w 2729264"/>
                  <a:gd name="connsiteY49" fmla="*/ 3538154 h 3589212"/>
                  <a:gd name="connsiteX50" fmla="*/ 2694930 w 2729264"/>
                  <a:gd name="connsiteY50" fmla="*/ 3510421 h 3589212"/>
                  <a:gd name="connsiteX51" fmla="*/ 1364633 w 2729264"/>
                  <a:gd name="connsiteY51" fmla="*/ 3218374 h 3589212"/>
                  <a:gd name="connsiteX52" fmla="*/ 34336 w 2729264"/>
                  <a:gd name="connsiteY52" fmla="*/ 3510421 h 3589212"/>
                  <a:gd name="connsiteX53" fmla="*/ 18617 w 2729264"/>
                  <a:gd name="connsiteY53" fmla="*/ 3538163 h 3589212"/>
                  <a:gd name="connsiteX54" fmla="*/ 8649 w 2729264"/>
                  <a:gd name="connsiteY54" fmla="*/ 3589212 h 3589212"/>
                  <a:gd name="connsiteX55" fmla="*/ 0 w 2729264"/>
                  <a:gd name="connsiteY55" fmla="*/ 3589212 h 3589212"/>
                  <a:gd name="connsiteX56" fmla="*/ 11929 w 2729264"/>
                  <a:gd name="connsiteY56" fmla="*/ 3556504 h 3589212"/>
                  <a:gd name="connsiteX57" fmla="*/ 6749 w 2729264"/>
                  <a:gd name="connsiteY57" fmla="*/ 3584134 h 3589212"/>
                  <a:gd name="connsiteX58" fmla="*/ 8649 w 2729264"/>
                  <a:gd name="connsiteY58" fmla="*/ 3589212 h 3589212"/>
                  <a:gd name="connsiteX59" fmla="*/ 2729264 w 2729264"/>
                  <a:gd name="connsiteY59" fmla="*/ 3589212 h 3589212"/>
                  <a:gd name="connsiteX60" fmla="*/ 2720616 w 2729264"/>
                  <a:gd name="connsiteY60" fmla="*/ 3589212 h 3589212"/>
                  <a:gd name="connsiteX61" fmla="*/ 2722517 w 2729264"/>
                  <a:gd name="connsiteY61" fmla="*/ 3584134 h 3589212"/>
                  <a:gd name="connsiteX62" fmla="*/ 2717339 w 2729264"/>
                  <a:gd name="connsiteY62" fmla="*/ 3556515 h 3589212"/>
                  <a:gd name="connsiteX63" fmla="*/ 2729264 w 2729264"/>
                  <a:gd name="connsiteY63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600203 w 2729264"/>
                  <a:gd name="connsiteY11" fmla="*/ 1185907 h 3589212"/>
                  <a:gd name="connsiteX12" fmla="*/ 613996 w 2729264"/>
                  <a:gd name="connsiteY12" fmla="*/ 1071790 h 3589212"/>
                  <a:gd name="connsiteX13" fmla="*/ 605437 w 2729264"/>
                  <a:gd name="connsiteY13" fmla="*/ 1151111 h 3589212"/>
                  <a:gd name="connsiteX14" fmla="*/ 600203 w 2729264"/>
                  <a:gd name="connsiteY14" fmla="*/ 1185907 h 3589212"/>
                  <a:gd name="connsiteX15" fmla="*/ 2129063 w 2729264"/>
                  <a:gd name="connsiteY15" fmla="*/ 1185922 h 3589212"/>
                  <a:gd name="connsiteX16" fmla="*/ 2123827 w 2729264"/>
                  <a:gd name="connsiteY16" fmla="*/ 1151111 h 3589212"/>
                  <a:gd name="connsiteX17" fmla="*/ 2115265 w 2729264"/>
                  <a:gd name="connsiteY17" fmla="*/ 1071764 h 3589212"/>
                  <a:gd name="connsiteX18" fmla="*/ 2129063 w 2729264"/>
                  <a:gd name="connsiteY18" fmla="*/ 1185922 h 3589212"/>
                  <a:gd name="connsiteX19" fmla="*/ 500147 w 2729264"/>
                  <a:gd name="connsiteY19" fmla="*/ 1794014 h 3589212"/>
                  <a:gd name="connsiteX20" fmla="*/ 500147 w 2729264"/>
                  <a:gd name="connsiteY20" fmla="*/ 1794014 h 3589212"/>
                  <a:gd name="connsiteX21" fmla="*/ 500587 w 2729264"/>
                  <a:gd name="connsiteY21" fmla="*/ 1791664 h 3589212"/>
                  <a:gd name="connsiteX22" fmla="*/ 500587 w 2729264"/>
                  <a:gd name="connsiteY22" fmla="*/ 1791665 h 3589212"/>
                  <a:gd name="connsiteX23" fmla="*/ 500147 w 2729264"/>
                  <a:gd name="connsiteY23" fmla="*/ 1794014 h 3589212"/>
                  <a:gd name="connsiteX24" fmla="*/ 18617 w 2729264"/>
                  <a:gd name="connsiteY24" fmla="*/ 3538163 h 3589212"/>
                  <a:gd name="connsiteX25" fmla="*/ 78567 w 2729264"/>
                  <a:gd name="connsiteY25" fmla="*/ 3373781 h 3589212"/>
                  <a:gd name="connsiteX26" fmla="*/ 316390 w 2729264"/>
                  <a:gd name="connsiteY26" fmla="*/ 2594875 h 3589212"/>
                  <a:gd name="connsiteX27" fmla="*/ 480535 w 2729264"/>
                  <a:gd name="connsiteY27" fmla="*/ 1898740 h 3589212"/>
                  <a:gd name="connsiteX28" fmla="*/ 500147 w 2729264"/>
                  <a:gd name="connsiteY28" fmla="*/ 1794014 h 3589212"/>
                  <a:gd name="connsiteX29" fmla="*/ 501361 w 2729264"/>
                  <a:gd name="connsiteY29" fmla="*/ 1794014 h 3589212"/>
                  <a:gd name="connsiteX30" fmla="*/ 500587 w 2729264"/>
                  <a:gd name="connsiteY30" fmla="*/ 1791665 h 3589212"/>
                  <a:gd name="connsiteX31" fmla="*/ 500751 w 2729264"/>
                  <a:gd name="connsiteY31" fmla="*/ 1790790 h 3589212"/>
                  <a:gd name="connsiteX32" fmla="*/ 518081 w 2729264"/>
                  <a:gd name="connsiteY32" fmla="*/ 1738187 h 3589212"/>
                  <a:gd name="connsiteX33" fmla="*/ 1364633 w 2729264"/>
                  <a:gd name="connsiteY33" fmla="*/ 1527062 h 3589212"/>
                  <a:gd name="connsiteX34" fmla="*/ 2211185 w 2729264"/>
                  <a:gd name="connsiteY34" fmla="*/ 1738187 h 3589212"/>
                  <a:gd name="connsiteX35" fmla="*/ 2228511 w 2729264"/>
                  <a:gd name="connsiteY35" fmla="*/ 1790777 h 3589212"/>
                  <a:gd name="connsiteX36" fmla="*/ 2185466 w 2729264"/>
                  <a:gd name="connsiteY36" fmla="*/ 1560921 h 3589212"/>
                  <a:gd name="connsiteX37" fmla="*/ 2185440 w 2729264"/>
                  <a:gd name="connsiteY37" fmla="*/ 1560748 h 3589212"/>
                  <a:gd name="connsiteX38" fmla="*/ 2185467 w 2729264"/>
                  <a:gd name="connsiteY38" fmla="*/ 1560920 h 3589212"/>
                  <a:gd name="connsiteX39" fmla="*/ 2228678 w 2729264"/>
                  <a:gd name="connsiteY39" fmla="*/ 1791667 h 3589212"/>
                  <a:gd name="connsiteX40" fmla="*/ 2227904 w 2729264"/>
                  <a:gd name="connsiteY40" fmla="*/ 1794014 h 3589212"/>
                  <a:gd name="connsiteX41" fmla="*/ 2229117 w 2729264"/>
                  <a:gd name="connsiteY41" fmla="*/ 1794014 h 3589212"/>
                  <a:gd name="connsiteX42" fmla="*/ 2228777 w 2729264"/>
                  <a:gd name="connsiteY42" fmla="*/ 1792197 h 3589212"/>
                  <a:gd name="connsiteX43" fmla="*/ 2248729 w 2729264"/>
                  <a:gd name="connsiteY43" fmla="*/ 1898740 h 3589212"/>
                  <a:gd name="connsiteX44" fmla="*/ 2412874 w 2729264"/>
                  <a:gd name="connsiteY44" fmla="*/ 2594875 h 3589212"/>
                  <a:gd name="connsiteX45" fmla="*/ 2650697 w 2729264"/>
                  <a:gd name="connsiteY45" fmla="*/ 3373781 h 3589212"/>
                  <a:gd name="connsiteX46" fmla="*/ 2710643 w 2729264"/>
                  <a:gd name="connsiteY46" fmla="*/ 3538154 h 3589212"/>
                  <a:gd name="connsiteX47" fmla="*/ 2694930 w 2729264"/>
                  <a:gd name="connsiteY47" fmla="*/ 3510421 h 3589212"/>
                  <a:gd name="connsiteX48" fmla="*/ 1364633 w 2729264"/>
                  <a:gd name="connsiteY48" fmla="*/ 3218374 h 3589212"/>
                  <a:gd name="connsiteX49" fmla="*/ 34336 w 2729264"/>
                  <a:gd name="connsiteY49" fmla="*/ 3510421 h 3589212"/>
                  <a:gd name="connsiteX50" fmla="*/ 18617 w 2729264"/>
                  <a:gd name="connsiteY50" fmla="*/ 3538163 h 3589212"/>
                  <a:gd name="connsiteX51" fmla="*/ 8649 w 2729264"/>
                  <a:gd name="connsiteY51" fmla="*/ 3589212 h 3589212"/>
                  <a:gd name="connsiteX52" fmla="*/ 0 w 2729264"/>
                  <a:gd name="connsiteY52" fmla="*/ 3589212 h 3589212"/>
                  <a:gd name="connsiteX53" fmla="*/ 11929 w 2729264"/>
                  <a:gd name="connsiteY53" fmla="*/ 3556504 h 3589212"/>
                  <a:gd name="connsiteX54" fmla="*/ 6749 w 2729264"/>
                  <a:gd name="connsiteY54" fmla="*/ 3584134 h 3589212"/>
                  <a:gd name="connsiteX55" fmla="*/ 8649 w 2729264"/>
                  <a:gd name="connsiteY55" fmla="*/ 3589212 h 3589212"/>
                  <a:gd name="connsiteX56" fmla="*/ 2729264 w 2729264"/>
                  <a:gd name="connsiteY56" fmla="*/ 3589212 h 3589212"/>
                  <a:gd name="connsiteX57" fmla="*/ 2720616 w 2729264"/>
                  <a:gd name="connsiteY57" fmla="*/ 3589212 h 3589212"/>
                  <a:gd name="connsiteX58" fmla="*/ 2722517 w 2729264"/>
                  <a:gd name="connsiteY58" fmla="*/ 3584134 h 3589212"/>
                  <a:gd name="connsiteX59" fmla="*/ 2717339 w 2729264"/>
                  <a:gd name="connsiteY59" fmla="*/ 3556515 h 3589212"/>
                  <a:gd name="connsiteX60" fmla="*/ 2729264 w 2729264"/>
                  <a:gd name="connsiteY60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600203 w 2729264"/>
                  <a:gd name="connsiteY11" fmla="*/ 1185907 h 3589212"/>
                  <a:gd name="connsiteX12" fmla="*/ 605437 w 2729264"/>
                  <a:gd name="connsiteY12" fmla="*/ 1151111 h 3589212"/>
                  <a:gd name="connsiteX13" fmla="*/ 600203 w 2729264"/>
                  <a:gd name="connsiteY13" fmla="*/ 1185907 h 3589212"/>
                  <a:gd name="connsiteX14" fmla="*/ 2129063 w 2729264"/>
                  <a:gd name="connsiteY14" fmla="*/ 1185922 h 3589212"/>
                  <a:gd name="connsiteX15" fmla="*/ 2123827 w 2729264"/>
                  <a:gd name="connsiteY15" fmla="*/ 1151111 h 3589212"/>
                  <a:gd name="connsiteX16" fmla="*/ 2115265 w 2729264"/>
                  <a:gd name="connsiteY16" fmla="*/ 1071764 h 3589212"/>
                  <a:gd name="connsiteX17" fmla="*/ 2129063 w 2729264"/>
                  <a:gd name="connsiteY17" fmla="*/ 1185922 h 3589212"/>
                  <a:gd name="connsiteX18" fmla="*/ 500147 w 2729264"/>
                  <a:gd name="connsiteY18" fmla="*/ 1794014 h 3589212"/>
                  <a:gd name="connsiteX19" fmla="*/ 500147 w 2729264"/>
                  <a:gd name="connsiteY19" fmla="*/ 1794014 h 3589212"/>
                  <a:gd name="connsiteX20" fmla="*/ 500587 w 2729264"/>
                  <a:gd name="connsiteY20" fmla="*/ 1791664 h 3589212"/>
                  <a:gd name="connsiteX21" fmla="*/ 500587 w 2729264"/>
                  <a:gd name="connsiteY21" fmla="*/ 1791665 h 3589212"/>
                  <a:gd name="connsiteX22" fmla="*/ 500147 w 2729264"/>
                  <a:gd name="connsiteY22" fmla="*/ 1794014 h 3589212"/>
                  <a:gd name="connsiteX23" fmla="*/ 18617 w 2729264"/>
                  <a:gd name="connsiteY23" fmla="*/ 3538163 h 3589212"/>
                  <a:gd name="connsiteX24" fmla="*/ 78567 w 2729264"/>
                  <a:gd name="connsiteY24" fmla="*/ 3373781 h 3589212"/>
                  <a:gd name="connsiteX25" fmla="*/ 316390 w 2729264"/>
                  <a:gd name="connsiteY25" fmla="*/ 2594875 h 3589212"/>
                  <a:gd name="connsiteX26" fmla="*/ 480535 w 2729264"/>
                  <a:gd name="connsiteY26" fmla="*/ 1898740 h 3589212"/>
                  <a:gd name="connsiteX27" fmla="*/ 500147 w 2729264"/>
                  <a:gd name="connsiteY27" fmla="*/ 1794014 h 3589212"/>
                  <a:gd name="connsiteX28" fmla="*/ 501361 w 2729264"/>
                  <a:gd name="connsiteY28" fmla="*/ 1794014 h 3589212"/>
                  <a:gd name="connsiteX29" fmla="*/ 500587 w 2729264"/>
                  <a:gd name="connsiteY29" fmla="*/ 1791665 h 3589212"/>
                  <a:gd name="connsiteX30" fmla="*/ 500751 w 2729264"/>
                  <a:gd name="connsiteY30" fmla="*/ 1790790 h 3589212"/>
                  <a:gd name="connsiteX31" fmla="*/ 518081 w 2729264"/>
                  <a:gd name="connsiteY31" fmla="*/ 1738187 h 3589212"/>
                  <a:gd name="connsiteX32" fmla="*/ 1364633 w 2729264"/>
                  <a:gd name="connsiteY32" fmla="*/ 1527062 h 3589212"/>
                  <a:gd name="connsiteX33" fmla="*/ 2211185 w 2729264"/>
                  <a:gd name="connsiteY33" fmla="*/ 1738187 h 3589212"/>
                  <a:gd name="connsiteX34" fmla="*/ 2228511 w 2729264"/>
                  <a:gd name="connsiteY34" fmla="*/ 1790777 h 3589212"/>
                  <a:gd name="connsiteX35" fmla="*/ 2185466 w 2729264"/>
                  <a:gd name="connsiteY35" fmla="*/ 1560921 h 3589212"/>
                  <a:gd name="connsiteX36" fmla="*/ 2185440 w 2729264"/>
                  <a:gd name="connsiteY36" fmla="*/ 1560748 h 3589212"/>
                  <a:gd name="connsiteX37" fmla="*/ 2185467 w 2729264"/>
                  <a:gd name="connsiteY37" fmla="*/ 1560920 h 3589212"/>
                  <a:gd name="connsiteX38" fmla="*/ 2228678 w 2729264"/>
                  <a:gd name="connsiteY38" fmla="*/ 1791667 h 3589212"/>
                  <a:gd name="connsiteX39" fmla="*/ 2227904 w 2729264"/>
                  <a:gd name="connsiteY39" fmla="*/ 1794014 h 3589212"/>
                  <a:gd name="connsiteX40" fmla="*/ 2229117 w 2729264"/>
                  <a:gd name="connsiteY40" fmla="*/ 1794014 h 3589212"/>
                  <a:gd name="connsiteX41" fmla="*/ 2228777 w 2729264"/>
                  <a:gd name="connsiteY41" fmla="*/ 1792197 h 3589212"/>
                  <a:gd name="connsiteX42" fmla="*/ 2248729 w 2729264"/>
                  <a:gd name="connsiteY42" fmla="*/ 1898740 h 3589212"/>
                  <a:gd name="connsiteX43" fmla="*/ 2412874 w 2729264"/>
                  <a:gd name="connsiteY43" fmla="*/ 2594875 h 3589212"/>
                  <a:gd name="connsiteX44" fmla="*/ 2650697 w 2729264"/>
                  <a:gd name="connsiteY44" fmla="*/ 3373781 h 3589212"/>
                  <a:gd name="connsiteX45" fmla="*/ 2710643 w 2729264"/>
                  <a:gd name="connsiteY45" fmla="*/ 3538154 h 3589212"/>
                  <a:gd name="connsiteX46" fmla="*/ 2694930 w 2729264"/>
                  <a:gd name="connsiteY46" fmla="*/ 3510421 h 3589212"/>
                  <a:gd name="connsiteX47" fmla="*/ 1364633 w 2729264"/>
                  <a:gd name="connsiteY47" fmla="*/ 3218374 h 3589212"/>
                  <a:gd name="connsiteX48" fmla="*/ 34336 w 2729264"/>
                  <a:gd name="connsiteY48" fmla="*/ 3510421 h 3589212"/>
                  <a:gd name="connsiteX49" fmla="*/ 18617 w 2729264"/>
                  <a:gd name="connsiteY49" fmla="*/ 3538163 h 3589212"/>
                  <a:gd name="connsiteX50" fmla="*/ 8649 w 2729264"/>
                  <a:gd name="connsiteY50" fmla="*/ 3589212 h 3589212"/>
                  <a:gd name="connsiteX51" fmla="*/ 0 w 2729264"/>
                  <a:gd name="connsiteY51" fmla="*/ 3589212 h 3589212"/>
                  <a:gd name="connsiteX52" fmla="*/ 11929 w 2729264"/>
                  <a:gd name="connsiteY52" fmla="*/ 3556504 h 3589212"/>
                  <a:gd name="connsiteX53" fmla="*/ 6749 w 2729264"/>
                  <a:gd name="connsiteY53" fmla="*/ 3584134 h 3589212"/>
                  <a:gd name="connsiteX54" fmla="*/ 8649 w 2729264"/>
                  <a:gd name="connsiteY54" fmla="*/ 3589212 h 3589212"/>
                  <a:gd name="connsiteX55" fmla="*/ 2729264 w 2729264"/>
                  <a:gd name="connsiteY55" fmla="*/ 3589212 h 3589212"/>
                  <a:gd name="connsiteX56" fmla="*/ 2720616 w 2729264"/>
                  <a:gd name="connsiteY56" fmla="*/ 3589212 h 3589212"/>
                  <a:gd name="connsiteX57" fmla="*/ 2722517 w 2729264"/>
                  <a:gd name="connsiteY57" fmla="*/ 3584134 h 3589212"/>
                  <a:gd name="connsiteX58" fmla="*/ 2717339 w 2729264"/>
                  <a:gd name="connsiteY58" fmla="*/ 3556515 h 3589212"/>
                  <a:gd name="connsiteX59" fmla="*/ 2729264 w 2729264"/>
                  <a:gd name="connsiteY59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2129063 w 2729264"/>
                  <a:gd name="connsiteY11" fmla="*/ 1185922 h 3589212"/>
                  <a:gd name="connsiteX12" fmla="*/ 2123827 w 2729264"/>
                  <a:gd name="connsiteY12" fmla="*/ 1151111 h 3589212"/>
                  <a:gd name="connsiteX13" fmla="*/ 2115265 w 2729264"/>
                  <a:gd name="connsiteY13" fmla="*/ 1071764 h 3589212"/>
                  <a:gd name="connsiteX14" fmla="*/ 2129063 w 2729264"/>
                  <a:gd name="connsiteY14" fmla="*/ 1185922 h 3589212"/>
                  <a:gd name="connsiteX15" fmla="*/ 500147 w 2729264"/>
                  <a:gd name="connsiteY15" fmla="*/ 1794014 h 3589212"/>
                  <a:gd name="connsiteX16" fmla="*/ 500147 w 2729264"/>
                  <a:gd name="connsiteY16" fmla="*/ 1794014 h 3589212"/>
                  <a:gd name="connsiteX17" fmla="*/ 500587 w 2729264"/>
                  <a:gd name="connsiteY17" fmla="*/ 1791664 h 3589212"/>
                  <a:gd name="connsiteX18" fmla="*/ 500587 w 2729264"/>
                  <a:gd name="connsiteY18" fmla="*/ 1791665 h 3589212"/>
                  <a:gd name="connsiteX19" fmla="*/ 500147 w 2729264"/>
                  <a:gd name="connsiteY19" fmla="*/ 1794014 h 3589212"/>
                  <a:gd name="connsiteX20" fmla="*/ 18617 w 2729264"/>
                  <a:gd name="connsiteY20" fmla="*/ 3538163 h 3589212"/>
                  <a:gd name="connsiteX21" fmla="*/ 78567 w 2729264"/>
                  <a:gd name="connsiteY21" fmla="*/ 3373781 h 3589212"/>
                  <a:gd name="connsiteX22" fmla="*/ 316390 w 2729264"/>
                  <a:gd name="connsiteY22" fmla="*/ 2594875 h 3589212"/>
                  <a:gd name="connsiteX23" fmla="*/ 480535 w 2729264"/>
                  <a:gd name="connsiteY23" fmla="*/ 1898740 h 3589212"/>
                  <a:gd name="connsiteX24" fmla="*/ 500147 w 2729264"/>
                  <a:gd name="connsiteY24" fmla="*/ 1794014 h 3589212"/>
                  <a:gd name="connsiteX25" fmla="*/ 501361 w 2729264"/>
                  <a:gd name="connsiteY25" fmla="*/ 1794014 h 3589212"/>
                  <a:gd name="connsiteX26" fmla="*/ 500587 w 2729264"/>
                  <a:gd name="connsiteY26" fmla="*/ 1791665 h 3589212"/>
                  <a:gd name="connsiteX27" fmla="*/ 500751 w 2729264"/>
                  <a:gd name="connsiteY27" fmla="*/ 1790790 h 3589212"/>
                  <a:gd name="connsiteX28" fmla="*/ 518081 w 2729264"/>
                  <a:gd name="connsiteY28" fmla="*/ 1738187 h 3589212"/>
                  <a:gd name="connsiteX29" fmla="*/ 1364633 w 2729264"/>
                  <a:gd name="connsiteY29" fmla="*/ 1527062 h 3589212"/>
                  <a:gd name="connsiteX30" fmla="*/ 2211185 w 2729264"/>
                  <a:gd name="connsiteY30" fmla="*/ 1738187 h 3589212"/>
                  <a:gd name="connsiteX31" fmla="*/ 2228511 w 2729264"/>
                  <a:gd name="connsiteY31" fmla="*/ 1790777 h 3589212"/>
                  <a:gd name="connsiteX32" fmla="*/ 2185466 w 2729264"/>
                  <a:gd name="connsiteY32" fmla="*/ 1560921 h 3589212"/>
                  <a:gd name="connsiteX33" fmla="*/ 2185440 w 2729264"/>
                  <a:gd name="connsiteY33" fmla="*/ 1560748 h 3589212"/>
                  <a:gd name="connsiteX34" fmla="*/ 2185467 w 2729264"/>
                  <a:gd name="connsiteY34" fmla="*/ 1560920 h 3589212"/>
                  <a:gd name="connsiteX35" fmla="*/ 2228678 w 2729264"/>
                  <a:gd name="connsiteY35" fmla="*/ 1791667 h 3589212"/>
                  <a:gd name="connsiteX36" fmla="*/ 2227904 w 2729264"/>
                  <a:gd name="connsiteY36" fmla="*/ 1794014 h 3589212"/>
                  <a:gd name="connsiteX37" fmla="*/ 2229117 w 2729264"/>
                  <a:gd name="connsiteY37" fmla="*/ 1794014 h 3589212"/>
                  <a:gd name="connsiteX38" fmla="*/ 2228777 w 2729264"/>
                  <a:gd name="connsiteY38" fmla="*/ 1792197 h 3589212"/>
                  <a:gd name="connsiteX39" fmla="*/ 2248729 w 2729264"/>
                  <a:gd name="connsiteY39" fmla="*/ 1898740 h 3589212"/>
                  <a:gd name="connsiteX40" fmla="*/ 2412874 w 2729264"/>
                  <a:gd name="connsiteY40" fmla="*/ 2594875 h 3589212"/>
                  <a:gd name="connsiteX41" fmla="*/ 2650697 w 2729264"/>
                  <a:gd name="connsiteY41" fmla="*/ 3373781 h 3589212"/>
                  <a:gd name="connsiteX42" fmla="*/ 2710643 w 2729264"/>
                  <a:gd name="connsiteY42" fmla="*/ 3538154 h 3589212"/>
                  <a:gd name="connsiteX43" fmla="*/ 2694930 w 2729264"/>
                  <a:gd name="connsiteY43" fmla="*/ 3510421 h 3589212"/>
                  <a:gd name="connsiteX44" fmla="*/ 1364633 w 2729264"/>
                  <a:gd name="connsiteY44" fmla="*/ 3218374 h 3589212"/>
                  <a:gd name="connsiteX45" fmla="*/ 34336 w 2729264"/>
                  <a:gd name="connsiteY45" fmla="*/ 3510421 h 3589212"/>
                  <a:gd name="connsiteX46" fmla="*/ 18617 w 2729264"/>
                  <a:gd name="connsiteY46" fmla="*/ 3538163 h 3589212"/>
                  <a:gd name="connsiteX47" fmla="*/ 8649 w 2729264"/>
                  <a:gd name="connsiteY47" fmla="*/ 3589212 h 3589212"/>
                  <a:gd name="connsiteX48" fmla="*/ 0 w 2729264"/>
                  <a:gd name="connsiteY48" fmla="*/ 3589212 h 3589212"/>
                  <a:gd name="connsiteX49" fmla="*/ 11929 w 2729264"/>
                  <a:gd name="connsiteY49" fmla="*/ 3556504 h 3589212"/>
                  <a:gd name="connsiteX50" fmla="*/ 6749 w 2729264"/>
                  <a:gd name="connsiteY50" fmla="*/ 3584134 h 3589212"/>
                  <a:gd name="connsiteX51" fmla="*/ 8649 w 2729264"/>
                  <a:gd name="connsiteY51" fmla="*/ 3589212 h 3589212"/>
                  <a:gd name="connsiteX52" fmla="*/ 2729264 w 2729264"/>
                  <a:gd name="connsiteY52" fmla="*/ 3589212 h 3589212"/>
                  <a:gd name="connsiteX53" fmla="*/ 2720616 w 2729264"/>
                  <a:gd name="connsiteY53" fmla="*/ 3589212 h 3589212"/>
                  <a:gd name="connsiteX54" fmla="*/ 2722517 w 2729264"/>
                  <a:gd name="connsiteY54" fmla="*/ 3584134 h 3589212"/>
                  <a:gd name="connsiteX55" fmla="*/ 2717339 w 2729264"/>
                  <a:gd name="connsiteY55" fmla="*/ 3556515 h 3589212"/>
                  <a:gd name="connsiteX56" fmla="*/ 2729264 w 2729264"/>
                  <a:gd name="connsiteY56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2129063 w 2729264"/>
                  <a:gd name="connsiteY11" fmla="*/ 1185922 h 3589212"/>
                  <a:gd name="connsiteX12" fmla="*/ 2123827 w 2729264"/>
                  <a:gd name="connsiteY12" fmla="*/ 1151111 h 3589212"/>
                  <a:gd name="connsiteX13" fmla="*/ 2129063 w 2729264"/>
                  <a:gd name="connsiteY13" fmla="*/ 1185922 h 3589212"/>
                  <a:gd name="connsiteX14" fmla="*/ 500147 w 2729264"/>
                  <a:gd name="connsiteY14" fmla="*/ 1794014 h 3589212"/>
                  <a:gd name="connsiteX15" fmla="*/ 500147 w 2729264"/>
                  <a:gd name="connsiteY15" fmla="*/ 1794014 h 3589212"/>
                  <a:gd name="connsiteX16" fmla="*/ 500587 w 2729264"/>
                  <a:gd name="connsiteY16" fmla="*/ 1791664 h 3589212"/>
                  <a:gd name="connsiteX17" fmla="*/ 500587 w 2729264"/>
                  <a:gd name="connsiteY17" fmla="*/ 1791665 h 3589212"/>
                  <a:gd name="connsiteX18" fmla="*/ 500147 w 2729264"/>
                  <a:gd name="connsiteY18" fmla="*/ 1794014 h 3589212"/>
                  <a:gd name="connsiteX19" fmla="*/ 18617 w 2729264"/>
                  <a:gd name="connsiteY19" fmla="*/ 3538163 h 3589212"/>
                  <a:gd name="connsiteX20" fmla="*/ 78567 w 2729264"/>
                  <a:gd name="connsiteY20" fmla="*/ 3373781 h 3589212"/>
                  <a:gd name="connsiteX21" fmla="*/ 316390 w 2729264"/>
                  <a:gd name="connsiteY21" fmla="*/ 2594875 h 3589212"/>
                  <a:gd name="connsiteX22" fmla="*/ 480535 w 2729264"/>
                  <a:gd name="connsiteY22" fmla="*/ 1898740 h 3589212"/>
                  <a:gd name="connsiteX23" fmla="*/ 500147 w 2729264"/>
                  <a:gd name="connsiteY23" fmla="*/ 1794014 h 3589212"/>
                  <a:gd name="connsiteX24" fmla="*/ 501361 w 2729264"/>
                  <a:gd name="connsiteY24" fmla="*/ 1794014 h 3589212"/>
                  <a:gd name="connsiteX25" fmla="*/ 500587 w 2729264"/>
                  <a:gd name="connsiteY25" fmla="*/ 1791665 h 3589212"/>
                  <a:gd name="connsiteX26" fmla="*/ 500751 w 2729264"/>
                  <a:gd name="connsiteY26" fmla="*/ 1790790 h 3589212"/>
                  <a:gd name="connsiteX27" fmla="*/ 518081 w 2729264"/>
                  <a:gd name="connsiteY27" fmla="*/ 1738187 h 3589212"/>
                  <a:gd name="connsiteX28" fmla="*/ 1364633 w 2729264"/>
                  <a:gd name="connsiteY28" fmla="*/ 1527062 h 3589212"/>
                  <a:gd name="connsiteX29" fmla="*/ 2211185 w 2729264"/>
                  <a:gd name="connsiteY29" fmla="*/ 1738187 h 3589212"/>
                  <a:gd name="connsiteX30" fmla="*/ 2228511 w 2729264"/>
                  <a:gd name="connsiteY30" fmla="*/ 1790777 h 3589212"/>
                  <a:gd name="connsiteX31" fmla="*/ 2185466 w 2729264"/>
                  <a:gd name="connsiteY31" fmla="*/ 1560921 h 3589212"/>
                  <a:gd name="connsiteX32" fmla="*/ 2185440 w 2729264"/>
                  <a:gd name="connsiteY32" fmla="*/ 1560748 h 3589212"/>
                  <a:gd name="connsiteX33" fmla="*/ 2185467 w 2729264"/>
                  <a:gd name="connsiteY33" fmla="*/ 1560920 h 3589212"/>
                  <a:gd name="connsiteX34" fmla="*/ 2228678 w 2729264"/>
                  <a:gd name="connsiteY34" fmla="*/ 1791667 h 3589212"/>
                  <a:gd name="connsiteX35" fmla="*/ 2227904 w 2729264"/>
                  <a:gd name="connsiteY35" fmla="*/ 1794014 h 3589212"/>
                  <a:gd name="connsiteX36" fmla="*/ 2229117 w 2729264"/>
                  <a:gd name="connsiteY36" fmla="*/ 1794014 h 3589212"/>
                  <a:gd name="connsiteX37" fmla="*/ 2228777 w 2729264"/>
                  <a:gd name="connsiteY37" fmla="*/ 1792197 h 3589212"/>
                  <a:gd name="connsiteX38" fmla="*/ 2248729 w 2729264"/>
                  <a:gd name="connsiteY38" fmla="*/ 1898740 h 3589212"/>
                  <a:gd name="connsiteX39" fmla="*/ 2412874 w 2729264"/>
                  <a:gd name="connsiteY39" fmla="*/ 2594875 h 3589212"/>
                  <a:gd name="connsiteX40" fmla="*/ 2650697 w 2729264"/>
                  <a:gd name="connsiteY40" fmla="*/ 3373781 h 3589212"/>
                  <a:gd name="connsiteX41" fmla="*/ 2710643 w 2729264"/>
                  <a:gd name="connsiteY41" fmla="*/ 3538154 h 3589212"/>
                  <a:gd name="connsiteX42" fmla="*/ 2694930 w 2729264"/>
                  <a:gd name="connsiteY42" fmla="*/ 3510421 h 3589212"/>
                  <a:gd name="connsiteX43" fmla="*/ 1364633 w 2729264"/>
                  <a:gd name="connsiteY43" fmla="*/ 3218374 h 3589212"/>
                  <a:gd name="connsiteX44" fmla="*/ 34336 w 2729264"/>
                  <a:gd name="connsiteY44" fmla="*/ 3510421 h 3589212"/>
                  <a:gd name="connsiteX45" fmla="*/ 18617 w 2729264"/>
                  <a:gd name="connsiteY45" fmla="*/ 3538163 h 3589212"/>
                  <a:gd name="connsiteX46" fmla="*/ 8649 w 2729264"/>
                  <a:gd name="connsiteY46" fmla="*/ 3589212 h 3589212"/>
                  <a:gd name="connsiteX47" fmla="*/ 0 w 2729264"/>
                  <a:gd name="connsiteY47" fmla="*/ 3589212 h 3589212"/>
                  <a:gd name="connsiteX48" fmla="*/ 11929 w 2729264"/>
                  <a:gd name="connsiteY48" fmla="*/ 3556504 h 3589212"/>
                  <a:gd name="connsiteX49" fmla="*/ 6749 w 2729264"/>
                  <a:gd name="connsiteY49" fmla="*/ 3584134 h 3589212"/>
                  <a:gd name="connsiteX50" fmla="*/ 8649 w 2729264"/>
                  <a:gd name="connsiteY50" fmla="*/ 3589212 h 3589212"/>
                  <a:gd name="connsiteX51" fmla="*/ 2729264 w 2729264"/>
                  <a:gd name="connsiteY51" fmla="*/ 3589212 h 3589212"/>
                  <a:gd name="connsiteX52" fmla="*/ 2720616 w 2729264"/>
                  <a:gd name="connsiteY52" fmla="*/ 3589212 h 3589212"/>
                  <a:gd name="connsiteX53" fmla="*/ 2722517 w 2729264"/>
                  <a:gd name="connsiteY53" fmla="*/ 3584134 h 3589212"/>
                  <a:gd name="connsiteX54" fmla="*/ 2717339 w 2729264"/>
                  <a:gd name="connsiteY54" fmla="*/ 3556515 h 3589212"/>
                  <a:gd name="connsiteX55" fmla="*/ 2729264 w 2729264"/>
                  <a:gd name="connsiteY55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500147 w 2729264"/>
                  <a:gd name="connsiteY11" fmla="*/ 1794014 h 3589212"/>
                  <a:gd name="connsiteX12" fmla="*/ 500147 w 2729264"/>
                  <a:gd name="connsiteY12" fmla="*/ 1794014 h 3589212"/>
                  <a:gd name="connsiteX13" fmla="*/ 500587 w 2729264"/>
                  <a:gd name="connsiteY13" fmla="*/ 1791664 h 3589212"/>
                  <a:gd name="connsiteX14" fmla="*/ 500587 w 2729264"/>
                  <a:gd name="connsiteY14" fmla="*/ 1791665 h 3589212"/>
                  <a:gd name="connsiteX15" fmla="*/ 500147 w 2729264"/>
                  <a:gd name="connsiteY15" fmla="*/ 1794014 h 3589212"/>
                  <a:gd name="connsiteX16" fmla="*/ 18617 w 2729264"/>
                  <a:gd name="connsiteY16" fmla="*/ 3538163 h 3589212"/>
                  <a:gd name="connsiteX17" fmla="*/ 78567 w 2729264"/>
                  <a:gd name="connsiteY17" fmla="*/ 3373781 h 3589212"/>
                  <a:gd name="connsiteX18" fmla="*/ 316390 w 2729264"/>
                  <a:gd name="connsiteY18" fmla="*/ 2594875 h 3589212"/>
                  <a:gd name="connsiteX19" fmla="*/ 480535 w 2729264"/>
                  <a:gd name="connsiteY19" fmla="*/ 1898740 h 3589212"/>
                  <a:gd name="connsiteX20" fmla="*/ 500147 w 2729264"/>
                  <a:gd name="connsiteY20" fmla="*/ 1794014 h 3589212"/>
                  <a:gd name="connsiteX21" fmla="*/ 501361 w 2729264"/>
                  <a:gd name="connsiteY21" fmla="*/ 1794014 h 3589212"/>
                  <a:gd name="connsiteX22" fmla="*/ 500587 w 2729264"/>
                  <a:gd name="connsiteY22" fmla="*/ 1791665 h 3589212"/>
                  <a:gd name="connsiteX23" fmla="*/ 500751 w 2729264"/>
                  <a:gd name="connsiteY23" fmla="*/ 1790790 h 3589212"/>
                  <a:gd name="connsiteX24" fmla="*/ 518081 w 2729264"/>
                  <a:gd name="connsiteY24" fmla="*/ 1738187 h 3589212"/>
                  <a:gd name="connsiteX25" fmla="*/ 1364633 w 2729264"/>
                  <a:gd name="connsiteY25" fmla="*/ 1527062 h 3589212"/>
                  <a:gd name="connsiteX26" fmla="*/ 2211185 w 2729264"/>
                  <a:gd name="connsiteY26" fmla="*/ 1738187 h 3589212"/>
                  <a:gd name="connsiteX27" fmla="*/ 2228511 w 2729264"/>
                  <a:gd name="connsiteY27" fmla="*/ 1790777 h 3589212"/>
                  <a:gd name="connsiteX28" fmla="*/ 2185466 w 2729264"/>
                  <a:gd name="connsiteY28" fmla="*/ 1560921 h 3589212"/>
                  <a:gd name="connsiteX29" fmla="*/ 2185440 w 2729264"/>
                  <a:gd name="connsiteY29" fmla="*/ 1560748 h 3589212"/>
                  <a:gd name="connsiteX30" fmla="*/ 2185467 w 2729264"/>
                  <a:gd name="connsiteY30" fmla="*/ 1560920 h 3589212"/>
                  <a:gd name="connsiteX31" fmla="*/ 2228678 w 2729264"/>
                  <a:gd name="connsiteY31" fmla="*/ 1791667 h 3589212"/>
                  <a:gd name="connsiteX32" fmla="*/ 2227904 w 2729264"/>
                  <a:gd name="connsiteY32" fmla="*/ 1794014 h 3589212"/>
                  <a:gd name="connsiteX33" fmla="*/ 2229117 w 2729264"/>
                  <a:gd name="connsiteY33" fmla="*/ 1794014 h 3589212"/>
                  <a:gd name="connsiteX34" fmla="*/ 2228777 w 2729264"/>
                  <a:gd name="connsiteY34" fmla="*/ 1792197 h 3589212"/>
                  <a:gd name="connsiteX35" fmla="*/ 2248729 w 2729264"/>
                  <a:gd name="connsiteY35" fmla="*/ 1898740 h 3589212"/>
                  <a:gd name="connsiteX36" fmla="*/ 2412874 w 2729264"/>
                  <a:gd name="connsiteY36" fmla="*/ 2594875 h 3589212"/>
                  <a:gd name="connsiteX37" fmla="*/ 2650697 w 2729264"/>
                  <a:gd name="connsiteY37" fmla="*/ 3373781 h 3589212"/>
                  <a:gd name="connsiteX38" fmla="*/ 2710643 w 2729264"/>
                  <a:gd name="connsiteY38" fmla="*/ 3538154 h 3589212"/>
                  <a:gd name="connsiteX39" fmla="*/ 2694930 w 2729264"/>
                  <a:gd name="connsiteY39" fmla="*/ 3510421 h 3589212"/>
                  <a:gd name="connsiteX40" fmla="*/ 1364633 w 2729264"/>
                  <a:gd name="connsiteY40" fmla="*/ 3218374 h 3589212"/>
                  <a:gd name="connsiteX41" fmla="*/ 34336 w 2729264"/>
                  <a:gd name="connsiteY41" fmla="*/ 3510421 h 3589212"/>
                  <a:gd name="connsiteX42" fmla="*/ 18617 w 2729264"/>
                  <a:gd name="connsiteY42" fmla="*/ 3538163 h 3589212"/>
                  <a:gd name="connsiteX43" fmla="*/ 8649 w 2729264"/>
                  <a:gd name="connsiteY43" fmla="*/ 3589212 h 3589212"/>
                  <a:gd name="connsiteX44" fmla="*/ 0 w 2729264"/>
                  <a:gd name="connsiteY44" fmla="*/ 3589212 h 3589212"/>
                  <a:gd name="connsiteX45" fmla="*/ 11929 w 2729264"/>
                  <a:gd name="connsiteY45" fmla="*/ 3556504 h 3589212"/>
                  <a:gd name="connsiteX46" fmla="*/ 6749 w 2729264"/>
                  <a:gd name="connsiteY46" fmla="*/ 3584134 h 3589212"/>
                  <a:gd name="connsiteX47" fmla="*/ 8649 w 2729264"/>
                  <a:gd name="connsiteY47" fmla="*/ 3589212 h 3589212"/>
                  <a:gd name="connsiteX48" fmla="*/ 2729264 w 2729264"/>
                  <a:gd name="connsiteY48" fmla="*/ 3589212 h 3589212"/>
                  <a:gd name="connsiteX49" fmla="*/ 2720616 w 2729264"/>
                  <a:gd name="connsiteY49" fmla="*/ 3589212 h 3589212"/>
                  <a:gd name="connsiteX50" fmla="*/ 2722517 w 2729264"/>
                  <a:gd name="connsiteY50" fmla="*/ 3584134 h 3589212"/>
                  <a:gd name="connsiteX51" fmla="*/ 2717339 w 2729264"/>
                  <a:gd name="connsiteY51" fmla="*/ 3556515 h 3589212"/>
                  <a:gd name="connsiteX52" fmla="*/ 2729264 w 2729264"/>
                  <a:gd name="connsiteY52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77608 w 2729264"/>
                  <a:gd name="connsiteY7" fmla="*/ 697489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500147 w 2729264"/>
                  <a:gd name="connsiteY10" fmla="*/ 1794014 h 3589212"/>
                  <a:gd name="connsiteX11" fmla="*/ 500147 w 2729264"/>
                  <a:gd name="connsiteY11" fmla="*/ 1794014 h 3589212"/>
                  <a:gd name="connsiteX12" fmla="*/ 500587 w 2729264"/>
                  <a:gd name="connsiteY12" fmla="*/ 1791664 h 3589212"/>
                  <a:gd name="connsiteX13" fmla="*/ 500587 w 2729264"/>
                  <a:gd name="connsiteY13" fmla="*/ 1791665 h 3589212"/>
                  <a:gd name="connsiteX14" fmla="*/ 500147 w 2729264"/>
                  <a:gd name="connsiteY14" fmla="*/ 1794014 h 3589212"/>
                  <a:gd name="connsiteX15" fmla="*/ 18617 w 2729264"/>
                  <a:gd name="connsiteY15" fmla="*/ 3538163 h 3589212"/>
                  <a:gd name="connsiteX16" fmla="*/ 78567 w 2729264"/>
                  <a:gd name="connsiteY16" fmla="*/ 3373781 h 3589212"/>
                  <a:gd name="connsiteX17" fmla="*/ 316390 w 2729264"/>
                  <a:gd name="connsiteY17" fmla="*/ 2594875 h 3589212"/>
                  <a:gd name="connsiteX18" fmla="*/ 480535 w 2729264"/>
                  <a:gd name="connsiteY18" fmla="*/ 1898740 h 3589212"/>
                  <a:gd name="connsiteX19" fmla="*/ 500147 w 2729264"/>
                  <a:gd name="connsiteY19" fmla="*/ 1794014 h 3589212"/>
                  <a:gd name="connsiteX20" fmla="*/ 501361 w 2729264"/>
                  <a:gd name="connsiteY20" fmla="*/ 1794014 h 3589212"/>
                  <a:gd name="connsiteX21" fmla="*/ 500587 w 2729264"/>
                  <a:gd name="connsiteY21" fmla="*/ 1791665 h 3589212"/>
                  <a:gd name="connsiteX22" fmla="*/ 500751 w 2729264"/>
                  <a:gd name="connsiteY22" fmla="*/ 1790790 h 3589212"/>
                  <a:gd name="connsiteX23" fmla="*/ 518081 w 2729264"/>
                  <a:gd name="connsiteY23" fmla="*/ 1738187 h 3589212"/>
                  <a:gd name="connsiteX24" fmla="*/ 1364633 w 2729264"/>
                  <a:gd name="connsiteY24" fmla="*/ 1527062 h 3589212"/>
                  <a:gd name="connsiteX25" fmla="*/ 2211185 w 2729264"/>
                  <a:gd name="connsiteY25" fmla="*/ 1738187 h 3589212"/>
                  <a:gd name="connsiteX26" fmla="*/ 2228511 w 2729264"/>
                  <a:gd name="connsiteY26" fmla="*/ 1790777 h 3589212"/>
                  <a:gd name="connsiteX27" fmla="*/ 2185466 w 2729264"/>
                  <a:gd name="connsiteY27" fmla="*/ 1560921 h 3589212"/>
                  <a:gd name="connsiteX28" fmla="*/ 2185440 w 2729264"/>
                  <a:gd name="connsiteY28" fmla="*/ 1560748 h 3589212"/>
                  <a:gd name="connsiteX29" fmla="*/ 2185467 w 2729264"/>
                  <a:gd name="connsiteY29" fmla="*/ 1560920 h 3589212"/>
                  <a:gd name="connsiteX30" fmla="*/ 2228678 w 2729264"/>
                  <a:gd name="connsiteY30" fmla="*/ 1791667 h 3589212"/>
                  <a:gd name="connsiteX31" fmla="*/ 2227904 w 2729264"/>
                  <a:gd name="connsiteY31" fmla="*/ 1794014 h 3589212"/>
                  <a:gd name="connsiteX32" fmla="*/ 2229117 w 2729264"/>
                  <a:gd name="connsiteY32" fmla="*/ 1794014 h 3589212"/>
                  <a:gd name="connsiteX33" fmla="*/ 2228777 w 2729264"/>
                  <a:gd name="connsiteY33" fmla="*/ 1792197 h 3589212"/>
                  <a:gd name="connsiteX34" fmla="*/ 2248729 w 2729264"/>
                  <a:gd name="connsiteY34" fmla="*/ 1898740 h 3589212"/>
                  <a:gd name="connsiteX35" fmla="*/ 2412874 w 2729264"/>
                  <a:gd name="connsiteY35" fmla="*/ 2594875 h 3589212"/>
                  <a:gd name="connsiteX36" fmla="*/ 2650697 w 2729264"/>
                  <a:gd name="connsiteY36" fmla="*/ 3373781 h 3589212"/>
                  <a:gd name="connsiteX37" fmla="*/ 2710643 w 2729264"/>
                  <a:gd name="connsiteY37" fmla="*/ 3538154 h 3589212"/>
                  <a:gd name="connsiteX38" fmla="*/ 2694930 w 2729264"/>
                  <a:gd name="connsiteY38" fmla="*/ 3510421 h 3589212"/>
                  <a:gd name="connsiteX39" fmla="*/ 1364633 w 2729264"/>
                  <a:gd name="connsiteY39" fmla="*/ 3218374 h 3589212"/>
                  <a:gd name="connsiteX40" fmla="*/ 34336 w 2729264"/>
                  <a:gd name="connsiteY40" fmla="*/ 3510421 h 3589212"/>
                  <a:gd name="connsiteX41" fmla="*/ 18617 w 2729264"/>
                  <a:gd name="connsiteY41" fmla="*/ 3538163 h 3589212"/>
                  <a:gd name="connsiteX42" fmla="*/ 8649 w 2729264"/>
                  <a:gd name="connsiteY42" fmla="*/ 3589212 h 3589212"/>
                  <a:gd name="connsiteX43" fmla="*/ 0 w 2729264"/>
                  <a:gd name="connsiteY43" fmla="*/ 3589212 h 3589212"/>
                  <a:gd name="connsiteX44" fmla="*/ 11929 w 2729264"/>
                  <a:gd name="connsiteY44" fmla="*/ 3556504 h 3589212"/>
                  <a:gd name="connsiteX45" fmla="*/ 6749 w 2729264"/>
                  <a:gd name="connsiteY45" fmla="*/ 3584134 h 3589212"/>
                  <a:gd name="connsiteX46" fmla="*/ 8649 w 2729264"/>
                  <a:gd name="connsiteY46" fmla="*/ 3589212 h 3589212"/>
                  <a:gd name="connsiteX47" fmla="*/ 2729264 w 2729264"/>
                  <a:gd name="connsiteY47" fmla="*/ 3589212 h 3589212"/>
                  <a:gd name="connsiteX48" fmla="*/ 2720616 w 2729264"/>
                  <a:gd name="connsiteY48" fmla="*/ 3589212 h 3589212"/>
                  <a:gd name="connsiteX49" fmla="*/ 2722517 w 2729264"/>
                  <a:gd name="connsiteY49" fmla="*/ 3584134 h 3589212"/>
                  <a:gd name="connsiteX50" fmla="*/ 2717339 w 2729264"/>
                  <a:gd name="connsiteY50" fmla="*/ 3556515 h 3589212"/>
                  <a:gd name="connsiteX51" fmla="*/ 2729264 w 2729264"/>
                  <a:gd name="connsiteY51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500147 w 2729264"/>
                  <a:gd name="connsiteY7" fmla="*/ 1794014 h 3589212"/>
                  <a:gd name="connsiteX8" fmla="*/ 500147 w 2729264"/>
                  <a:gd name="connsiteY8" fmla="*/ 1794014 h 3589212"/>
                  <a:gd name="connsiteX9" fmla="*/ 500587 w 2729264"/>
                  <a:gd name="connsiteY9" fmla="*/ 1791664 h 3589212"/>
                  <a:gd name="connsiteX10" fmla="*/ 500587 w 2729264"/>
                  <a:gd name="connsiteY10" fmla="*/ 1791665 h 3589212"/>
                  <a:gd name="connsiteX11" fmla="*/ 500147 w 2729264"/>
                  <a:gd name="connsiteY11" fmla="*/ 1794014 h 3589212"/>
                  <a:gd name="connsiteX12" fmla="*/ 18617 w 2729264"/>
                  <a:gd name="connsiteY12" fmla="*/ 3538163 h 3589212"/>
                  <a:gd name="connsiteX13" fmla="*/ 78567 w 2729264"/>
                  <a:gd name="connsiteY13" fmla="*/ 3373781 h 3589212"/>
                  <a:gd name="connsiteX14" fmla="*/ 316390 w 2729264"/>
                  <a:gd name="connsiteY14" fmla="*/ 2594875 h 3589212"/>
                  <a:gd name="connsiteX15" fmla="*/ 480535 w 2729264"/>
                  <a:gd name="connsiteY15" fmla="*/ 1898740 h 3589212"/>
                  <a:gd name="connsiteX16" fmla="*/ 500147 w 2729264"/>
                  <a:gd name="connsiteY16" fmla="*/ 1794014 h 3589212"/>
                  <a:gd name="connsiteX17" fmla="*/ 501361 w 2729264"/>
                  <a:gd name="connsiteY17" fmla="*/ 1794014 h 3589212"/>
                  <a:gd name="connsiteX18" fmla="*/ 500587 w 2729264"/>
                  <a:gd name="connsiteY18" fmla="*/ 1791665 h 3589212"/>
                  <a:gd name="connsiteX19" fmla="*/ 500751 w 2729264"/>
                  <a:gd name="connsiteY19" fmla="*/ 1790790 h 3589212"/>
                  <a:gd name="connsiteX20" fmla="*/ 518081 w 2729264"/>
                  <a:gd name="connsiteY20" fmla="*/ 1738187 h 3589212"/>
                  <a:gd name="connsiteX21" fmla="*/ 1364633 w 2729264"/>
                  <a:gd name="connsiteY21" fmla="*/ 1527062 h 3589212"/>
                  <a:gd name="connsiteX22" fmla="*/ 2211185 w 2729264"/>
                  <a:gd name="connsiteY22" fmla="*/ 1738187 h 3589212"/>
                  <a:gd name="connsiteX23" fmla="*/ 2228511 w 2729264"/>
                  <a:gd name="connsiteY23" fmla="*/ 1790777 h 3589212"/>
                  <a:gd name="connsiteX24" fmla="*/ 2185466 w 2729264"/>
                  <a:gd name="connsiteY24" fmla="*/ 1560921 h 3589212"/>
                  <a:gd name="connsiteX25" fmla="*/ 2185440 w 2729264"/>
                  <a:gd name="connsiteY25" fmla="*/ 1560748 h 3589212"/>
                  <a:gd name="connsiteX26" fmla="*/ 2185467 w 2729264"/>
                  <a:gd name="connsiteY26" fmla="*/ 1560920 h 3589212"/>
                  <a:gd name="connsiteX27" fmla="*/ 2228678 w 2729264"/>
                  <a:gd name="connsiteY27" fmla="*/ 1791667 h 3589212"/>
                  <a:gd name="connsiteX28" fmla="*/ 2227904 w 2729264"/>
                  <a:gd name="connsiteY28" fmla="*/ 1794014 h 3589212"/>
                  <a:gd name="connsiteX29" fmla="*/ 2229117 w 2729264"/>
                  <a:gd name="connsiteY29" fmla="*/ 1794014 h 3589212"/>
                  <a:gd name="connsiteX30" fmla="*/ 2228777 w 2729264"/>
                  <a:gd name="connsiteY30" fmla="*/ 1792197 h 3589212"/>
                  <a:gd name="connsiteX31" fmla="*/ 2248729 w 2729264"/>
                  <a:gd name="connsiteY31" fmla="*/ 1898740 h 3589212"/>
                  <a:gd name="connsiteX32" fmla="*/ 2412874 w 2729264"/>
                  <a:gd name="connsiteY32" fmla="*/ 2594875 h 3589212"/>
                  <a:gd name="connsiteX33" fmla="*/ 2650697 w 2729264"/>
                  <a:gd name="connsiteY33" fmla="*/ 3373781 h 3589212"/>
                  <a:gd name="connsiteX34" fmla="*/ 2710643 w 2729264"/>
                  <a:gd name="connsiteY34" fmla="*/ 3538154 h 3589212"/>
                  <a:gd name="connsiteX35" fmla="*/ 2694930 w 2729264"/>
                  <a:gd name="connsiteY35" fmla="*/ 3510421 h 3589212"/>
                  <a:gd name="connsiteX36" fmla="*/ 1364633 w 2729264"/>
                  <a:gd name="connsiteY36" fmla="*/ 3218374 h 3589212"/>
                  <a:gd name="connsiteX37" fmla="*/ 34336 w 2729264"/>
                  <a:gd name="connsiteY37" fmla="*/ 3510421 h 3589212"/>
                  <a:gd name="connsiteX38" fmla="*/ 18617 w 2729264"/>
                  <a:gd name="connsiteY38" fmla="*/ 3538163 h 3589212"/>
                  <a:gd name="connsiteX39" fmla="*/ 8649 w 2729264"/>
                  <a:gd name="connsiteY39" fmla="*/ 3589212 h 3589212"/>
                  <a:gd name="connsiteX40" fmla="*/ 0 w 2729264"/>
                  <a:gd name="connsiteY40" fmla="*/ 3589212 h 3589212"/>
                  <a:gd name="connsiteX41" fmla="*/ 11929 w 2729264"/>
                  <a:gd name="connsiteY41" fmla="*/ 3556504 h 3589212"/>
                  <a:gd name="connsiteX42" fmla="*/ 6749 w 2729264"/>
                  <a:gd name="connsiteY42" fmla="*/ 3584134 h 3589212"/>
                  <a:gd name="connsiteX43" fmla="*/ 8649 w 2729264"/>
                  <a:gd name="connsiteY43" fmla="*/ 3589212 h 3589212"/>
                  <a:gd name="connsiteX44" fmla="*/ 2729264 w 2729264"/>
                  <a:gd name="connsiteY44" fmla="*/ 3589212 h 3589212"/>
                  <a:gd name="connsiteX45" fmla="*/ 2720616 w 2729264"/>
                  <a:gd name="connsiteY45" fmla="*/ 3589212 h 3589212"/>
                  <a:gd name="connsiteX46" fmla="*/ 2722517 w 2729264"/>
                  <a:gd name="connsiteY46" fmla="*/ 3584134 h 3589212"/>
                  <a:gd name="connsiteX47" fmla="*/ 2717339 w 2729264"/>
                  <a:gd name="connsiteY47" fmla="*/ 3556515 h 3589212"/>
                  <a:gd name="connsiteX48" fmla="*/ 2729264 w 2729264"/>
                  <a:gd name="connsiteY48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57549 w 2729264"/>
                  <a:gd name="connsiteY3" fmla="*/ 353342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500147 w 2729264"/>
                  <a:gd name="connsiteY6" fmla="*/ 1794014 h 3589212"/>
                  <a:gd name="connsiteX7" fmla="*/ 500147 w 2729264"/>
                  <a:gd name="connsiteY7" fmla="*/ 1794014 h 3589212"/>
                  <a:gd name="connsiteX8" fmla="*/ 500587 w 2729264"/>
                  <a:gd name="connsiteY8" fmla="*/ 1791664 h 3589212"/>
                  <a:gd name="connsiteX9" fmla="*/ 500587 w 2729264"/>
                  <a:gd name="connsiteY9" fmla="*/ 1791665 h 3589212"/>
                  <a:gd name="connsiteX10" fmla="*/ 500147 w 2729264"/>
                  <a:gd name="connsiteY10" fmla="*/ 1794014 h 3589212"/>
                  <a:gd name="connsiteX11" fmla="*/ 18617 w 2729264"/>
                  <a:gd name="connsiteY11" fmla="*/ 3538163 h 3589212"/>
                  <a:gd name="connsiteX12" fmla="*/ 78567 w 2729264"/>
                  <a:gd name="connsiteY12" fmla="*/ 3373781 h 3589212"/>
                  <a:gd name="connsiteX13" fmla="*/ 316390 w 2729264"/>
                  <a:gd name="connsiteY13" fmla="*/ 2594875 h 3589212"/>
                  <a:gd name="connsiteX14" fmla="*/ 480535 w 2729264"/>
                  <a:gd name="connsiteY14" fmla="*/ 1898740 h 3589212"/>
                  <a:gd name="connsiteX15" fmla="*/ 500147 w 2729264"/>
                  <a:gd name="connsiteY15" fmla="*/ 1794014 h 3589212"/>
                  <a:gd name="connsiteX16" fmla="*/ 501361 w 2729264"/>
                  <a:gd name="connsiteY16" fmla="*/ 1794014 h 3589212"/>
                  <a:gd name="connsiteX17" fmla="*/ 500587 w 2729264"/>
                  <a:gd name="connsiteY17" fmla="*/ 1791665 h 3589212"/>
                  <a:gd name="connsiteX18" fmla="*/ 500751 w 2729264"/>
                  <a:gd name="connsiteY18" fmla="*/ 1790790 h 3589212"/>
                  <a:gd name="connsiteX19" fmla="*/ 518081 w 2729264"/>
                  <a:gd name="connsiteY19" fmla="*/ 1738187 h 3589212"/>
                  <a:gd name="connsiteX20" fmla="*/ 1364633 w 2729264"/>
                  <a:gd name="connsiteY20" fmla="*/ 1527062 h 3589212"/>
                  <a:gd name="connsiteX21" fmla="*/ 2211185 w 2729264"/>
                  <a:gd name="connsiteY21" fmla="*/ 1738187 h 3589212"/>
                  <a:gd name="connsiteX22" fmla="*/ 2228511 w 2729264"/>
                  <a:gd name="connsiteY22" fmla="*/ 1790777 h 3589212"/>
                  <a:gd name="connsiteX23" fmla="*/ 2185466 w 2729264"/>
                  <a:gd name="connsiteY23" fmla="*/ 1560921 h 3589212"/>
                  <a:gd name="connsiteX24" fmla="*/ 2185440 w 2729264"/>
                  <a:gd name="connsiteY24" fmla="*/ 1560748 h 3589212"/>
                  <a:gd name="connsiteX25" fmla="*/ 2185467 w 2729264"/>
                  <a:gd name="connsiteY25" fmla="*/ 1560920 h 3589212"/>
                  <a:gd name="connsiteX26" fmla="*/ 2228678 w 2729264"/>
                  <a:gd name="connsiteY26" fmla="*/ 1791667 h 3589212"/>
                  <a:gd name="connsiteX27" fmla="*/ 2227904 w 2729264"/>
                  <a:gd name="connsiteY27" fmla="*/ 1794014 h 3589212"/>
                  <a:gd name="connsiteX28" fmla="*/ 2229117 w 2729264"/>
                  <a:gd name="connsiteY28" fmla="*/ 1794014 h 3589212"/>
                  <a:gd name="connsiteX29" fmla="*/ 2228777 w 2729264"/>
                  <a:gd name="connsiteY29" fmla="*/ 1792197 h 3589212"/>
                  <a:gd name="connsiteX30" fmla="*/ 2248729 w 2729264"/>
                  <a:gd name="connsiteY30" fmla="*/ 1898740 h 3589212"/>
                  <a:gd name="connsiteX31" fmla="*/ 2412874 w 2729264"/>
                  <a:gd name="connsiteY31" fmla="*/ 2594875 h 3589212"/>
                  <a:gd name="connsiteX32" fmla="*/ 2650697 w 2729264"/>
                  <a:gd name="connsiteY32" fmla="*/ 3373781 h 3589212"/>
                  <a:gd name="connsiteX33" fmla="*/ 2710643 w 2729264"/>
                  <a:gd name="connsiteY33" fmla="*/ 3538154 h 3589212"/>
                  <a:gd name="connsiteX34" fmla="*/ 2694930 w 2729264"/>
                  <a:gd name="connsiteY34" fmla="*/ 3510421 h 3589212"/>
                  <a:gd name="connsiteX35" fmla="*/ 1364633 w 2729264"/>
                  <a:gd name="connsiteY35" fmla="*/ 3218374 h 3589212"/>
                  <a:gd name="connsiteX36" fmla="*/ 34336 w 2729264"/>
                  <a:gd name="connsiteY36" fmla="*/ 3510421 h 3589212"/>
                  <a:gd name="connsiteX37" fmla="*/ 18617 w 2729264"/>
                  <a:gd name="connsiteY37" fmla="*/ 3538163 h 3589212"/>
                  <a:gd name="connsiteX38" fmla="*/ 8649 w 2729264"/>
                  <a:gd name="connsiteY38" fmla="*/ 3589212 h 3589212"/>
                  <a:gd name="connsiteX39" fmla="*/ 0 w 2729264"/>
                  <a:gd name="connsiteY39" fmla="*/ 3589212 h 3589212"/>
                  <a:gd name="connsiteX40" fmla="*/ 11929 w 2729264"/>
                  <a:gd name="connsiteY40" fmla="*/ 3556504 h 3589212"/>
                  <a:gd name="connsiteX41" fmla="*/ 6749 w 2729264"/>
                  <a:gd name="connsiteY41" fmla="*/ 3584134 h 3589212"/>
                  <a:gd name="connsiteX42" fmla="*/ 8649 w 2729264"/>
                  <a:gd name="connsiteY42" fmla="*/ 3589212 h 3589212"/>
                  <a:gd name="connsiteX43" fmla="*/ 2729264 w 2729264"/>
                  <a:gd name="connsiteY43" fmla="*/ 3589212 h 3589212"/>
                  <a:gd name="connsiteX44" fmla="*/ 2720616 w 2729264"/>
                  <a:gd name="connsiteY44" fmla="*/ 3589212 h 3589212"/>
                  <a:gd name="connsiteX45" fmla="*/ 2722517 w 2729264"/>
                  <a:gd name="connsiteY45" fmla="*/ 3584134 h 3589212"/>
                  <a:gd name="connsiteX46" fmla="*/ 2717339 w 2729264"/>
                  <a:gd name="connsiteY46" fmla="*/ 3556515 h 3589212"/>
                  <a:gd name="connsiteX47" fmla="*/ 2729264 w 2729264"/>
                  <a:gd name="connsiteY47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500147 w 2729264"/>
                  <a:gd name="connsiteY3" fmla="*/ 1794014 h 3589212"/>
                  <a:gd name="connsiteX4" fmla="*/ 500147 w 2729264"/>
                  <a:gd name="connsiteY4" fmla="*/ 1794014 h 3589212"/>
                  <a:gd name="connsiteX5" fmla="*/ 500587 w 2729264"/>
                  <a:gd name="connsiteY5" fmla="*/ 1791664 h 3589212"/>
                  <a:gd name="connsiteX6" fmla="*/ 500587 w 2729264"/>
                  <a:gd name="connsiteY6" fmla="*/ 1791665 h 3589212"/>
                  <a:gd name="connsiteX7" fmla="*/ 500147 w 2729264"/>
                  <a:gd name="connsiteY7" fmla="*/ 1794014 h 3589212"/>
                  <a:gd name="connsiteX8" fmla="*/ 18617 w 2729264"/>
                  <a:gd name="connsiteY8" fmla="*/ 3538163 h 3589212"/>
                  <a:gd name="connsiteX9" fmla="*/ 78567 w 2729264"/>
                  <a:gd name="connsiteY9" fmla="*/ 3373781 h 3589212"/>
                  <a:gd name="connsiteX10" fmla="*/ 316390 w 2729264"/>
                  <a:gd name="connsiteY10" fmla="*/ 2594875 h 3589212"/>
                  <a:gd name="connsiteX11" fmla="*/ 480535 w 2729264"/>
                  <a:gd name="connsiteY11" fmla="*/ 1898740 h 3589212"/>
                  <a:gd name="connsiteX12" fmla="*/ 500147 w 2729264"/>
                  <a:gd name="connsiteY12" fmla="*/ 1794014 h 3589212"/>
                  <a:gd name="connsiteX13" fmla="*/ 501361 w 2729264"/>
                  <a:gd name="connsiteY13" fmla="*/ 1794014 h 3589212"/>
                  <a:gd name="connsiteX14" fmla="*/ 500587 w 2729264"/>
                  <a:gd name="connsiteY14" fmla="*/ 1791665 h 3589212"/>
                  <a:gd name="connsiteX15" fmla="*/ 500751 w 2729264"/>
                  <a:gd name="connsiteY15" fmla="*/ 1790790 h 3589212"/>
                  <a:gd name="connsiteX16" fmla="*/ 518081 w 2729264"/>
                  <a:gd name="connsiteY16" fmla="*/ 1738187 h 3589212"/>
                  <a:gd name="connsiteX17" fmla="*/ 1364633 w 2729264"/>
                  <a:gd name="connsiteY17" fmla="*/ 1527062 h 3589212"/>
                  <a:gd name="connsiteX18" fmla="*/ 2211185 w 2729264"/>
                  <a:gd name="connsiteY18" fmla="*/ 1738187 h 3589212"/>
                  <a:gd name="connsiteX19" fmla="*/ 2228511 w 2729264"/>
                  <a:gd name="connsiteY19" fmla="*/ 1790777 h 3589212"/>
                  <a:gd name="connsiteX20" fmla="*/ 2185466 w 2729264"/>
                  <a:gd name="connsiteY20" fmla="*/ 1560921 h 3589212"/>
                  <a:gd name="connsiteX21" fmla="*/ 2185440 w 2729264"/>
                  <a:gd name="connsiteY21" fmla="*/ 1560748 h 3589212"/>
                  <a:gd name="connsiteX22" fmla="*/ 2185467 w 2729264"/>
                  <a:gd name="connsiteY22" fmla="*/ 1560920 h 3589212"/>
                  <a:gd name="connsiteX23" fmla="*/ 2228678 w 2729264"/>
                  <a:gd name="connsiteY23" fmla="*/ 1791667 h 3589212"/>
                  <a:gd name="connsiteX24" fmla="*/ 2227904 w 2729264"/>
                  <a:gd name="connsiteY24" fmla="*/ 1794014 h 3589212"/>
                  <a:gd name="connsiteX25" fmla="*/ 2229117 w 2729264"/>
                  <a:gd name="connsiteY25" fmla="*/ 1794014 h 3589212"/>
                  <a:gd name="connsiteX26" fmla="*/ 2228777 w 2729264"/>
                  <a:gd name="connsiteY26" fmla="*/ 1792197 h 3589212"/>
                  <a:gd name="connsiteX27" fmla="*/ 2248729 w 2729264"/>
                  <a:gd name="connsiteY27" fmla="*/ 1898740 h 3589212"/>
                  <a:gd name="connsiteX28" fmla="*/ 2412874 w 2729264"/>
                  <a:gd name="connsiteY28" fmla="*/ 2594875 h 3589212"/>
                  <a:gd name="connsiteX29" fmla="*/ 2650697 w 2729264"/>
                  <a:gd name="connsiteY29" fmla="*/ 3373781 h 3589212"/>
                  <a:gd name="connsiteX30" fmla="*/ 2710643 w 2729264"/>
                  <a:gd name="connsiteY30" fmla="*/ 3538154 h 3589212"/>
                  <a:gd name="connsiteX31" fmla="*/ 2694930 w 2729264"/>
                  <a:gd name="connsiteY31" fmla="*/ 3510421 h 3589212"/>
                  <a:gd name="connsiteX32" fmla="*/ 1364633 w 2729264"/>
                  <a:gd name="connsiteY32" fmla="*/ 3218374 h 3589212"/>
                  <a:gd name="connsiteX33" fmla="*/ 34336 w 2729264"/>
                  <a:gd name="connsiteY33" fmla="*/ 3510421 h 3589212"/>
                  <a:gd name="connsiteX34" fmla="*/ 18617 w 2729264"/>
                  <a:gd name="connsiteY34" fmla="*/ 3538163 h 3589212"/>
                  <a:gd name="connsiteX35" fmla="*/ 8649 w 2729264"/>
                  <a:gd name="connsiteY35" fmla="*/ 3589212 h 3589212"/>
                  <a:gd name="connsiteX36" fmla="*/ 0 w 2729264"/>
                  <a:gd name="connsiteY36" fmla="*/ 3589212 h 3589212"/>
                  <a:gd name="connsiteX37" fmla="*/ 11929 w 2729264"/>
                  <a:gd name="connsiteY37" fmla="*/ 3556504 h 3589212"/>
                  <a:gd name="connsiteX38" fmla="*/ 6749 w 2729264"/>
                  <a:gd name="connsiteY38" fmla="*/ 3584134 h 3589212"/>
                  <a:gd name="connsiteX39" fmla="*/ 8649 w 2729264"/>
                  <a:gd name="connsiteY39" fmla="*/ 3589212 h 3589212"/>
                  <a:gd name="connsiteX40" fmla="*/ 2729264 w 2729264"/>
                  <a:gd name="connsiteY40" fmla="*/ 3589212 h 3589212"/>
                  <a:gd name="connsiteX41" fmla="*/ 2720616 w 2729264"/>
                  <a:gd name="connsiteY41" fmla="*/ 3589212 h 3589212"/>
                  <a:gd name="connsiteX42" fmla="*/ 2722517 w 2729264"/>
                  <a:gd name="connsiteY42" fmla="*/ 3584134 h 3589212"/>
                  <a:gd name="connsiteX43" fmla="*/ 2717339 w 2729264"/>
                  <a:gd name="connsiteY43" fmla="*/ 3556515 h 3589212"/>
                  <a:gd name="connsiteX44" fmla="*/ 2729264 w 2729264"/>
                  <a:gd name="connsiteY44" fmla="*/ 3589212 h 3589212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185466 w 2729264"/>
                  <a:gd name="connsiteY17" fmla="*/ 33859 h 2062150"/>
                  <a:gd name="connsiteX18" fmla="*/ 2185440 w 2729264"/>
                  <a:gd name="connsiteY18" fmla="*/ 33686 h 2062150"/>
                  <a:gd name="connsiteX19" fmla="*/ 2185467 w 2729264"/>
                  <a:gd name="connsiteY19" fmla="*/ 33858 h 2062150"/>
                  <a:gd name="connsiteX20" fmla="*/ 2228678 w 2729264"/>
                  <a:gd name="connsiteY20" fmla="*/ 264605 h 2062150"/>
                  <a:gd name="connsiteX21" fmla="*/ 2227904 w 2729264"/>
                  <a:gd name="connsiteY21" fmla="*/ 266952 h 2062150"/>
                  <a:gd name="connsiteX22" fmla="*/ 2229117 w 2729264"/>
                  <a:gd name="connsiteY22" fmla="*/ 266952 h 2062150"/>
                  <a:gd name="connsiteX23" fmla="*/ 2228777 w 2729264"/>
                  <a:gd name="connsiteY23" fmla="*/ 265135 h 2062150"/>
                  <a:gd name="connsiteX24" fmla="*/ 2248729 w 2729264"/>
                  <a:gd name="connsiteY24" fmla="*/ 371678 h 2062150"/>
                  <a:gd name="connsiteX25" fmla="*/ 2412874 w 2729264"/>
                  <a:gd name="connsiteY25" fmla="*/ 1067813 h 2062150"/>
                  <a:gd name="connsiteX26" fmla="*/ 2650697 w 2729264"/>
                  <a:gd name="connsiteY26" fmla="*/ 1846719 h 2062150"/>
                  <a:gd name="connsiteX27" fmla="*/ 2710643 w 2729264"/>
                  <a:gd name="connsiteY27" fmla="*/ 2011092 h 2062150"/>
                  <a:gd name="connsiteX28" fmla="*/ 2694930 w 2729264"/>
                  <a:gd name="connsiteY28" fmla="*/ 1983359 h 2062150"/>
                  <a:gd name="connsiteX29" fmla="*/ 1364633 w 2729264"/>
                  <a:gd name="connsiteY29" fmla="*/ 1691312 h 2062150"/>
                  <a:gd name="connsiteX30" fmla="*/ 34336 w 2729264"/>
                  <a:gd name="connsiteY30" fmla="*/ 1983359 h 2062150"/>
                  <a:gd name="connsiteX31" fmla="*/ 18617 w 2729264"/>
                  <a:gd name="connsiteY31" fmla="*/ 2011101 h 2062150"/>
                  <a:gd name="connsiteX32" fmla="*/ 8649 w 2729264"/>
                  <a:gd name="connsiteY32" fmla="*/ 2062150 h 2062150"/>
                  <a:gd name="connsiteX33" fmla="*/ 0 w 2729264"/>
                  <a:gd name="connsiteY33" fmla="*/ 2062150 h 2062150"/>
                  <a:gd name="connsiteX34" fmla="*/ 11929 w 2729264"/>
                  <a:gd name="connsiteY34" fmla="*/ 2029442 h 2062150"/>
                  <a:gd name="connsiteX35" fmla="*/ 6749 w 2729264"/>
                  <a:gd name="connsiteY35" fmla="*/ 2057072 h 2062150"/>
                  <a:gd name="connsiteX36" fmla="*/ 8649 w 2729264"/>
                  <a:gd name="connsiteY36" fmla="*/ 2062150 h 2062150"/>
                  <a:gd name="connsiteX37" fmla="*/ 2729264 w 2729264"/>
                  <a:gd name="connsiteY37" fmla="*/ 2062150 h 2062150"/>
                  <a:gd name="connsiteX38" fmla="*/ 2720616 w 2729264"/>
                  <a:gd name="connsiteY38" fmla="*/ 2062150 h 2062150"/>
                  <a:gd name="connsiteX39" fmla="*/ 2722517 w 2729264"/>
                  <a:gd name="connsiteY39" fmla="*/ 2057072 h 2062150"/>
                  <a:gd name="connsiteX40" fmla="*/ 2717339 w 2729264"/>
                  <a:gd name="connsiteY40" fmla="*/ 2029453 h 2062150"/>
                  <a:gd name="connsiteX41" fmla="*/ 2729264 w 2729264"/>
                  <a:gd name="connsiteY41" fmla="*/ 2062150 h 2062150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185466 w 2729264"/>
                  <a:gd name="connsiteY17" fmla="*/ 33859 h 2062150"/>
                  <a:gd name="connsiteX18" fmla="*/ 2185440 w 2729264"/>
                  <a:gd name="connsiteY18" fmla="*/ 33686 h 2062150"/>
                  <a:gd name="connsiteX19" fmla="*/ 2228678 w 2729264"/>
                  <a:gd name="connsiteY19" fmla="*/ 264605 h 2062150"/>
                  <a:gd name="connsiteX20" fmla="*/ 2227904 w 2729264"/>
                  <a:gd name="connsiteY20" fmla="*/ 266952 h 2062150"/>
                  <a:gd name="connsiteX21" fmla="*/ 2229117 w 2729264"/>
                  <a:gd name="connsiteY21" fmla="*/ 266952 h 2062150"/>
                  <a:gd name="connsiteX22" fmla="*/ 2228777 w 2729264"/>
                  <a:gd name="connsiteY22" fmla="*/ 265135 h 2062150"/>
                  <a:gd name="connsiteX23" fmla="*/ 2248729 w 2729264"/>
                  <a:gd name="connsiteY23" fmla="*/ 371678 h 2062150"/>
                  <a:gd name="connsiteX24" fmla="*/ 2412874 w 2729264"/>
                  <a:gd name="connsiteY24" fmla="*/ 1067813 h 2062150"/>
                  <a:gd name="connsiteX25" fmla="*/ 2650697 w 2729264"/>
                  <a:gd name="connsiteY25" fmla="*/ 1846719 h 2062150"/>
                  <a:gd name="connsiteX26" fmla="*/ 2710643 w 2729264"/>
                  <a:gd name="connsiteY26" fmla="*/ 2011092 h 2062150"/>
                  <a:gd name="connsiteX27" fmla="*/ 2694930 w 2729264"/>
                  <a:gd name="connsiteY27" fmla="*/ 1983359 h 2062150"/>
                  <a:gd name="connsiteX28" fmla="*/ 1364633 w 2729264"/>
                  <a:gd name="connsiteY28" fmla="*/ 1691312 h 2062150"/>
                  <a:gd name="connsiteX29" fmla="*/ 34336 w 2729264"/>
                  <a:gd name="connsiteY29" fmla="*/ 1983359 h 2062150"/>
                  <a:gd name="connsiteX30" fmla="*/ 18617 w 2729264"/>
                  <a:gd name="connsiteY30" fmla="*/ 2011101 h 2062150"/>
                  <a:gd name="connsiteX31" fmla="*/ 8649 w 2729264"/>
                  <a:gd name="connsiteY31" fmla="*/ 2062150 h 2062150"/>
                  <a:gd name="connsiteX32" fmla="*/ 0 w 2729264"/>
                  <a:gd name="connsiteY32" fmla="*/ 2062150 h 2062150"/>
                  <a:gd name="connsiteX33" fmla="*/ 11929 w 2729264"/>
                  <a:gd name="connsiteY33" fmla="*/ 2029442 h 2062150"/>
                  <a:gd name="connsiteX34" fmla="*/ 6749 w 2729264"/>
                  <a:gd name="connsiteY34" fmla="*/ 2057072 h 2062150"/>
                  <a:gd name="connsiteX35" fmla="*/ 8649 w 2729264"/>
                  <a:gd name="connsiteY35" fmla="*/ 2062150 h 2062150"/>
                  <a:gd name="connsiteX36" fmla="*/ 2729264 w 2729264"/>
                  <a:gd name="connsiteY36" fmla="*/ 2062150 h 2062150"/>
                  <a:gd name="connsiteX37" fmla="*/ 2720616 w 2729264"/>
                  <a:gd name="connsiteY37" fmla="*/ 2062150 h 2062150"/>
                  <a:gd name="connsiteX38" fmla="*/ 2722517 w 2729264"/>
                  <a:gd name="connsiteY38" fmla="*/ 2057072 h 2062150"/>
                  <a:gd name="connsiteX39" fmla="*/ 2717339 w 2729264"/>
                  <a:gd name="connsiteY39" fmla="*/ 2029453 h 2062150"/>
                  <a:gd name="connsiteX40" fmla="*/ 2729264 w 2729264"/>
                  <a:gd name="connsiteY40" fmla="*/ 2062150 h 2062150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185466 w 2729264"/>
                  <a:gd name="connsiteY17" fmla="*/ 33859 h 2062150"/>
                  <a:gd name="connsiteX18" fmla="*/ 2228678 w 2729264"/>
                  <a:gd name="connsiteY18" fmla="*/ 264605 h 2062150"/>
                  <a:gd name="connsiteX19" fmla="*/ 2227904 w 2729264"/>
                  <a:gd name="connsiteY19" fmla="*/ 266952 h 2062150"/>
                  <a:gd name="connsiteX20" fmla="*/ 2229117 w 2729264"/>
                  <a:gd name="connsiteY20" fmla="*/ 266952 h 2062150"/>
                  <a:gd name="connsiteX21" fmla="*/ 2228777 w 2729264"/>
                  <a:gd name="connsiteY21" fmla="*/ 265135 h 2062150"/>
                  <a:gd name="connsiteX22" fmla="*/ 2248729 w 2729264"/>
                  <a:gd name="connsiteY22" fmla="*/ 371678 h 2062150"/>
                  <a:gd name="connsiteX23" fmla="*/ 2412874 w 2729264"/>
                  <a:gd name="connsiteY23" fmla="*/ 1067813 h 2062150"/>
                  <a:gd name="connsiteX24" fmla="*/ 2650697 w 2729264"/>
                  <a:gd name="connsiteY24" fmla="*/ 1846719 h 2062150"/>
                  <a:gd name="connsiteX25" fmla="*/ 2710643 w 2729264"/>
                  <a:gd name="connsiteY25" fmla="*/ 2011092 h 2062150"/>
                  <a:gd name="connsiteX26" fmla="*/ 2694930 w 2729264"/>
                  <a:gd name="connsiteY26" fmla="*/ 1983359 h 2062150"/>
                  <a:gd name="connsiteX27" fmla="*/ 1364633 w 2729264"/>
                  <a:gd name="connsiteY27" fmla="*/ 1691312 h 2062150"/>
                  <a:gd name="connsiteX28" fmla="*/ 34336 w 2729264"/>
                  <a:gd name="connsiteY28" fmla="*/ 1983359 h 2062150"/>
                  <a:gd name="connsiteX29" fmla="*/ 18617 w 2729264"/>
                  <a:gd name="connsiteY29" fmla="*/ 2011101 h 2062150"/>
                  <a:gd name="connsiteX30" fmla="*/ 8649 w 2729264"/>
                  <a:gd name="connsiteY30" fmla="*/ 2062150 h 2062150"/>
                  <a:gd name="connsiteX31" fmla="*/ 0 w 2729264"/>
                  <a:gd name="connsiteY31" fmla="*/ 2062150 h 2062150"/>
                  <a:gd name="connsiteX32" fmla="*/ 11929 w 2729264"/>
                  <a:gd name="connsiteY32" fmla="*/ 2029442 h 2062150"/>
                  <a:gd name="connsiteX33" fmla="*/ 6749 w 2729264"/>
                  <a:gd name="connsiteY33" fmla="*/ 2057072 h 2062150"/>
                  <a:gd name="connsiteX34" fmla="*/ 8649 w 2729264"/>
                  <a:gd name="connsiteY34" fmla="*/ 2062150 h 2062150"/>
                  <a:gd name="connsiteX35" fmla="*/ 2729264 w 2729264"/>
                  <a:gd name="connsiteY35" fmla="*/ 2062150 h 2062150"/>
                  <a:gd name="connsiteX36" fmla="*/ 2720616 w 2729264"/>
                  <a:gd name="connsiteY36" fmla="*/ 2062150 h 2062150"/>
                  <a:gd name="connsiteX37" fmla="*/ 2722517 w 2729264"/>
                  <a:gd name="connsiteY37" fmla="*/ 2057072 h 2062150"/>
                  <a:gd name="connsiteX38" fmla="*/ 2717339 w 2729264"/>
                  <a:gd name="connsiteY38" fmla="*/ 2029453 h 2062150"/>
                  <a:gd name="connsiteX39" fmla="*/ 2729264 w 2729264"/>
                  <a:gd name="connsiteY39" fmla="*/ 2062150 h 2062150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228678 w 2729264"/>
                  <a:gd name="connsiteY17" fmla="*/ 264605 h 2062150"/>
                  <a:gd name="connsiteX18" fmla="*/ 2227904 w 2729264"/>
                  <a:gd name="connsiteY18" fmla="*/ 266952 h 2062150"/>
                  <a:gd name="connsiteX19" fmla="*/ 2229117 w 2729264"/>
                  <a:gd name="connsiteY19" fmla="*/ 266952 h 2062150"/>
                  <a:gd name="connsiteX20" fmla="*/ 2228777 w 2729264"/>
                  <a:gd name="connsiteY20" fmla="*/ 265135 h 2062150"/>
                  <a:gd name="connsiteX21" fmla="*/ 2248729 w 2729264"/>
                  <a:gd name="connsiteY21" fmla="*/ 371678 h 2062150"/>
                  <a:gd name="connsiteX22" fmla="*/ 2412874 w 2729264"/>
                  <a:gd name="connsiteY22" fmla="*/ 1067813 h 2062150"/>
                  <a:gd name="connsiteX23" fmla="*/ 2650697 w 2729264"/>
                  <a:gd name="connsiteY23" fmla="*/ 1846719 h 2062150"/>
                  <a:gd name="connsiteX24" fmla="*/ 2710643 w 2729264"/>
                  <a:gd name="connsiteY24" fmla="*/ 2011092 h 2062150"/>
                  <a:gd name="connsiteX25" fmla="*/ 2694930 w 2729264"/>
                  <a:gd name="connsiteY25" fmla="*/ 1983359 h 2062150"/>
                  <a:gd name="connsiteX26" fmla="*/ 1364633 w 2729264"/>
                  <a:gd name="connsiteY26" fmla="*/ 1691312 h 2062150"/>
                  <a:gd name="connsiteX27" fmla="*/ 34336 w 2729264"/>
                  <a:gd name="connsiteY27" fmla="*/ 1983359 h 2062150"/>
                  <a:gd name="connsiteX28" fmla="*/ 18617 w 2729264"/>
                  <a:gd name="connsiteY28" fmla="*/ 2011101 h 2062150"/>
                  <a:gd name="connsiteX29" fmla="*/ 8649 w 2729264"/>
                  <a:gd name="connsiteY29" fmla="*/ 2062150 h 2062150"/>
                  <a:gd name="connsiteX30" fmla="*/ 0 w 2729264"/>
                  <a:gd name="connsiteY30" fmla="*/ 2062150 h 2062150"/>
                  <a:gd name="connsiteX31" fmla="*/ 11929 w 2729264"/>
                  <a:gd name="connsiteY31" fmla="*/ 2029442 h 2062150"/>
                  <a:gd name="connsiteX32" fmla="*/ 6749 w 2729264"/>
                  <a:gd name="connsiteY32" fmla="*/ 2057072 h 2062150"/>
                  <a:gd name="connsiteX33" fmla="*/ 8649 w 2729264"/>
                  <a:gd name="connsiteY33" fmla="*/ 2062150 h 2062150"/>
                  <a:gd name="connsiteX34" fmla="*/ 2729264 w 2729264"/>
                  <a:gd name="connsiteY34" fmla="*/ 2062150 h 2062150"/>
                  <a:gd name="connsiteX35" fmla="*/ 2720616 w 2729264"/>
                  <a:gd name="connsiteY35" fmla="*/ 2062150 h 2062150"/>
                  <a:gd name="connsiteX36" fmla="*/ 2722517 w 2729264"/>
                  <a:gd name="connsiteY36" fmla="*/ 2057072 h 2062150"/>
                  <a:gd name="connsiteX37" fmla="*/ 2717339 w 2729264"/>
                  <a:gd name="connsiteY37" fmla="*/ 2029453 h 2062150"/>
                  <a:gd name="connsiteX38" fmla="*/ 2729264 w 2729264"/>
                  <a:gd name="connsiteY38" fmla="*/ 2062150 h 206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729264" h="2062150">
                    <a:moveTo>
                      <a:pt x="500147" y="266952"/>
                    </a:moveTo>
                    <a:lnTo>
                      <a:pt x="500147" y="266952"/>
                    </a:lnTo>
                    <a:cubicBezTo>
                      <a:pt x="500294" y="266169"/>
                      <a:pt x="500440" y="265385"/>
                      <a:pt x="500587" y="264602"/>
                    </a:cubicBezTo>
                    <a:lnTo>
                      <a:pt x="500587" y="264603"/>
                    </a:lnTo>
                    <a:cubicBezTo>
                      <a:pt x="500440" y="265386"/>
                      <a:pt x="500294" y="266169"/>
                      <a:pt x="500147" y="266952"/>
                    </a:cubicBezTo>
                    <a:close/>
                    <a:moveTo>
                      <a:pt x="18617" y="2011101"/>
                    </a:moveTo>
                    <a:lnTo>
                      <a:pt x="78567" y="1846719"/>
                    </a:lnTo>
                    <a:cubicBezTo>
                      <a:pt x="164423" y="1597547"/>
                      <a:pt x="244229" y="1337120"/>
                      <a:pt x="316390" y="1067813"/>
                    </a:cubicBezTo>
                    <a:cubicBezTo>
                      <a:pt x="379531" y="832170"/>
                      <a:pt x="434202" y="599487"/>
                      <a:pt x="480535" y="371678"/>
                    </a:cubicBezTo>
                    <a:lnTo>
                      <a:pt x="500147" y="266952"/>
                    </a:lnTo>
                    <a:lnTo>
                      <a:pt x="501361" y="266952"/>
                    </a:lnTo>
                    <a:lnTo>
                      <a:pt x="500587" y="264603"/>
                    </a:lnTo>
                    <a:cubicBezTo>
                      <a:pt x="500642" y="264311"/>
                      <a:pt x="500696" y="264020"/>
                      <a:pt x="500751" y="263728"/>
                    </a:cubicBezTo>
                    <a:lnTo>
                      <a:pt x="518081" y="211125"/>
                    </a:lnTo>
                    <a:cubicBezTo>
                      <a:pt x="598655" y="90636"/>
                      <a:pt x="947053" y="0"/>
                      <a:pt x="1364633" y="0"/>
                    </a:cubicBezTo>
                    <a:cubicBezTo>
                      <a:pt x="1782213" y="0"/>
                      <a:pt x="2130611" y="90636"/>
                      <a:pt x="2211185" y="211125"/>
                    </a:cubicBezTo>
                    <a:lnTo>
                      <a:pt x="2228511" y="263715"/>
                    </a:lnTo>
                    <a:cubicBezTo>
                      <a:pt x="2228567" y="264012"/>
                      <a:pt x="2228622" y="264308"/>
                      <a:pt x="2228678" y="264605"/>
                    </a:cubicBezTo>
                    <a:lnTo>
                      <a:pt x="2227904" y="266952"/>
                    </a:lnTo>
                    <a:lnTo>
                      <a:pt x="2229117" y="266952"/>
                    </a:lnTo>
                    <a:cubicBezTo>
                      <a:pt x="2229004" y="266346"/>
                      <a:pt x="2228890" y="265741"/>
                      <a:pt x="2228777" y="265135"/>
                    </a:cubicBezTo>
                    <a:lnTo>
                      <a:pt x="2248729" y="371678"/>
                    </a:lnTo>
                    <a:cubicBezTo>
                      <a:pt x="2295062" y="599487"/>
                      <a:pt x="2349734" y="832170"/>
                      <a:pt x="2412874" y="1067813"/>
                    </a:cubicBezTo>
                    <a:cubicBezTo>
                      <a:pt x="2485034" y="1337120"/>
                      <a:pt x="2564841" y="1597547"/>
                      <a:pt x="2650697" y="1846719"/>
                    </a:cubicBezTo>
                    <a:lnTo>
                      <a:pt x="2710643" y="2011092"/>
                    </a:lnTo>
                    <a:lnTo>
                      <a:pt x="2694930" y="1983359"/>
                    </a:lnTo>
                    <a:cubicBezTo>
                      <a:pt x="2568312" y="1816688"/>
                      <a:pt x="2020830" y="1691312"/>
                      <a:pt x="1364633" y="1691312"/>
                    </a:cubicBezTo>
                    <a:cubicBezTo>
                      <a:pt x="708436" y="1691312"/>
                      <a:pt x="160954" y="1816688"/>
                      <a:pt x="34336" y="1983359"/>
                    </a:cubicBezTo>
                    <a:lnTo>
                      <a:pt x="18617" y="2011101"/>
                    </a:lnTo>
                    <a:close/>
                    <a:moveTo>
                      <a:pt x="8649" y="2062150"/>
                    </a:moveTo>
                    <a:lnTo>
                      <a:pt x="0" y="2062150"/>
                    </a:lnTo>
                    <a:lnTo>
                      <a:pt x="11929" y="2029442"/>
                    </a:lnTo>
                    <a:lnTo>
                      <a:pt x="6749" y="2057072"/>
                    </a:lnTo>
                    <a:lnTo>
                      <a:pt x="8649" y="2062150"/>
                    </a:lnTo>
                    <a:close/>
                    <a:moveTo>
                      <a:pt x="2729264" y="2062150"/>
                    </a:moveTo>
                    <a:lnTo>
                      <a:pt x="2720616" y="2062150"/>
                    </a:lnTo>
                    <a:lnTo>
                      <a:pt x="2722517" y="2057072"/>
                    </a:lnTo>
                    <a:lnTo>
                      <a:pt x="2717339" y="2029453"/>
                    </a:lnTo>
                    <a:lnTo>
                      <a:pt x="2729264" y="2062150"/>
                    </a:lnTo>
                    <a:close/>
                  </a:path>
                </a:pathLst>
              </a:custGeom>
              <a:solidFill>
                <a:srgbClr val="FA790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45">
                <a:extLst>
                  <a:ext uri="{FF2B5EF4-FFF2-40B4-BE49-F238E27FC236}">
                    <a16:creationId xmlns:a16="http://schemas.microsoft.com/office/drawing/2014/main" id="{11BDA25D-1308-4302-F500-56C5E0AF7002}"/>
                  </a:ext>
                </a:extLst>
              </p:cNvPr>
              <p:cNvSpPr/>
              <p:nvPr/>
            </p:nvSpPr>
            <p:spPr>
              <a:xfrm rot="10800000">
                <a:off x="2521104" y="1759407"/>
                <a:ext cx="4102125" cy="1544871"/>
              </a:xfrm>
              <a:custGeom>
                <a:avLst/>
                <a:gdLst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0 w 4413566"/>
                  <a:gd name="connsiteY5" fmla="*/ 2116040 h 2116040"/>
                  <a:gd name="connsiteX6" fmla="*/ 27790 w 4413566"/>
                  <a:gd name="connsiteY6" fmla="*/ 2077314 h 2116040"/>
                  <a:gd name="connsiteX7" fmla="*/ 787596 w 4413566"/>
                  <a:gd name="connsiteY7" fmla="*/ 567764 h 2116040"/>
                  <a:gd name="connsiteX8" fmla="*/ 842151 w 4413566"/>
                  <a:gd name="connsiteY8" fmla="*/ 418174 h 2116040"/>
                  <a:gd name="connsiteX9" fmla="*/ 850800 w 4413566"/>
                  <a:gd name="connsiteY9" fmla="*/ 418174 h 2116040"/>
                  <a:gd name="connsiteX10" fmla="*/ 848900 w 4413566"/>
                  <a:gd name="connsiteY10" fmla="*/ 413096 h 2116040"/>
                  <a:gd name="connsiteX11" fmla="*/ 854080 w 4413566"/>
                  <a:gd name="connsiteY11" fmla="*/ 385466 h 2116040"/>
                  <a:gd name="connsiteX12" fmla="*/ 843595 w 4413566"/>
                  <a:gd name="connsiteY12" fmla="*/ 414215 h 2116040"/>
                  <a:gd name="connsiteX13" fmla="*/ 860769 w 4413566"/>
                  <a:gd name="connsiteY13" fmla="*/ 367123 h 2116040"/>
                  <a:gd name="connsiteX14" fmla="*/ 876487 w 4413566"/>
                  <a:gd name="connsiteY14" fmla="*/ 339383 h 2116040"/>
                  <a:gd name="connsiteX15" fmla="*/ 2206784 w 4413566"/>
                  <a:gd name="connsiteY15" fmla="*/ 47336 h 2116040"/>
                  <a:gd name="connsiteX16" fmla="*/ 3537081 w 4413566"/>
                  <a:gd name="connsiteY16" fmla="*/ 339383 h 2116040"/>
                  <a:gd name="connsiteX17" fmla="*/ 3552794 w 4413566"/>
                  <a:gd name="connsiteY17" fmla="*/ 367116 h 2116040"/>
                  <a:gd name="connsiteX18" fmla="*/ 3492848 w 4413566"/>
                  <a:gd name="connsiteY18" fmla="*/ 202743 h 2116040"/>
                  <a:gd name="connsiteX19" fmla="*/ 3426994 w 4413566"/>
                  <a:gd name="connsiteY19" fmla="*/ 0 h 2116040"/>
                  <a:gd name="connsiteX20" fmla="*/ 3426994 w 4413566"/>
                  <a:gd name="connsiteY20" fmla="*/ 0 h 2116040"/>
                  <a:gd name="connsiteX21" fmla="*/ 3492848 w 4413566"/>
                  <a:gd name="connsiteY21" fmla="*/ 202743 h 2116040"/>
                  <a:gd name="connsiteX22" fmla="*/ 3570858 w 4413566"/>
                  <a:gd name="connsiteY22" fmla="*/ 416646 h 2116040"/>
                  <a:gd name="connsiteX23" fmla="*/ 3559490 w 4413566"/>
                  <a:gd name="connsiteY23" fmla="*/ 385477 h 2116040"/>
                  <a:gd name="connsiteX24" fmla="*/ 3564668 w 4413566"/>
                  <a:gd name="connsiteY24" fmla="*/ 413096 h 2116040"/>
                  <a:gd name="connsiteX25" fmla="*/ 3562767 w 4413566"/>
                  <a:gd name="connsiteY25" fmla="*/ 418174 h 2116040"/>
                  <a:gd name="connsiteX26" fmla="*/ 3571415 w 4413566"/>
                  <a:gd name="connsiteY26" fmla="*/ 418174 h 2116040"/>
                  <a:gd name="connsiteX27" fmla="*/ 3625970 w 4413566"/>
                  <a:gd name="connsiteY27" fmla="*/ 567764 h 2116040"/>
                  <a:gd name="connsiteX28" fmla="*/ 4385777 w 4413566"/>
                  <a:gd name="connsiteY28" fmla="*/ 2077314 h 2116040"/>
                  <a:gd name="connsiteX29" fmla="*/ 4413566 w 4413566"/>
                  <a:gd name="connsiteY29" fmla="*/ 2116038 h 2116040"/>
                  <a:gd name="connsiteX30" fmla="*/ 4372544 w 4413566"/>
                  <a:gd name="connsiteY30" fmla="*/ 2087447 h 2116040"/>
                  <a:gd name="connsiteX31" fmla="*/ 2206784 w 4413566"/>
                  <a:gd name="connsiteY31" fmla="*/ 1801898 h 2116040"/>
                  <a:gd name="connsiteX32" fmla="*/ 41024 w 4413566"/>
                  <a:gd name="connsiteY32" fmla="*/ 2087447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492848 w 4413566"/>
                  <a:gd name="connsiteY19" fmla="*/ 202743 h 2116040"/>
                  <a:gd name="connsiteX20" fmla="*/ 3426994 w 4413566"/>
                  <a:gd name="connsiteY20" fmla="*/ 0 h 2116040"/>
                  <a:gd name="connsiteX21" fmla="*/ 3492848 w 4413566"/>
                  <a:gd name="connsiteY21" fmla="*/ 202743 h 2116040"/>
                  <a:gd name="connsiteX22" fmla="*/ 3570858 w 4413566"/>
                  <a:gd name="connsiteY22" fmla="*/ 416646 h 2116040"/>
                  <a:gd name="connsiteX23" fmla="*/ 3559490 w 4413566"/>
                  <a:gd name="connsiteY23" fmla="*/ 385477 h 2116040"/>
                  <a:gd name="connsiteX24" fmla="*/ 3564668 w 4413566"/>
                  <a:gd name="connsiteY24" fmla="*/ 413096 h 2116040"/>
                  <a:gd name="connsiteX25" fmla="*/ 3562767 w 4413566"/>
                  <a:gd name="connsiteY25" fmla="*/ 418174 h 2116040"/>
                  <a:gd name="connsiteX26" fmla="*/ 3571415 w 4413566"/>
                  <a:gd name="connsiteY26" fmla="*/ 418174 h 2116040"/>
                  <a:gd name="connsiteX27" fmla="*/ 3625970 w 4413566"/>
                  <a:gd name="connsiteY27" fmla="*/ 567764 h 2116040"/>
                  <a:gd name="connsiteX28" fmla="*/ 4385777 w 4413566"/>
                  <a:gd name="connsiteY28" fmla="*/ 2077314 h 2116040"/>
                  <a:gd name="connsiteX29" fmla="*/ 4413566 w 4413566"/>
                  <a:gd name="connsiteY29" fmla="*/ 2116038 h 2116040"/>
                  <a:gd name="connsiteX30" fmla="*/ 4372544 w 4413566"/>
                  <a:gd name="connsiteY30" fmla="*/ 2087447 h 2116040"/>
                  <a:gd name="connsiteX31" fmla="*/ 2206784 w 4413566"/>
                  <a:gd name="connsiteY31" fmla="*/ 1801898 h 2116040"/>
                  <a:gd name="connsiteX32" fmla="*/ 41024 w 4413566"/>
                  <a:gd name="connsiteY32" fmla="*/ 2087447 h 2116040"/>
                  <a:gd name="connsiteX33" fmla="*/ 0 w 4413566"/>
                  <a:gd name="connsiteY33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492848 w 4413566"/>
                  <a:gd name="connsiteY19" fmla="*/ 202743 h 2116040"/>
                  <a:gd name="connsiteX20" fmla="*/ 3492848 w 4413566"/>
                  <a:gd name="connsiteY20" fmla="*/ 202743 h 2116040"/>
                  <a:gd name="connsiteX21" fmla="*/ 3570858 w 4413566"/>
                  <a:gd name="connsiteY21" fmla="*/ 416646 h 2116040"/>
                  <a:gd name="connsiteX22" fmla="*/ 3559490 w 4413566"/>
                  <a:gd name="connsiteY22" fmla="*/ 385477 h 2116040"/>
                  <a:gd name="connsiteX23" fmla="*/ 3564668 w 4413566"/>
                  <a:gd name="connsiteY23" fmla="*/ 413096 h 2116040"/>
                  <a:gd name="connsiteX24" fmla="*/ 3562767 w 4413566"/>
                  <a:gd name="connsiteY24" fmla="*/ 418174 h 2116040"/>
                  <a:gd name="connsiteX25" fmla="*/ 3571415 w 4413566"/>
                  <a:gd name="connsiteY25" fmla="*/ 418174 h 2116040"/>
                  <a:gd name="connsiteX26" fmla="*/ 3625970 w 4413566"/>
                  <a:gd name="connsiteY26" fmla="*/ 567764 h 2116040"/>
                  <a:gd name="connsiteX27" fmla="*/ 4385777 w 4413566"/>
                  <a:gd name="connsiteY27" fmla="*/ 2077314 h 2116040"/>
                  <a:gd name="connsiteX28" fmla="*/ 4413566 w 4413566"/>
                  <a:gd name="connsiteY28" fmla="*/ 2116038 h 2116040"/>
                  <a:gd name="connsiteX29" fmla="*/ 4372544 w 4413566"/>
                  <a:gd name="connsiteY29" fmla="*/ 2087447 h 2116040"/>
                  <a:gd name="connsiteX30" fmla="*/ 2206784 w 4413566"/>
                  <a:gd name="connsiteY30" fmla="*/ 1801898 h 2116040"/>
                  <a:gd name="connsiteX31" fmla="*/ 41024 w 4413566"/>
                  <a:gd name="connsiteY31" fmla="*/ 2087447 h 2116040"/>
                  <a:gd name="connsiteX32" fmla="*/ 0 w 4413566"/>
                  <a:gd name="connsiteY32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492848 w 4413566"/>
                  <a:gd name="connsiteY19" fmla="*/ 202743 h 2116040"/>
                  <a:gd name="connsiteX20" fmla="*/ 3570858 w 4413566"/>
                  <a:gd name="connsiteY20" fmla="*/ 416646 h 2116040"/>
                  <a:gd name="connsiteX21" fmla="*/ 3559490 w 4413566"/>
                  <a:gd name="connsiteY21" fmla="*/ 385477 h 2116040"/>
                  <a:gd name="connsiteX22" fmla="*/ 3564668 w 4413566"/>
                  <a:gd name="connsiteY22" fmla="*/ 413096 h 2116040"/>
                  <a:gd name="connsiteX23" fmla="*/ 3562767 w 4413566"/>
                  <a:gd name="connsiteY23" fmla="*/ 418174 h 2116040"/>
                  <a:gd name="connsiteX24" fmla="*/ 3571415 w 4413566"/>
                  <a:gd name="connsiteY24" fmla="*/ 418174 h 2116040"/>
                  <a:gd name="connsiteX25" fmla="*/ 3625970 w 4413566"/>
                  <a:gd name="connsiteY25" fmla="*/ 567764 h 2116040"/>
                  <a:gd name="connsiteX26" fmla="*/ 4385777 w 4413566"/>
                  <a:gd name="connsiteY26" fmla="*/ 2077314 h 2116040"/>
                  <a:gd name="connsiteX27" fmla="*/ 4413566 w 4413566"/>
                  <a:gd name="connsiteY27" fmla="*/ 2116038 h 2116040"/>
                  <a:gd name="connsiteX28" fmla="*/ 4372544 w 4413566"/>
                  <a:gd name="connsiteY28" fmla="*/ 2087447 h 2116040"/>
                  <a:gd name="connsiteX29" fmla="*/ 2206784 w 4413566"/>
                  <a:gd name="connsiteY29" fmla="*/ 1801898 h 2116040"/>
                  <a:gd name="connsiteX30" fmla="*/ 41024 w 4413566"/>
                  <a:gd name="connsiteY30" fmla="*/ 2087447 h 2116040"/>
                  <a:gd name="connsiteX31" fmla="*/ 0 w 4413566"/>
                  <a:gd name="connsiteY31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570858 w 4413566"/>
                  <a:gd name="connsiteY19" fmla="*/ 416646 h 2116040"/>
                  <a:gd name="connsiteX20" fmla="*/ 3559490 w 4413566"/>
                  <a:gd name="connsiteY20" fmla="*/ 385477 h 2116040"/>
                  <a:gd name="connsiteX21" fmla="*/ 3564668 w 4413566"/>
                  <a:gd name="connsiteY21" fmla="*/ 413096 h 2116040"/>
                  <a:gd name="connsiteX22" fmla="*/ 3562767 w 4413566"/>
                  <a:gd name="connsiteY22" fmla="*/ 418174 h 2116040"/>
                  <a:gd name="connsiteX23" fmla="*/ 3571415 w 4413566"/>
                  <a:gd name="connsiteY23" fmla="*/ 418174 h 2116040"/>
                  <a:gd name="connsiteX24" fmla="*/ 3625970 w 4413566"/>
                  <a:gd name="connsiteY24" fmla="*/ 567764 h 2116040"/>
                  <a:gd name="connsiteX25" fmla="*/ 4385777 w 4413566"/>
                  <a:gd name="connsiteY25" fmla="*/ 2077314 h 2116040"/>
                  <a:gd name="connsiteX26" fmla="*/ 4413566 w 4413566"/>
                  <a:gd name="connsiteY26" fmla="*/ 2116038 h 2116040"/>
                  <a:gd name="connsiteX27" fmla="*/ 4372544 w 4413566"/>
                  <a:gd name="connsiteY27" fmla="*/ 2087447 h 2116040"/>
                  <a:gd name="connsiteX28" fmla="*/ 2206784 w 4413566"/>
                  <a:gd name="connsiteY28" fmla="*/ 1801898 h 2116040"/>
                  <a:gd name="connsiteX29" fmla="*/ 41024 w 4413566"/>
                  <a:gd name="connsiteY29" fmla="*/ 2087447 h 2116040"/>
                  <a:gd name="connsiteX30" fmla="*/ 0 w 4413566"/>
                  <a:gd name="connsiteY30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20718 w 4413566"/>
                  <a:gd name="connsiteY3" fmla="*/ 202743 h 2116040"/>
                  <a:gd name="connsiteX4" fmla="*/ 902318 w 4413566"/>
                  <a:gd name="connsiteY4" fmla="*/ 253197 h 2116040"/>
                  <a:gd name="connsiteX5" fmla="*/ 0 w 4413566"/>
                  <a:gd name="connsiteY5" fmla="*/ 2116040 h 2116040"/>
                  <a:gd name="connsiteX6" fmla="*/ 27790 w 4413566"/>
                  <a:gd name="connsiteY6" fmla="*/ 2077314 h 2116040"/>
                  <a:gd name="connsiteX7" fmla="*/ 787596 w 4413566"/>
                  <a:gd name="connsiteY7" fmla="*/ 567764 h 2116040"/>
                  <a:gd name="connsiteX8" fmla="*/ 842151 w 4413566"/>
                  <a:gd name="connsiteY8" fmla="*/ 418174 h 2116040"/>
                  <a:gd name="connsiteX9" fmla="*/ 850800 w 4413566"/>
                  <a:gd name="connsiteY9" fmla="*/ 418174 h 2116040"/>
                  <a:gd name="connsiteX10" fmla="*/ 848900 w 4413566"/>
                  <a:gd name="connsiteY10" fmla="*/ 413096 h 2116040"/>
                  <a:gd name="connsiteX11" fmla="*/ 854080 w 4413566"/>
                  <a:gd name="connsiteY11" fmla="*/ 385466 h 2116040"/>
                  <a:gd name="connsiteX12" fmla="*/ 843595 w 4413566"/>
                  <a:gd name="connsiteY12" fmla="*/ 414215 h 2116040"/>
                  <a:gd name="connsiteX13" fmla="*/ 860769 w 4413566"/>
                  <a:gd name="connsiteY13" fmla="*/ 367123 h 2116040"/>
                  <a:gd name="connsiteX14" fmla="*/ 876487 w 4413566"/>
                  <a:gd name="connsiteY14" fmla="*/ 339383 h 2116040"/>
                  <a:gd name="connsiteX15" fmla="*/ 2206784 w 4413566"/>
                  <a:gd name="connsiteY15" fmla="*/ 47336 h 2116040"/>
                  <a:gd name="connsiteX16" fmla="*/ 3537081 w 4413566"/>
                  <a:gd name="connsiteY16" fmla="*/ 339383 h 2116040"/>
                  <a:gd name="connsiteX17" fmla="*/ 3552794 w 4413566"/>
                  <a:gd name="connsiteY17" fmla="*/ 367116 h 2116040"/>
                  <a:gd name="connsiteX18" fmla="*/ 3570858 w 4413566"/>
                  <a:gd name="connsiteY18" fmla="*/ 416646 h 2116040"/>
                  <a:gd name="connsiteX19" fmla="*/ 3559490 w 4413566"/>
                  <a:gd name="connsiteY19" fmla="*/ 385477 h 2116040"/>
                  <a:gd name="connsiteX20" fmla="*/ 3564668 w 4413566"/>
                  <a:gd name="connsiteY20" fmla="*/ 413096 h 2116040"/>
                  <a:gd name="connsiteX21" fmla="*/ 3562767 w 4413566"/>
                  <a:gd name="connsiteY21" fmla="*/ 418174 h 2116040"/>
                  <a:gd name="connsiteX22" fmla="*/ 3571415 w 4413566"/>
                  <a:gd name="connsiteY22" fmla="*/ 418174 h 2116040"/>
                  <a:gd name="connsiteX23" fmla="*/ 3625970 w 4413566"/>
                  <a:gd name="connsiteY23" fmla="*/ 567764 h 2116040"/>
                  <a:gd name="connsiteX24" fmla="*/ 4385777 w 4413566"/>
                  <a:gd name="connsiteY24" fmla="*/ 2077314 h 2116040"/>
                  <a:gd name="connsiteX25" fmla="*/ 4413566 w 4413566"/>
                  <a:gd name="connsiteY25" fmla="*/ 2116038 h 2116040"/>
                  <a:gd name="connsiteX26" fmla="*/ 4372544 w 4413566"/>
                  <a:gd name="connsiteY26" fmla="*/ 2087447 h 2116040"/>
                  <a:gd name="connsiteX27" fmla="*/ 2206784 w 4413566"/>
                  <a:gd name="connsiteY27" fmla="*/ 1801898 h 2116040"/>
                  <a:gd name="connsiteX28" fmla="*/ 41024 w 4413566"/>
                  <a:gd name="connsiteY28" fmla="*/ 2087447 h 2116040"/>
                  <a:gd name="connsiteX29" fmla="*/ 0 w 4413566"/>
                  <a:gd name="connsiteY29" fmla="*/ 2116040 h 2116040"/>
                  <a:gd name="connsiteX0" fmla="*/ 902318 w 4413566"/>
                  <a:gd name="connsiteY0" fmla="*/ 205861 h 2068704"/>
                  <a:gd name="connsiteX1" fmla="*/ 920718 w 4413566"/>
                  <a:gd name="connsiteY1" fmla="*/ 155407 h 2068704"/>
                  <a:gd name="connsiteX2" fmla="*/ 920718 w 4413566"/>
                  <a:gd name="connsiteY2" fmla="*/ 155407 h 2068704"/>
                  <a:gd name="connsiteX3" fmla="*/ 902318 w 4413566"/>
                  <a:gd name="connsiteY3" fmla="*/ 205861 h 2068704"/>
                  <a:gd name="connsiteX4" fmla="*/ 0 w 4413566"/>
                  <a:gd name="connsiteY4" fmla="*/ 2068704 h 2068704"/>
                  <a:gd name="connsiteX5" fmla="*/ 27790 w 4413566"/>
                  <a:gd name="connsiteY5" fmla="*/ 2029978 h 2068704"/>
                  <a:gd name="connsiteX6" fmla="*/ 787596 w 4413566"/>
                  <a:gd name="connsiteY6" fmla="*/ 520428 h 2068704"/>
                  <a:gd name="connsiteX7" fmla="*/ 842151 w 4413566"/>
                  <a:gd name="connsiteY7" fmla="*/ 370838 h 2068704"/>
                  <a:gd name="connsiteX8" fmla="*/ 850800 w 4413566"/>
                  <a:gd name="connsiteY8" fmla="*/ 370838 h 2068704"/>
                  <a:gd name="connsiteX9" fmla="*/ 848900 w 4413566"/>
                  <a:gd name="connsiteY9" fmla="*/ 365760 h 2068704"/>
                  <a:gd name="connsiteX10" fmla="*/ 854080 w 4413566"/>
                  <a:gd name="connsiteY10" fmla="*/ 338130 h 2068704"/>
                  <a:gd name="connsiteX11" fmla="*/ 843595 w 4413566"/>
                  <a:gd name="connsiteY11" fmla="*/ 366879 h 2068704"/>
                  <a:gd name="connsiteX12" fmla="*/ 860769 w 4413566"/>
                  <a:gd name="connsiteY12" fmla="*/ 319787 h 2068704"/>
                  <a:gd name="connsiteX13" fmla="*/ 876487 w 4413566"/>
                  <a:gd name="connsiteY13" fmla="*/ 292047 h 2068704"/>
                  <a:gd name="connsiteX14" fmla="*/ 2206784 w 4413566"/>
                  <a:gd name="connsiteY14" fmla="*/ 0 h 2068704"/>
                  <a:gd name="connsiteX15" fmla="*/ 3537081 w 4413566"/>
                  <a:gd name="connsiteY15" fmla="*/ 292047 h 2068704"/>
                  <a:gd name="connsiteX16" fmla="*/ 3552794 w 4413566"/>
                  <a:gd name="connsiteY16" fmla="*/ 319780 h 2068704"/>
                  <a:gd name="connsiteX17" fmla="*/ 3570858 w 4413566"/>
                  <a:gd name="connsiteY17" fmla="*/ 369310 h 2068704"/>
                  <a:gd name="connsiteX18" fmla="*/ 3559490 w 4413566"/>
                  <a:gd name="connsiteY18" fmla="*/ 338141 h 2068704"/>
                  <a:gd name="connsiteX19" fmla="*/ 3564668 w 4413566"/>
                  <a:gd name="connsiteY19" fmla="*/ 365760 h 2068704"/>
                  <a:gd name="connsiteX20" fmla="*/ 3562767 w 4413566"/>
                  <a:gd name="connsiteY20" fmla="*/ 370838 h 2068704"/>
                  <a:gd name="connsiteX21" fmla="*/ 3571415 w 4413566"/>
                  <a:gd name="connsiteY21" fmla="*/ 370838 h 2068704"/>
                  <a:gd name="connsiteX22" fmla="*/ 3625970 w 4413566"/>
                  <a:gd name="connsiteY22" fmla="*/ 520428 h 2068704"/>
                  <a:gd name="connsiteX23" fmla="*/ 4385777 w 4413566"/>
                  <a:gd name="connsiteY23" fmla="*/ 2029978 h 2068704"/>
                  <a:gd name="connsiteX24" fmla="*/ 4413566 w 4413566"/>
                  <a:gd name="connsiteY24" fmla="*/ 2068702 h 2068704"/>
                  <a:gd name="connsiteX25" fmla="*/ 4372544 w 4413566"/>
                  <a:gd name="connsiteY25" fmla="*/ 2040111 h 2068704"/>
                  <a:gd name="connsiteX26" fmla="*/ 2206784 w 4413566"/>
                  <a:gd name="connsiteY26" fmla="*/ 1754562 h 2068704"/>
                  <a:gd name="connsiteX27" fmla="*/ 41024 w 4413566"/>
                  <a:gd name="connsiteY27" fmla="*/ 2040111 h 2068704"/>
                  <a:gd name="connsiteX28" fmla="*/ 0 w 4413566"/>
                  <a:gd name="connsiteY28" fmla="*/ 2068704 h 2068704"/>
                  <a:gd name="connsiteX0" fmla="*/ 902318 w 4413566"/>
                  <a:gd name="connsiteY0" fmla="*/ 205861 h 2068704"/>
                  <a:gd name="connsiteX1" fmla="*/ 920718 w 4413566"/>
                  <a:gd name="connsiteY1" fmla="*/ 155407 h 2068704"/>
                  <a:gd name="connsiteX2" fmla="*/ 902318 w 4413566"/>
                  <a:gd name="connsiteY2" fmla="*/ 205861 h 2068704"/>
                  <a:gd name="connsiteX3" fmla="*/ 0 w 4413566"/>
                  <a:gd name="connsiteY3" fmla="*/ 2068704 h 2068704"/>
                  <a:gd name="connsiteX4" fmla="*/ 27790 w 4413566"/>
                  <a:gd name="connsiteY4" fmla="*/ 2029978 h 2068704"/>
                  <a:gd name="connsiteX5" fmla="*/ 787596 w 4413566"/>
                  <a:gd name="connsiteY5" fmla="*/ 520428 h 2068704"/>
                  <a:gd name="connsiteX6" fmla="*/ 842151 w 4413566"/>
                  <a:gd name="connsiteY6" fmla="*/ 370838 h 2068704"/>
                  <a:gd name="connsiteX7" fmla="*/ 850800 w 4413566"/>
                  <a:gd name="connsiteY7" fmla="*/ 370838 h 2068704"/>
                  <a:gd name="connsiteX8" fmla="*/ 848900 w 4413566"/>
                  <a:gd name="connsiteY8" fmla="*/ 365760 h 2068704"/>
                  <a:gd name="connsiteX9" fmla="*/ 854080 w 4413566"/>
                  <a:gd name="connsiteY9" fmla="*/ 338130 h 2068704"/>
                  <a:gd name="connsiteX10" fmla="*/ 843595 w 4413566"/>
                  <a:gd name="connsiteY10" fmla="*/ 366879 h 2068704"/>
                  <a:gd name="connsiteX11" fmla="*/ 860769 w 4413566"/>
                  <a:gd name="connsiteY11" fmla="*/ 319787 h 2068704"/>
                  <a:gd name="connsiteX12" fmla="*/ 876487 w 4413566"/>
                  <a:gd name="connsiteY12" fmla="*/ 292047 h 2068704"/>
                  <a:gd name="connsiteX13" fmla="*/ 2206784 w 4413566"/>
                  <a:gd name="connsiteY13" fmla="*/ 0 h 2068704"/>
                  <a:gd name="connsiteX14" fmla="*/ 3537081 w 4413566"/>
                  <a:gd name="connsiteY14" fmla="*/ 292047 h 2068704"/>
                  <a:gd name="connsiteX15" fmla="*/ 3552794 w 4413566"/>
                  <a:gd name="connsiteY15" fmla="*/ 319780 h 2068704"/>
                  <a:gd name="connsiteX16" fmla="*/ 3570858 w 4413566"/>
                  <a:gd name="connsiteY16" fmla="*/ 369310 h 2068704"/>
                  <a:gd name="connsiteX17" fmla="*/ 3559490 w 4413566"/>
                  <a:gd name="connsiteY17" fmla="*/ 338141 h 2068704"/>
                  <a:gd name="connsiteX18" fmla="*/ 3564668 w 4413566"/>
                  <a:gd name="connsiteY18" fmla="*/ 365760 h 2068704"/>
                  <a:gd name="connsiteX19" fmla="*/ 3562767 w 4413566"/>
                  <a:gd name="connsiteY19" fmla="*/ 370838 h 2068704"/>
                  <a:gd name="connsiteX20" fmla="*/ 3571415 w 4413566"/>
                  <a:gd name="connsiteY20" fmla="*/ 370838 h 2068704"/>
                  <a:gd name="connsiteX21" fmla="*/ 3625970 w 4413566"/>
                  <a:gd name="connsiteY21" fmla="*/ 520428 h 2068704"/>
                  <a:gd name="connsiteX22" fmla="*/ 4385777 w 4413566"/>
                  <a:gd name="connsiteY22" fmla="*/ 2029978 h 2068704"/>
                  <a:gd name="connsiteX23" fmla="*/ 4413566 w 4413566"/>
                  <a:gd name="connsiteY23" fmla="*/ 2068702 h 2068704"/>
                  <a:gd name="connsiteX24" fmla="*/ 4372544 w 4413566"/>
                  <a:gd name="connsiteY24" fmla="*/ 2040111 h 2068704"/>
                  <a:gd name="connsiteX25" fmla="*/ 2206784 w 4413566"/>
                  <a:gd name="connsiteY25" fmla="*/ 1754562 h 2068704"/>
                  <a:gd name="connsiteX26" fmla="*/ 41024 w 4413566"/>
                  <a:gd name="connsiteY26" fmla="*/ 2040111 h 2068704"/>
                  <a:gd name="connsiteX27" fmla="*/ 0 w 4413566"/>
                  <a:gd name="connsiteY27" fmla="*/ 2068704 h 2068704"/>
                  <a:gd name="connsiteX0" fmla="*/ 902318 w 4413566"/>
                  <a:gd name="connsiteY0" fmla="*/ 205861 h 2068704"/>
                  <a:gd name="connsiteX1" fmla="*/ 920718 w 4413566"/>
                  <a:gd name="connsiteY1" fmla="*/ 155407 h 2068704"/>
                  <a:gd name="connsiteX2" fmla="*/ 902318 w 4413566"/>
                  <a:gd name="connsiteY2" fmla="*/ 205861 h 2068704"/>
                  <a:gd name="connsiteX3" fmla="*/ 0 w 4413566"/>
                  <a:gd name="connsiteY3" fmla="*/ 2068704 h 2068704"/>
                  <a:gd name="connsiteX4" fmla="*/ 27790 w 4413566"/>
                  <a:gd name="connsiteY4" fmla="*/ 2029978 h 2068704"/>
                  <a:gd name="connsiteX5" fmla="*/ 787596 w 4413566"/>
                  <a:gd name="connsiteY5" fmla="*/ 520428 h 2068704"/>
                  <a:gd name="connsiteX6" fmla="*/ 842151 w 4413566"/>
                  <a:gd name="connsiteY6" fmla="*/ 370838 h 2068704"/>
                  <a:gd name="connsiteX7" fmla="*/ 850800 w 4413566"/>
                  <a:gd name="connsiteY7" fmla="*/ 370838 h 2068704"/>
                  <a:gd name="connsiteX8" fmla="*/ 848900 w 4413566"/>
                  <a:gd name="connsiteY8" fmla="*/ 365760 h 2068704"/>
                  <a:gd name="connsiteX9" fmla="*/ 854080 w 4413566"/>
                  <a:gd name="connsiteY9" fmla="*/ 338130 h 2068704"/>
                  <a:gd name="connsiteX10" fmla="*/ 860769 w 4413566"/>
                  <a:gd name="connsiteY10" fmla="*/ 319787 h 2068704"/>
                  <a:gd name="connsiteX11" fmla="*/ 876487 w 4413566"/>
                  <a:gd name="connsiteY11" fmla="*/ 292047 h 2068704"/>
                  <a:gd name="connsiteX12" fmla="*/ 2206784 w 4413566"/>
                  <a:gd name="connsiteY12" fmla="*/ 0 h 2068704"/>
                  <a:gd name="connsiteX13" fmla="*/ 3537081 w 4413566"/>
                  <a:gd name="connsiteY13" fmla="*/ 292047 h 2068704"/>
                  <a:gd name="connsiteX14" fmla="*/ 3552794 w 4413566"/>
                  <a:gd name="connsiteY14" fmla="*/ 319780 h 2068704"/>
                  <a:gd name="connsiteX15" fmla="*/ 3570858 w 4413566"/>
                  <a:gd name="connsiteY15" fmla="*/ 369310 h 2068704"/>
                  <a:gd name="connsiteX16" fmla="*/ 3559490 w 4413566"/>
                  <a:gd name="connsiteY16" fmla="*/ 338141 h 2068704"/>
                  <a:gd name="connsiteX17" fmla="*/ 3564668 w 4413566"/>
                  <a:gd name="connsiteY17" fmla="*/ 365760 h 2068704"/>
                  <a:gd name="connsiteX18" fmla="*/ 3562767 w 4413566"/>
                  <a:gd name="connsiteY18" fmla="*/ 370838 h 2068704"/>
                  <a:gd name="connsiteX19" fmla="*/ 3571415 w 4413566"/>
                  <a:gd name="connsiteY19" fmla="*/ 370838 h 2068704"/>
                  <a:gd name="connsiteX20" fmla="*/ 3625970 w 4413566"/>
                  <a:gd name="connsiteY20" fmla="*/ 520428 h 2068704"/>
                  <a:gd name="connsiteX21" fmla="*/ 4385777 w 4413566"/>
                  <a:gd name="connsiteY21" fmla="*/ 2029978 h 2068704"/>
                  <a:gd name="connsiteX22" fmla="*/ 4413566 w 4413566"/>
                  <a:gd name="connsiteY22" fmla="*/ 2068702 h 2068704"/>
                  <a:gd name="connsiteX23" fmla="*/ 4372544 w 4413566"/>
                  <a:gd name="connsiteY23" fmla="*/ 2040111 h 2068704"/>
                  <a:gd name="connsiteX24" fmla="*/ 2206784 w 4413566"/>
                  <a:gd name="connsiteY24" fmla="*/ 1754562 h 2068704"/>
                  <a:gd name="connsiteX25" fmla="*/ 41024 w 4413566"/>
                  <a:gd name="connsiteY25" fmla="*/ 2040111 h 2068704"/>
                  <a:gd name="connsiteX26" fmla="*/ 0 w 4413566"/>
                  <a:gd name="connsiteY26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0800 w 4413566"/>
                  <a:gd name="connsiteY4" fmla="*/ 370838 h 2068704"/>
                  <a:gd name="connsiteX5" fmla="*/ 848900 w 4413566"/>
                  <a:gd name="connsiteY5" fmla="*/ 365760 h 2068704"/>
                  <a:gd name="connsiteX6" fmla="*/ 854080 w 4413566"/>
                  <a:gd name="connsiteY6" fmla="*/ 338130 h 2068704"/>
                  <a:gd name="connsiteX7" fmla="*/ 860769 w 4413566"/>
                  <a:gd name="connsiteY7" fmla="*/ 319787 h 2068704"/>
                  <a:gd name="connsiteX8" fmla="*/ 876487 w 4413566"/>
                  <a:gd name="connsiteY8" fmla="*/ 292047 h 2068704"/>
                  <a:gd name="connsiteX9" fmla="*/ 2206784 w 4413566"/>
                  <a:gd name="connsiteY9" fmla="*/ 0 h 2068704"/>
                  <a:gd name="connsiteX10" fmla="*/ 3537081 w 4413566"/>
                  <a:gd name="connsiteY10" fmla="*/ 292047 h 2068704"/>
                  <a:gd name="connsiteX11" fmla="*/ 3552794 w 4413566"/>
                  <a:gd name="connsiteY11" fmla="*/ 319780 h 2068704"/>
                  <a:gd name="connsiteX12" fmla="*/ 3570858 w 4413566"/>
                  <a:gd name="connsiteY12" fmla="*/ 369310 h 2068704"/>
                  <a:gd name="connsiteX13" fmla="*/ 3559490 w 4413566"/>
                  <a:gd name="connsiteY13" fmla="*/ 338141 h 2068704"/>
                  <a:gd name="connsiteX14" fmla="*/ 3564668 w 4413566"/>
                  <a:gd name="connsiteY14" fmla="*/ 365760 h 2068704"/>
                  <a:gd name="connsiteX15" fmla="*/ 3562767 w 4413566"/>
                  <a:gd name="connsiteY15" fmla="*/ 370838 h 2068704"/>
                  <a:gd name="connsiteX16" fmla="*/ 3571415 w 4413566"/>
                  <a:gd name="connsiteY16" fmla="*/ 370838 h 2068704"/>
                  <a:gd name="connsiteX17" fmla="*/ 3625970 w 4413566"/>
                  <a:gd name="connsiteY17" fmla="*/ 520428 h 2068704"/>
                  <a:gd name="connsiteX18" fmla="*/ 4385777 w 4413566"/>
                  <a:gd name="connsiteY18" fmla="*/ 2029978 h 2068704"/>
                  <a:gd name="connsiteX19" fmla="*/ 4413566 w 4413566"/>
                  <a:gd name="connsiteY19" fmla="*/ 2068702 h 2068704"/>
                  <a:gd name="connsiteX20" fmla="*/ 4372544 w 4413566"/>
                  <a:gd name="connsiteY20" fmla="*/ 2040111 h 2068704"/>
                  <a:gd name="connsiteX21" fmla="*/ 2206784 w 4413566"/>
                  <a:gd name="connsiteY21" fmla="*/ 1754562 h 2068704"/>
                  <a:gd name="connsiteX22" fmla="*/ 41024 w 4413566"/>
                  <a:gd name="connsiteY22" fmla="*/ 2040111 h 2068704"/>
                  <a:gd name="connsiteX23" fmla="*/ 0 w 4413566"/>
                  <a:gd name="connsiteY23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0800 w 4413566"/>
                  <a:gd name="connsiteY4" fmla="*/ 370838 h 2068704"/>
                  <a:gd name="connsiteX5" fmla="*/ 854080 w 4413566"/>
                  <a:gd name="connsiteY5" fmla="*/ 338130 h 2068704"/>
                  <a:gd name="connsiteX6" fmla="*/ 860769 w 4413566"/>
                  <a:gd name="connsiteY6" fmla="*/ 319787 h 2068704"/>
                  <a:gd name="connsiteX7" fmla="*/ 876487 w 4413566"/>
                  <a:gd name="connsiteY7" fmla="*/ 292047 h 2068704"/>
                  <a:gd name="connsiteX8" fmla="*/ 2206784 w 4413566"/>
                  <a:gd name="connsiteY8" fmla="*/ 0 h 2068704"/>
                  <a:gd name="connsiteX9" fmla="*/ 3537081 w 4413566"/>
                  <a:gd name="connsiteY9" fmla="*/ 292047 h 2068704"/>
                  <a:gd name="connsiteX10" fmla="*/ 3552794 w 4413566"/>
                  <a:gd name="connsiteY10" fmla="*/ 319780 h 2068704"/>
                  <a:gd name="connsiteX11" fmla="*/ 3570858 w 4413566"/>
                  <a:gd name="connsiteY11" fmla="*/ 369310 h 2068704"/>
                  <a:gd name="connsiteX12" fmla="*/ 3559490 w 4413566"/>
                  <a:gd name="connsiteY12" fmla="*/ 338141 h 2068704"/>
                  <a:gd name="connsiteX13" fmla="*/ 3564668 w 4413566"/>
                  <a:gd name="connsiteY13" fmla="*/ 365760 h 2068704"/>
                  <a:gd name="connsiteX14" fmla="*/ 3562767 w 4413566"/>
                  <a:gd name="connsiteY14" fmla="*/ 370838 h 2068704"/>
                  <a:gd name="connsiteX15" fmla="*/ 3571415 w 4413566"/>
                  <a:gd name="connsiteY15" fmla="*/ 370838 h 2068704"/>
                  <a:gd name="connsiteX16" fmla="*/ 3625970 w 4413566"/>
                  <a:gd name="connsiteY16" fmla="*/ 520428 h 2068704"/>
                  <a:gd name="connsiteX17" fmla="*/ 4385777 w 4413566"/>
                  <a:gd name="connsiteY17" fmla="*/ 2029978 h 2068704"/>
                  <a:gd name="connsiteX18" fmla="*/ 4413566 w 4413566"/>
                  <a:gd name="connsiteY18" fmla="*/ 2068702 h 2068704"/>
                  <a:gd name="connsiteX19" fmla="*/ 4372544 w 4413566"/>
                  <a:gd name="connsiteY19" fmla="*/ 2040111 h 2068704"/>
                  <a:gd name="connsiteX20" fmla="*/ 2206784 w 4413566"/>
                  <a:gd name="connsiteY20" fmla="*/ 1754562 h 2068704"/>
                  <a:gd name="connsiteX21" fmla="*/ 41024 w 4413566"/>
                  <a:gd name="connsiteY21" fmla="*/ 2040111 h 2068704"/>
                  <a:gd name="connsiteX22" fmla="*/ 0 w 4413566"/>
                  <a:gd name="connsiteY22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564668 w 4413566"/>
                  <a:gd name="connsiteY12" fmla="*/ 365760 h 2068704"/>
                  <a:gd name="connsiteX13" fmla="*/ 3562767 w 4413566"/>
                  <a:gd name="connsiteY13" fmla="*/ 370838 h 2068704"/>
                  <a:gd name="connsiteX14" fmla="*/ 3571415 w 4413566"/>
                  <a:gd name="connsiteY14" fmla="*/ 370838 h 2068704"/>
                  <a:gd name="connsiteX15" fmla="*/ 3625970 w 4413566"/>
                  <a:gd name="connsiteY15" fmla="*/ 520428 h 2068704"/>
                  <a:gd name="connsiteX16" fmla="*/ 4385777 w 4413566"/>
                  <a:gd name="connsiteY16" fmla="*/ 2029978 h 2068704"/>
                  <a:gd name="connsiteX17" fmla="*/ 4413566 w 4413566"/>
                  <a:gd name="connsiteY17" fmla="*/ 2068702 h 2068704"/>
                  <a:gd name="connsiteX18" fmla="*/ 4372544 w 4413566"/>
                  <a:gd name="connsiteY18" fmla="*/ 2040111 h 2068704"/>
                  <a:gd name="connsiteX19" fmla="*/ 2206784 w 4413566"/>
                  <a:gd name="connsiteY19" fmla="*/ 1754562 h 2068704"/>
                  <a:gd name="connsiteX20" fmla="*/ 41024 w 4413566"/>
                  <a:gd name="connsiteY20" fmla="*/ 2040111 h 2068704"/>
                  <a:gd name="connsiteX21" fmla="*/ 0 w 4413566"/>
                  <a:gd name="connsiteY21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564668 w 4413566"/>
                  <a:gd name="connsiteY12" fmla="*/ 365760 h 2068704"/>
                  <a:gd name="connsiteX13" fmla="*/ 3562767 w 4413566"/>
                  <a:gd name="connsiteY13" fmla="*/ 370838 h 2068704"/>
                  <a:gd name="connsiteX14" fmla="*/ 3625970 w 4413566"/>
                  <a:gd name="connsiteY14" fmla="*/ 520428 h 2068704"/>
                  <a:gd name="connsiteX15" fmla="*/ 4385777 w 4413566"/>
                  <a:gd name="connsiteY15" fmla="*/ 2029978 h 2068704"/>
                  <a:gd name="connsiteX16" fmla="*/ 4413566 w 4413566"/>
                  <a:gd name="connsiteY16" fmla="*/ 2068702 h 2068704"/>
                  <a:gd name="connsiteX17" fmla="*/ 4372544 w 4413566"/>
                  <a:gd name="connsiteY17" fmla="*/ 2040111 h 2068704"/>
                  <a:gd name="connsiteX18" fmla="*/ 2206784 w 4413566"/>
                  <a:gd name="connsiteY18" fmla="*/ 1754562 h 2068704"/>
                  <a:gd name="connsiteX19" fmla="*/ 41024 w 4413566"/>
                  <a:gd name="connsiteY19" fmla="*/ 2040111 h 2068704"/>
                  <a:gd name="connsiteX20" fmla="*/ 0 w 4413566"/>
                  <a:gd name="connsiteY20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564668 w 4413566"/>
                  <a:gd name="connsiteY12" fmla="*/ 365760 h 2068704"/>
                  <a:gd name="connsiteX13" fmla="*/ 3625970 w 4413566"/>
                  <a:gd name="connsiteY13" fmla="*/ 520428 h 2068704"/>
                  <a:gd name="connsiteX14" fmla="*/ 4385777 w 4413566"/>
                  <a:gd name="connsiteY14" fmla="*/ 2029978 h 2068704"/>
                  <a:gd name="connsiteX15" fmla="*/ 4413566 w 4413566"/>
                  <a:gd name="connsiteY15" fmla="*/ 2068702 h 2068704"/>
                  <a:gd name="connsiteX16" fmla="*/ 4372544 w 4413566"/>
                  <a:gd name="connsiteY16" fmla="*/ 2040111 h 2068704"/>
                  <a:gd name="connsiteX17" fmla="*/ 2206784 w 4413566"/>
                  <a:gd name="connsiteY17" fmla="*/ 1754562 h 2068704"/>
                  <a:gd name="connsiteX18" fmla="*/ 41024 w 4413566"/>
                  <a:gd name="connsiteY18" fmla="*/ 2040111 h 2068704"/>
                  <a:gd name="connsiteX19" fmla="*/ 0 w 4413566"/>
                  <a:gd name="connsiteY19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625970 w 4413566"/>
                  <a:gd name="connsiteY12" fmla="*/ 520428 h 2068704"/>
                  <a:gd name="connsiteX13" fmla="*/ 4385777 w 4413566"/>
                  <a:gd name="connsiteY13" fmla="*/ 2029978 h 2068704"/>
                  <a:gd name="connsiteX14" fmla="*/ 4413566 w 4413566"/>
                  <a:gd name="connsiteY14" fmla="*/ 2068702 h 2068704"/>
                  <a:gd name="connsiteX15" fmla="*/ 4372544 w 4413566"/>
                  <a:gd name="connsiteY15" fmla="*/ 2040111 h 2068704"/>
                  <a:gd name="connsiteX16" fmla="*/ 2206784 w 4413566"/>
                  <a:gd name="connsiteY16" fmla="*/ 1754562 h 2068704"/>
                  <a:gd name="connsiteX17" fmla="*/ 41024 w 4413566"/>
                  <a:gd name="connsiteY17" fmla="*/ 2040111 h 2068704"/>
                  <a:gd name="connsiteX18" fmla="*/ 0 w 4413566"/>
                  <a:gd name="connsiteY18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59490 w 4413566"/>
                  <a:gd name="connsiteY10" fmla="*/ 338141 h 2068704"/>
                  <a:gd name="connsiteX11" fmla="*/ 3625970 w 4413566"/>
                  <a:gd name="connsiteY11" fmla="*/ 520428 h 2068704"/>
                  <a:gd name="connsiteX12" fmla="*/ 4385777 w 4413566"/>
                  <a:gd name="connsiteY12" fmla="*/ 2029978 h 2068704"/>
                  <a:gd name="connsiteX13" fmla="*/ 4413566 w 4413566"/>
                  <a:gd name="connsiteY13" fmla="*/ 2068702 h 2068704"/>
                  <a:gd name="connsiteX14" fmla="*/ 4372544 w 4413566"/>
                  <a:gd name="connsiteY14" fmla="*/ 2040111 h 2068704"/>
                  <a:gd name="connsiteX15" fmla="*/ 2206784 w 4413566"/>
                  <a:gd name="connsiteY15" fmla="*/ 1754562 h 2068704"/>
                  <a:gd name="connsiteX16" fmla="*/ 41024 w 4413566"/>
                  <a:gd name="connsiteY16" fmla="*/ 2040111 h 2068704"/>
                  <a:gd name="connsiteX17" fmla="*/ 0 w 4413566"/>
                  <a:gd name="connsiteY17" fmla="*/ 2068704 h 206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413566" h="2068704">
                    <a:moveTo>
                      <a:pt x="0" y="2068704"/>
                    </a:moveTo>
                    <a:lnTo>
                      <a:pt x="27790" y="2029978"/>
                    </a:lnTo>
                    <a:cubicBezTo>
                      <a:pt x="297246" y="1629288"/>
                      <a:pt x="558831" y="1113738"/>
                      <a:pt x="787596" y="520428"/>
                    </a:cubicBezTo>
                    <a:lnTo>
                      <a:pt x="842151" y="370838"/>
                    </a:lnTo>
                    <a:lnTo>
                      <a:pt x="854080" y="338130"/>
                    </a:lnTo>
                    <a:lnTo>
                      <a:pt x="860769" y="319787"/>
                    </a:lnTo>
                    <a:lnTo>
                      <a:pt x="876487" y="292047"/>
                    </a:lnTo>
                    <a:cubicBezTo>
                      <a:pt x="1003105" y="125376"/>
                      <a:pt x="1550587" y="0"/>
                      <a:pt x="2206784" y="0"/>
                    </a:cubicBezTo>
                    <a:cubicBezTo>
                      <a:pt x="2862981" y="0"/>
                      <a:pt x="3410463" y="125376"/>
                      <a:pt x="3537081" y="292047"/>
                    </a:cubicBezTo>
                    <a:lnTo>
                      <a:pt x="3552794" y="319780"/>
                    </a:lnTo>
                    <a:lnTo>
                      <a:pt x="3559490" y="338141"/>
                    </a:lnTo>
                    <a:lnTo>
                      <a:pt x="3625970" y="520428"/>
                    </a:lnTo>
                    <a:cubicBezTo>
                      <a:pt x="3854736" y="1113738"/>
                      <a:pt x="4116321" y="1629288"/>
                      <a:pt x="4385777" y="2029978"/>
                    </a:cubicBezTo>
                    <a:lnTo>
                      <a:pt x="4413566" y="2068702"/>
                    </a:lnTo>
                    <a:lnTo>
                      <a:pt x="4372544" y="2040111"/>
                    </a:lnTo>
                    <a:cubicBezTo>
                      <a:pt x="4085426" y="1874678"/>
                      <a:pt x="3224378" y="1754562"/>
                      <a:pt x="2206784" y="1754562"/>
                    </a:cubicBezTo>
                    <a:cubicBezTo>
                      <a:pt x="1189190" y="1754562"/>
                      <a:pt x="328142" y="1874678"/>
                      <a:pt x="41024" y="2040111"/>
                    </a:cubicBezTo>
                    <a:lnTo>
                      <a:pt x="0" y="2068704"/>
                    </a:lnTo>
                    <a:close/>
                  </a:path>
                </a:pathLst>
              </a:custGeom>
              <a:solidFill>
                <a:srgbClr val="CB23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 39">
                <a:extLst>
                  <a:ext uri="{FF2B5EF4-FFF2-40B4-BE49-F238E27FC236}">
                    <a16:creationId xmlns:a16="http://schemas.microsoft.com/office/drawing/2014/main" id="{58D4C182-7B2B-1DC6-6517-F3CCFDB943A1}"/>
                  </a:ext>
                </a:extLst>
              </p:cNvPr>
              <p:cNvSpPr/>
              <p:nvPr/>
            </p:nvSpPr>
            <p:spPr>
              <a:xfrm rot="10800000">
                <a:off x="3768683" y="4367965"/>
                <a:ext cx="1606966" cy="1492367"/>
              </a:xfrm>
              <a:custGeom>
                <a:avLst/>
                <a:gdLst>
                  <a:gd name="connsiteX0" fmla="*/ 603 w 1728970"/>
                  <a:gd name="connsiteY0" fmla="*/ 1995175 h 1998398"/>
                  <a:gd name="connsiteX1" fmla="*/ 43650 w 1728970"/>
                  <a:gd name="connsiteY1" fmla="*/ 1765305 h 1998398"/>
                  <a:gd name="connsiteX2" fmla="*/ 175794 w 1728970"/>
                  <a:gd name="connsiteY2" fmla="*/ 236055 h 1998398"/>
                  <a:gd name="connsiteX3" fmla="*/ 174520 w 1728970"/>
                  <a:gd name="connsiteY3" fmla="*/ 204385 h 1998398"/>
                  <a:gd name="connsiteX4" fmla="*/ 174114 w 1728970"/>
                  <a:gd name="connsiteY4" fmla="*/ 203200 h 1998398"/>
                  <a:gd name="connsiteX5" fmla="*/ 864486 w 1728970"/>
                  <a:gd name="connsiteY5" fmla="*/ 0 h 1998398"/>
                  <a:gd name="connsiteX6" fmla="*/ 1554858 w 1728970"/>
                  <a:gd name="connsiteY6" fmla="*/ 203200 h 1998398"/>
                  <a:gd name="connsiteX7" fmla="*/ 1554450 w 1728970"/>
                  <a:gd name="connsiteY7" fmla="*/ 204391 h 1998398"/>
                  <a:gd name="connsiteX8" fmla="*/ 1553176 w 1728970"/>
                  <a:gd name="connsiteY8" fmla="*/ 236055 h 1998398"/>
                  <a:gd name="connsiteX9" fmla="*/ 1685319 w 1728970"/>
                  <a:gd name="connsiteY9" fmla="*/ 1765305 h 1998398"/>
                  <a:gd name="connsiteX10" fmla="*/ 1728364 w 1728970"/>
                  <a:gd name="connsiteY10" fmla="*/ 1995161 h 1998398"/>
                  <a:gd name="connsiteX11" fmla="*/ 1711038 w 1728970"/>
                  <a:gd name="connsiteY11" fmla="*/ 1942571 h 1998398"/>
                  <a:gd name="connsiteX12" fmla="*/ 864486 w 1728970"/>
                  <a:gd name="connsiteY12" fmla="*/ 1731446 h 1998398"/>
                  <a:gd name="connsiteX13" fmla="*/ 17934 w 1728970"/>
                  <a:gd name="connsiteY13" fmla="*/ 1942571 h 1998398"/>
                  <a:gd name="connsiteX14" fmla="*/ 1214 w 1728970"/>
                  <a:gd name="connsiteY14" fmla="*/ 1998398 h 1998398"/>
                  <a:gd name="connsiteX15" fmla="*/ 0 w 1728970"/>
                  <a:gd name="connsiteY15" fmla="*/ 1998398 h 1998398"/>
                  <a:gd name="connsiteX16" fmla="*/ 440 w 1728970"/>
                  <a:gd name="connsiteY16" fmla="*/ 1996048 h 1998398"/>
                  <a:gd name="connsiteX17" fmla="*/ 1728970 w 1728970"/>
                  <a:gd name="connsiteY17" fmla="*/ 1998398 h 1998398"/>
                  <a:gd name="connsiteX18" fmla="*/ 1727757 w 1728970"/>
                  <a:gd name="connsiteY18" fmla="*/ 1998398 h 1998398"/>
                  <a:gd name="connsiteX19" fmla="*/ 1728531 w 1728970"/>
                  <a:gd name="connsiteY19" fmla="*/ 1996051 h 19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28970" h="1998398">
                    <a:moveTo>
                      <a:pt x="603" y="1995175"/>
                    </a:moveTo>
                    <a:lnTo>
                      <a:pt x="43650" y="1765305"/>
                    </a:lnTo>
                    <a:cubicBezTo>
                      <a:pt x="138720" y="1209160"/>
                      <a:pt x="182085" y="689450"/>
                      <a:pt x="175794" y="236055"/>
                    </a:cubicBezTo>
                    <a:lnTo>
                      <a:pt x="174520" y="204385"/>
                    </a:lnTo>
                    <a:lnTo>
                      <a:pt x="174114" y="203200"/>
                    </a:lnTo>
                    <a:cubicBezTo>
                      <a:pt x="174114" y="90976"/>
                      <a:pt x="483204" y="0"/>
                      <a:pt x="864486" y="0"/>
                    </a:cubicBezTo>
                    <a:cubicBezTo>
                      <a:pt x="1245768" y="0"/>
                      <a:pt x="1554858" y="90976"/>
                      <a:pt x="1554858" y="203200"/>
                    </a:cubicBezTo>
                    <a:lnTo>
                      <a:pt x="1554450" y="204391"/>
                    </a:lnTo>
                    <a:lnTo>
                      <a:pt x="1553176" y="236055"/>
                    </a:lnTo>
                    <a:cubicBezTo>
                      <a:pt x="1546885" y="689450"/>
                      <a:pt x="1590250" y="1209160"/>
                      <a:pt x="1685319" y="1765305"/>
                    </a:cubicBezTo>
                    <a:lnTo>
                      <a:pt x="1728364" y="1995161"/>
                    </a:lnTo>
                    <a:lnTo>
                      <a:pt x="1711038" y="1942571"/>
                    </a:lnTo>
                    <a:cubicBezTo>
                      <a:pt x="1630464" y="1822082"/>
                      <a:pt x="1282066" y="1731446"/>
                      <a:pt x="864486" y="1731446"/>
                    </a:cubicBezTo>
                    <a:cubicBezTo>
                      <a:pt x="446906" y="1731446"/>
                      <a:pt x="98508" y="1822082"/>
                      <a:pt x="17934" y="1942571"/>
                    </a:cubicBezTo>
                    <a:close/>
                    <a:moveTo>
                      <a:pt x="1214" y="1998398"/>
                    </a:moveTo>
                    <a:lnTo>
                      <a:pt x="0" y="1998398"/>
                    </a:lnTo>
                    <a:lnTo>
                      <a:pt x="440" y="1996048"/>
                    </a:lnTo>
                    <a:close/>
                    <a:moveTo>
                      <a:pt x="1728970" y="1998398"/>
                    </a:moveTo>
                    <a:lnTo>
                      <a:pt x="1727757" y="1998398"/>
                    </a:lnTo>
                    <a:lnTo>
                      <a:pt x="1728531" y="1996051"/>
                    </a:lnTo>
                    <a:close/>
                  </a:path>
                </a:pathLst>
              </a:custGeom>
              <a:solidFill>
                <a:srgbClr val="0499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0C2628F-CEA9-FC70-F0F6-D499E50D46FE}"/>
                  </a:ext>
                </a:extLst>
              </p:cNvPr>
              <p:cNvSpPr/>
              <p:nvPr/>
            </p:nvSpPr>
            <p:spPr>
              <a:xfrm>
                <a:off x="2464142" y="1388916"/>
                <a:ext cx="4215715" cy="607332"/>
              </a:xfrm>
              <a:prstGeom prst="ellipse">
                <a:avLst/>
              </a:prstGeom>
              <a:solidFill>
                <a:srgbClr val="93192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43">
                <a:extLst>
                  <a:ext uri="{FF2B5EF4-FFF2-40B4-BE49-F238E27FC236}">
                    <a16:creationId xmlns:a16="http://schemas.microsoft.com/office/drawing/2014/main" id="{A5E1BE8E-5825-1D4A-4735-685658B9919C}"/>
                  </a:ext>
                </a:extLst>
              </p:cNvPr>
              <p:cNvSpPr/>
              <p:nvPr/>
            </p:nvSpPr>
            <p:spPr>
              <a:xfrm rot="10800000">
                <a:off x="4947752" y="1882266"/>
                <a:ext cx="1281597" cy="3950208"/>
              </a:xfrm>
              <a:custGeom>
                <a:avLst/>
                <a:gdLst>
                  <a:gd name="connsiteX0" fmla="*/ 0 w 1342943"/>
                  <a:gd name="connsiteY0" fmla="*/ 5283193 h 5283193"/>
                  <a:gd name="connsiteX1" fmla="*/ 24939 w 1342943"/>
                  <a:gd name="connsiteY1" fmla="*/ 5236257 h 5283193"/>
                  <a:gd name="connsiteX2" fmla="*/ 886190 w 1342943"/>
                  <a:gd name="connsiteY2" fmla="*/ 2701666 h 5283193"/>
                  <a:gd name="connsiteX3" fmla="*/ 1203405 w 1342943"/>
                  <a:gd name="connsiteY3" fmla="*/ 289738 h 5283193"/>
                  <a:gd name="connsiteX4" fmla="*/ 1205061 w 1342943"/>
                  <a:gd name="connsiteY4" fmla="*/ 39167 h 5283193"/>
                  <a:gd name="connsiteX5" fmla="*/ 1254957 w 1342943"/>
                  <a:gd name="connsiteY5" fmla="*/ 21367 h 5283193"/>
                  <a:gd name="connsiteX6" fmla="*/ 1342943 w 1342943"/>
                  <a:gd name="connsiteY6" fmla="*/ 0 h 5283193"/>
                  <a:gd name="connsiteX7" fmla="*/ 1341690 w 1342943"/>
                  <a:gd name="connsiteY7" fmla="*/ 289741 h 5283193"/>
                  <a:gd name="connsiteX8" fmla="*/ 1134055 w 1342943"/>
                  <a:gd name="connsiteY8" fmla="*/ 2701669 h 5283193"/>
                  <a:gd name="connsiteX9" fmla="*/ 650486 w 1342943"/>
                  <a:gd name="connsiteY9" fmla="*/ 4979190 h 5283193"/>
                  <a:gd name="connsiteX10" fmla="*/ 583417 w 1342943"/>
                  <a:gd name="connsiteY10" fmla="*/ 5194260 h 5283193"/>
                  <a:gd name="connsiteX11" fmla="*/ 475225 w 1342943"/>
                  <a:gd name="connsiteY11" fmla="*/ 5206040 h 5283193"/>
                  <a:gd name="connsiteX12" fmla="*/ 139610 w 1342943"/>
                  <a:gd name="connsiteY12" fmla="*/ 5255665 h 5283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2943" h="5283193">
                    <a:moveTo>
                      <a:pt x="0" y="5283193"/>
                    </a:moveTo>
                    <a:lnTo>
                      <a:pt x="24939" y="5236257"/>
                    </a:lnTo>
                    <a:cubicBezTo>
                      <a:pt x="354655" y="4577982"/>
                      <a:pt x="661995" y="3697275"/>
                      <a:pt x="886190" y="2701666"/>
                    </a:cubicBezTo>
                    <a:cubicBezTo>
                      <a:pt x="1082361" y="1830509"/>
                      <a:pt x="1186437" y="997664"/>
                      <a:pt x="1203405" y="289738"/>
                    </a:cubicBezTo>
                    <a:lnTo>
                      <a:pt x="1205061" y="39167"/>
                    </a:lnTo>
                    <a:lnTo>
                      <a:pt x="1254957" y="21367"/>
                    </a:lnTo>
                    <a:lnTo>
                      <a:pt x="1342943" y="0"/>
                    </a:lnTo>
                    <a:lnTo>
                      <a:pt x="1341690" y="289741"/>
                    </a:lnTo>
                    <a:cubicBezTo>
                      <a:pt x="1330583" y="997667"/>
                      <a:pt x="1262460" y="1830512"/>
                      <a:pt x="1134055" y="2701669"/>
                    </a:cubicBezTo>
                    <a:cubicBezTo>
                      <a:pt x="1005651" y="3572827"/>
                      <a:pt x="835579" y="4356013"/>
                      <a:pt x="650486" y="4979190"/>
                    </a:cubicBezTo>
                    <a:lnTo>
                      <a:pt x="583417" y="5194260"/>
                    </a:lnTo>
                    <a:lnTo>
                      <a:pt x="475225" y="5206040"/>
                    </a:lnTo>
                    <a:cubicBezTo>
                      <a:pt x="354582" y="5220646"/>
                      <a:pt x="242203" y="5237279"/>
                      <a:pt x="139610" y="5255665"/>
                    </a:cubicBezTo>
                    <a:close/>
                  </a:path>
                </a:pathLst>
              </a:custGeom>
              <a:solidFill>
                <a:sysClr val="window" lastClr="FFFFFF">
                  <a:alpha val="28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46">
                <a:extLst>
                  <a:ext uri="{FF2B5EF4-FFF2-40B4-BE49-F238E27FC236}">
                    <a16:creationId xmlns:a16="http://schemas.microsoft.com/office/drawing/2014/main" id="{7556B8E2-BED5-922C-3F6D-207DFA9ABA22}"/>
                  </a:ext>
                </a:extLst>
              </p:cNvPr>
              <p:cNvSpPr/>
              <p:nvPr/>
            </p:nvSpPr>
            <p:spPr>
              <a:xfrm rot="20647766">
                <a:off x="3282323" y="3817736"/>
                <a:ext cx="774309" cy="1668393"/>
              </a:xfrm>
              <a:custGeom>
                <a:avLst/>
                <a:gdLst>
                  <a:gd name="connsiteX0" fmla="*/ 5 w 774309"/>
                  <a:gd name="connsiteY0" fmla="*/ 655219 h 1668393"/>
                  <a:gd name="connsiteX1" fmla="*/ 983 w 774309"/>
                  <a:gd name="connsiteY1" fmla="*/ 665572 h 1668393"/>
                  <a:gd name="connsiteX2" fmla="*/ 984 w 774309"/>
                  <a:gd name="connsiteY2" fmla="*/ 665552 h 1668393"/>
                  <a:gd name="connsiteX3" fmla="*/ 542221 w 774309"/>
                  <a:gd name="connsiteY3" fmla="*/ 0 h 1668393"/>
                  <a:gd name="connsiteX4" fmla="*/ 548315 w 774309"/>
                  <a:gd name="connsiteY4" fmla="*/ 228386 h 1668393"/>
                  <a:gd name="connsiteX5" fmla="*/ 520508 w 774309"/>
                  <a:gd name="connsiteY5" fmla="*/ 234881 h 1668393"/>
                  <a:gd name="connsiteX6" fmla="*/ 10932 w 774309"/>
                  <a:gd name="connsiteY6" fmla="*/ 770539 h 1668393"/>
                  <a:gd name="connsiteX7" fmla="*/ 10932 w 774309"/>
                  <a:gd name="connsiteY7" fmla="*/ 770538 h 1668393"/>
                  <a:gd name="connsiteX8" fmla="*/ 10784 w 774309"/>
                  <a:gd name="connsiteY8" fmla="*/ 769264 h 1668393"/>
                  <a:gd name="connsiteX9" fmla="*/ 10931 w 774309"/>
                  <a:gd name="connsiteY9" fmla="*/ 770818 h 1668393"/>
                  <a:gd name="connsiteX10" fmla="*/ 10932 w 774309"/>
                  <a:gd name="connsiteY10" fmla="*/ 770819 h 1668393"/>
                  <a:gd name="connsiteX11" fmla="*/ 40852 w 774309"/>
                  <a:gd name="connsiteY11" fmla="*/ 874622 h 1668393"/>
                  <a:gd name="connsiteX12" fmla="*/ 55508 w 774309"/>
                  <a:gd name="connsiteY12" fmla="*/ 906801 h 1668393"/>
                  <a:gd name="connsiteX13" fmla="*/ 87845 w 774309"/>
                  <a:gd name="connsiteY13" fmla="*/ 971994 h 1668393"/>
                  <a:gd name="connsiteX14" fmla="*/ 110817 w 774309"/>
                  <a:gd name="connsiteY14" fmla="*/ 1007076 h 1668393"/>
                  <a:gd name="connsiteX15" fmla="*/ 150733 w 774309"/>
                  <a:gd name="connsiteY15" fmla="*/ 1061505 h 1668393"/>
                  <a:gd name="connsiteX16" fmla="*/ 180283 w 774309"/>
                  <a:gd name="connsiteY16" fmla="*/ 1094750 h 1668393"/>
                  <a:gd name="connsiteX17" fmla="*/ 228531 w 774309"/>
                  <a:gd name="connsiteY17" fmla="*/ 1141774 h 1668393"/>
                  <a:gd name="connsiteX18" fmla="*/ 263163 w 774309"/>
                  <a:gd name="connsiteY18" fmla="*/ 1171062 h 1668393"/>
                  <a:gd name="connsiteX19" fmla="*/ 320784 w 774309"/>
                  <a:gd name="connsiteY19" fmla="*/ 1211544 h 1668393"/>
                  <a:gd name="connsiteX20" fmla="*/ 358342 w 774309"/>
                  <a:gd name="connsiteY20" fmla="*/ 1235263 h 1668393"/>
                  <a:gd name="connsiteX21" fmla="*/ 429294 w 774309"/>
                  <a:gd name="connsiteY21" fmla="*/ 1270062 h 1668393"/>
                  <a:gd name="connsiteX22" fmla="*/ 464613 w 774309"/>
                  <a:gd name="connsiteY22" fmla="*/ 1286132 h 1668393"/>
                  <a:gd name="connsiteX23" fmla="*/ 580732 w 774309"/>
                  <a:gd name="connsiteY23" fmla="*/ 1322285 h 1668393"/>
                  <a:gd name="connsiteX24" fmla="*/ 580732 w 774309"/>
                  <a:gd name="connsiteY24" fmla="*/ 1206915 h 1668393"/>
                  <a:gd name="connsiteX25" fmla="*/ 774309 w 774309"/>
                  <a:gd name="connsiteY25" fmla="*/ 1459533 h 1668393"/>
                  <a:gd name="connsiteX26" fmla="*/ 580732 w 774309"/>
                  <a:gd name="connsiteY26" fmla="*/ 1668393 h 1668393"/>
                  <a:gd name="connsiteX27" fmla="*/ 580732 w 774309"/>
                  <a:gd name="connsiteY27" fmla="*/ 1553024 h 1668393"/>
                  <a:gd name="connsiteX28" fmla="*/ 345765 w 774309"/>
                  <a:gd name="connsiteY28" fmla="*/ 1459833 h 1668393"/>
                  <a:gd name="connsiteX29" fmla="*/ 246748 w 774309"/>
                  <a:gd name="connsiteY29" fmla="*/ 1390268 h 1668393"/>
                  <a:gd name="connsiteX30" fmla="*/ 0 w 774309"/>
                  <a:gd name="connsiteY30" fmla="*/ 885910 h 1668393"/>
                  <a:gd name="connsiteX31" fmla="*/ 0 w 774309"/>
                  <a:gd name="connsiteY31" fmla="*/ 655171 h 1668393"/>
                  <a:gd name="connsiteX32" fmla="*/ 2944 w 774309"/>
                  <a:gd name="connsiteY32" fmla="*/ 603303 h 1668393"/>
                  <a:gd name="connsiteX33" fmla="*/ 3323 w 774309"/>
                  <a:gd name="connsiteY33" fmla="*/ 591243 h 1668393"/>
                  <a:gd name="connsiteX34" fmla="*/ 3737 w 774309"/>
                  <a:gd name="connsiteY34" fmla="*/ 589324 h 1668393"/>
                  <a:gd name="connsiteX35" fmla="*/ 3998 w 774309"/>
                  <a:gd name="connsiteY35" fmla="*/ 584725 h 1668393"/>
                  <a:gd name="connsiteX36" fmla="*/ 15731 w 774309"/>
                  <a:gd name="connsiteY36" fmla="*/ 516315 h 1668393"/>
                  <a:gd name="connsiteX37" fmla="*/ 25509 w 774309"/>
                  <a:gd name="connsiteY37" fmla="*/ 488287 h 1668393"/>
                  <a:gd name="connsiteX38" fmla="*/ 31402 w 774309"/>
                  <a:gd name="connsiteY38" fmla="*/ 460939 h 1668393"/>
                  <a:gd name="connsiteX39" fmla="*/ 47462 w 774309"/>
                  <a:gd name="connsiteY39" fmla="*/ 425358 h 1668393"/>
                  <a:gd name="connsiteX40" fmla="*/ 60849 w 774309"/>
                  <a:gd name="connsiteY40" fmla="*/ 386984 h 1668393"/>
                  <a:gd name="connsiteX41" fmla="*/ 75974 w 774309"/>
                  <a:gd name="connsiteY41" fmla="*/ 362188 h 1668393"/>
                  <a:gd name="connsiteX42" fmla="*/ 86816 w 774309"/>
                  <a:gd name="connsiteY42" fmla="*/ 338166 h 1668393"/>
                  <a:gd name="connsiteX43" fmla="*/ 110345 w 774309"/>
                  <a:gd name="connsiteY43" fmla="*/ 305841 h 1668393"/>
                  <a:gd name="connsiteX44" fmla="*/ 132240 w 774309"/>
                  <a:gd name="connsiteY44" fmla="*/ 269948 h 1668393"/>
                  <a:gd name="connsiteX45" fmla="*/ 151919 w 774309"/>
                  <a:gd name="connsiteY45" fmla="*/ 248725 h 1668393"/>
                  <a:gd name="connsiteX46" fmla="*/ 168107 w 774309"/>
                  <a:gd name="connsiteY46" fmla="*/ 226484 h 1668393"/>
                  <a:gd name="connsiteX47" fmla="*/ 197892 w 774309"/>
                  <a:gd name="connsiteY47" fmla="*/ 199145 h 1668393"/>
                  <a:gd name="connsiteX48" fmla="*/ 226790 w 774309"/>
                  <a:gd name="connsiteY48" fmla="*/ 167980 h 1668393"/>
                  <a:gd name="connsiteX49" fmla="*/ 252039 w 774309"/>
                  <a:gd name="connsiteY49" fmla="*/ 149442 h 1668393"/>
                  <a:gd name="connsiteX50" fmla="*/ 273813 w 774309"/>
                  <a:gd name="connsiteY50" fmla="*/ 129455 h 1668393"/>
                  <a:gd name="connsiteX51" fmla="*/ 311531 w 774309"/>
                  <a:gd name="connsiteY51" fmla="*/ 105765 h 1668393"/>
                  <a:gd name="connsiteX52" fmla="*/ 341386 w 774309"/>
                  <a:gd name="connsiteY52" fmla="*/ 83846 h 1668393"/>
                  <a:gd name="connsiteX53" fmla="*/ 363208 w 774309"/>
                  <a:gd name="connsiteY53" fmla="*/ 73307 h 1668393"/>
                  <a:gd name="connsiteX54" fmla="*/ 385241 w 774309"/>
                  <a:gd name="connsiteY54" fmla="*/ 59468 h 1668393"/>
                  <a:gd name="connsiteX55" fmla="*/ 434249 w 774309"/>
                  <a:gd name="connsiteY55" fmla="*/ 38996 h 1668393"/>
                  <a:gd name="connsiteX56" fmla="*/ 472913 w 774309"/>
                  <a:gd name="connsiteY56" fmla="*/ 20321 h 1668393"/>
                  <a:gd name="connsiteX57" fmla="*/ 490737 w 774309"/>
                  <a:gd name="connsiteY57" fmla="*/ 15399 h 1668393"/>
                  <a:gd name="connsiteX58" fmla="*/ 507772 w 774309"/>
                  <a:gd name="connsiteY58" fmla="*/ 8283 h 1668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774309" h="1668393">
                    <a:moveTo>
                      <a:pt x="5" y="655219"/>
                    </a:moveTo>
                    <a:lnTo>
                      <a:pt x="983" y="665572"/>
                    </a:lnTo>
                    <a:lnTo>
                      <a:pt x="984" y="665552"/>
                    </a:lnTo>
                    <a:close/>
                    <a:moveTo>
                      <a:pt x="542221" y="0"/>
                    </a:moveTo>
                    <a:lnTo>
                      <a:pt x="548315" y="228386"/>
                    </a:lnTo>
                    <a:lnTo>
                      <a:pt x="520508" y="234881"/>
                    </a:lnTo>
                    <a:cubicBezTo>
                      <a:pt x="259755" y="315408"/>
                      <a:pt x="59343" y="516919"/>
                      <a:pt x="10932" y="770539"/>
                    </a:cubicBezTo>
                    <a:lnTo>
                      <a:pt x="10932" y="770538"/>
                    </a:lnTo>
                    <a:lnTo>
                      <a:pt x="10784" y="769264"/>
                    </a:lnTo>
                    <a:lnTo>
                      <a:pt x="10931" y="770818"/>
                    </a:lnTo>
                    <a:lnTo>
                      <a:pt x="10932" y="770819"/>
                    </a:lnTo>
                    <a:lnTo>
                      <a:pt x="40852" y="874622"/>
                    </a:lnTo>
                    <a:lnTo>
                      <a:pt x="55508" y="906801"/>
                    </a:lnTo>
                    <a:lnTo>
                      <a:pt x="87845" y="971994"/>
                    </a:lnTo>
                    <a:lnTo>
                      <a:pt x="110817" y="1007076"/>
                    </a:lnTo>
                    <a:lnTo>
                      <a:pt x="150733" y="1061505"/>
                    </a:lnTo>
                    <a:lnTo>
                      <a:pt x="180283" y="1094750"/>
                    </a:lnTo>
                    <a:lnTo>
                      <a:pt x="228531" y="1141774"/>
                    </a:lnTo>
                    <a:lnTo>
                      <a:pt x="263163" y="1171062"/>
                    </a:lnTo>
                    <a:lnTo>
                      <a:pt x="320784" y="1211544"/>
                    </a:lnTo>
                    <a:lnTo>
                      <a:pt x="358342" y="1235263"/>
                    </a:lnTo>
                    <a:lnTo>
                      <a:pt x="429294" y="1270062"/>
                    </a:lnTo>
                    <a:lnTo>
                      <a:pt x="464613" y="1286132"/>
                    </a:lnTo>
                    <a:lnTo>
                      <a:pt x="580732" y="1322285"/>
                    </a:lnTo>
                    <a:lnTo>
                      <a:pt x="580732" y="1206915"/>
                    </a:lnTo>
                    <a:lnTo>
                      <a:pt x="774309" y="1459533"/>
                    </a:lnTo>
                    <a:lnTo>
                      <a:pt x="580732" y="1668393"/>
                    </a:lnTo>
                    <a:lnTo>
                      <a:pt x="580732" y="1553024"/>
                    </a:lnTo>
                    <a:cubicBezTo>
                      <a:pt x="495264" y="1533388"/>
                      <a:pt x="416234" y="1501511"/>
                      <a:pt x="345765" y="1459833"/>
                    </a:cubicBezTo>
                    <a:cubicBezTo>
                      <a:pt x="310531" y="1438994"/>
                      <a:pt x="277437" y="1415704"/>
                      <a:pt x="246748" y="1390268"/>
                    </a:cubicBezTo>
                    <a:cubicBezTo>
                      <a:pt x="93305" y="1263092"/>
                      <a:pt x="0" y="1082272"/>
                      <a:pt x="0" y="885910"/>
                    </a:cubicBezTo>
                    <a:lnTo>
                      <a:pt x="0" y="655171"/>
                    </a:lnTo>
                    <a:lnTo>
                      <a:pt x="2944" y="603303"/>
                    </a:lnTo>
                    <a:lnTo>
                      <a:pt x="3323" y="591243"/>
                    </a:lnTo>
                    <a:lnTo>
                      <a:pt x="3737" y="589324"/>
                    </a:lnTo>
                    <a:lnTo>
                      <a:pt x="3998" y="584725"/>
                    </a:lnTo>
                    <a:cubicBezTo>
                      <a:pt x="6641" y="561564"/>
                      <a:pt x="10574" y="538741"/>
                      <a:pt x="15731" y="516315"/>
                    </a:cubicBezTo>
                    <a:lnTo>
                      <a:pt x="25509" y="488287"/>
                    </a:lnTo>
                    <a:lnTo>
                      <a:pt x="31402" y="460939"/>
                    </a:lnTo>
                    <a:lnTo>
                      <a:pt x="47462" y="425358"/>
                    </a:lnTo>
                    <a:lnTo>
                      <a:pt x="60849" y="386984"/>
                    </a:lnTo>
                    <a:lnTo>
                      <a:pt x="75974" y="362188"/>
                    </a:lnTo>
                    <a:lnTo>
                      <a:pt x="86816" y="338166"/>
                    </a:lnTo>
                    <a:lnTo>
                      <a:pt x="110345" y="305841"/>
                    </a:lnTo>
                    <a:lnTo>
                      <a:pt x="132240" y="269948"/>
                    </a:lnTo>
                    <a:lnTo>
                      <a:pt x="151919" y="248725"/>
                    </a:lnTo>
                    <a:lnTo>
                      <a:pt x="168107" y="226484"/>
                    </a:lnTo>
                    <a:lnTo>
                      <a:pt x="197892" y="199145"/>
                    </a:lnTo>
                    <a:lnTo>
                      <a:pt x="226790" y="167980"/>
                    </a:lnTo>
                    <a:lnTo>
                      <a:pt x="252039" y="149442"/>
                    </a:lnTo>
                    <a:lnTo>
                      <a:pt x="273813" y="129455"/>
                    </a:lnTo>
                    <a:lnTo>
                      <a:pt x="311531" y="105765"/>
                    </a:lnTo>
                    <a:lnTo>
                      <a:pt x="341386" y="83846"/>
                    </a:lnTo>
                    <a:lnTo>
                      <a:pt x="363208" y="73307"/>
                    </a:lnTo>
                    <a:lnTo>
                      <a:pt x="385241" y="59468"/>
                    </a:lnTo>
                    <a:lnTo>
                      <a:pt x="434249" y="38996"/>
                    </a:lnTo>
                    <a:lnTo>
                      <a:pt x="472913" y="20321"/>
                    </a:lnTo>
                    <a:lnTo>
                      <a:pt x="490737" y="15399"/>
                    </a:lnTo>
                    <a:lnTo>
                      <a:pt x="507772" y="8283"/>
                    </a:lnTo>
                    <a:close/>
                  </a:path>
                </a:pathLst>
              </a:custGeom>
              <a:solidFill>
                <a:srgbClr val="38C9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44">
                <a:extLst>
                  <a:ext uri="{FF2B5EF4-FFF2-40B4-BE49-F238E27FC236}">
                    <a16:creationId xmlns:a16="http://schemas.microsoft.com/office/drawing/2014/main" id="{BD018344-5B0C-3C2C-C353-649FD27AE8B3}"/>
                  </a:ext>
                </a:extLst>
              </p:cNvPr>
              <p:cNvSpPr/>
              <p:nvPr/>
            </p:nvSpPr>
            <p:spPr>
              <a:xfrm rot="1800000" flipH="1">
                <a:off x="5402558" y="2674742"/>
                <a:ext cx="892734" cy="1792666"/>
              </a:xfrm>
              <a:custGeom>
                <a:avLst/>
                <a:gdLst>
                  <a:gd name="connsiteX0" fmla="*/ 5 w 892734"/>
                  <a:gd name="connsiteY0" fmla="*/ 718856 h 1792666"/>
                  <a:gd name="connsiteX1" fmla="*/ 1134 w 892734"/>
                  <a:gd name="connsiteY1" fmla="*/ 729806 h 1792666"/>
                  <a:gd name="connsiteX2" fmla="*/ 1134 w 892734"/>
                  <a:gd name="connsiteY2" fmla="*/ 729827 h 1792666"/>
                  <a:gd name="connsiteX3" fmla="*/ 735651 w 892734"/>
                  <a:gd name="connsiteY3" fmla="*/ 0 h 1792666"/>
                  <a:gd name="connsiteX4" fmla="*/ 724622 w 892734"/>
                  <a:gd name="connsiteY4" fmla="*/ 2437 h 1792666"/>
                  <a:gd name="connsiteX5" fmla="*/ 712817 w 892734"/>
                  <a:gd name="connsiteY5" fmla="*/ 3410 h 1792666"/>
                  <a:gd name="connsiteX6" fmla="*/ 663082 w 892734"/>
                  <a:gd name="connsiteY6" fmla="*/ 16039 h 1792666"/>
                  <a:gd name="connsiteX7" fmla="*/ 585431 w 892734"/>
                  <a:gd name="connsiteY7" fmla="*/ 33201 h 1792666"/>
                  <a:gd name="connsiteX8" fmla="*/ 565800 w 892734"/>
                  <a:gd name="connsiteY8" fmla="*/ 40739 h 1792666"/>
                  <a:gd name="connsiteX9" fmla="*/ 545242 w 892734"/>
                  <a:gd name="connsiteY9" fmla="*/ 45960 h 1792666"/>
                  <a:gd name="connsiteX10" fmla="*/ 500643 w 892734"/>
                  <a:gd name="connsiteY10" fmla="*/ 65760 h 1792666"/>
                  <a:gd name="connsiteX11" fmla="*/ 444161 w 892734"/>
                  <a:gd name="connsiteY11" fmla="*/ 87450 h 1792666"/>
                  <a:gd name="connsiteX12" fmla="*/ 418768 w 892734"/>
                  <a:gd name="connsiteY12" fmla="*/ 102112 h 1792666"/>
                  <a:gd name="connsiteX13" fmla="*/ 393598 w 892734"/>
                  <a:gd name="connsiteY13" fmla="*/ 113287 h 1792666"/>
                  <a:gd name="connsiteX14" fmla="*/ 359164 w 892734"/>
                  <a:gd name="connsiteY14" fmla="*/ 136525 h 1792666"/>
                  <a:gd name="connsiteX15" fmla="*/ 315690 w 892734"/>
                  <a:gd name="connsiteY15" fmla="*/ 161626 h 1792666"/>
                  <a:gd name="connsiteX16" fmla="*/ 290593 w 892734"/>
                  <a:gd name="connsiteY16" fmla="*/ 182804 h 1792666"/>
                  <a:gd name="connsiteX17" fmla="*/ 261476 w 892734"/>
                  <a:gd name="connsiteY17" fmla="*/ 202454 h 1792666"/>
                  <a:gd name="connsiteX18" fmla="*/ 228153 w 892734"/>
                  <a:gd name="connsiteY18" fmla="*/ 235490 h 1792666"/>
                  <a:gd name="connsiteX19" fmla="*/ 193818 w 892734"/>
                  <a:gd name="connsiteY19" fmla="*/ 264462 h 1792666"/>
                  <a:gd name="connsiteX20" fmla="*/ 175156 w 892734"/>
                  <a:gd name="connsiteY20" fmla="*/ 288031 h 1792666"/>
                  <a:gd name="connsiteX21" fmla="*/ 152465 w 892734"/>
                  <a:gd name="connsiteY21" fmla="*/ 310525 h 1792666"/>
                  <a:gd name="connsiteX22" fmla="*/ 127221 w 892734"/>
                  <a:gd name="connsiteY22" fmla="*/ 348570 h 1792666"/>
                  <a:gd name="connsiteX23" fmla="*/ 100094 w 892734"/>
                  <a:gd name="connsiteY23" fmla="*/ 382828 h 1792666"/>
                  <a:gd name="connsiteX24" fmla="*/ 76185 w 892734"/>
                  <a:gd name="connsiteY24" fmla="*/ 425477 h 1792666"/>
                  <a:gd name="connsiteX25" fmla="*/ 70155 w 892734"/>
                  <a:gd name="connsiteY25" fmla="*/ 434565 h 1792666"/>
                  <a:gd name="connsiteX26" fmla="*/ 66453 w 892734"/>
                  <a:gd name="connsiteY26" fmla="*/ 442842 h 1792666"/>
                  <a:gd name="connsiteX27" fmla="*/ 64314 w 892734"/>
                  <a:gd name="connsiteY27" fmla="*/ 446655 h 1792666"/>
                  <a:gd name="connsiteX28" fmla="*/ 56508 w 892734"/>
                  <a:gd name="connsiteY28" fmla="*/ 465066 h 1792666"/>
                  <a:gd name="connsiteX29" fmla="*/ 40136 w 892734"/>
                  <a:gd name="connsiteY29" fmla="*/ 501655 h 1792666"/>
                  <a:gd name="connsiteX30" fmla="*/ 37679 w 892734"/>
                  <a:gd name="connsiteY30" fmla="*/ 509471 h 1792666"/>
                  <a:gd name="connsiteX31" fmla="*/ 36204 w 892734"/>
                  <a:gd name="connsiteY31" fmla="*/ 512949 h 1792666"/>
                  <a:gd name="connsiteX32" fmla="*/ 29957 w 892734"/>
                  <a:gd name="connsiteY32" fmla="*/ 534035 h 1792666"/>
                  <a:gd name="connsiteX33" fmla="*/ 18138 w 892734"/>
                  <a:gd name="connsiteY33" fmla="*/ 571637 h 1792666"/>
                  <a:gd name="connsiteX34" fmla="*/ 16981 w 892734"/>
                  <a:gd name="connsiteY34" fmla="*/ 577838 h 1792666"/>
                  <a:gd name="connsiteX35" fmla="*/ 15973 w 892734"/>
                  <a:gd name="connsiteY35" fmla="*/ 581239 h 1792666"/>
                  <a:gd name="connsiteX36" fmla="*/ 10852 w 892734"/>
                  <a:gd name="connsiteY36" fmla="*/ 610681 h 1792666"/>
                  <a:gd name="connsiteX37" fmla="*/ 4609 w 892734"/>
                  <a:gd name="connsiteY37" fmla="*/ 644142 h 1792666"/>
                  <a:gd name="connsiteX38" fmla="*/ 4376 w 892734"/>
                  <a:gd name="connsiteY38" fmla="*/ 647919 h 1792666"/>
                  <a:gd name="connsiteX39" fmla="*/ 3831 w 892734"/>
                  <a:gd name="connsiteY39" fmla="*/ 651051 h 1792666"/>
                  <a:gd name="connsiteX40" fmla="*/ 3394 w 892734"/>
                  <a:gd name="connsiteY40" fmla="*/ 663833 h 1792666"/>
                  <a:gd name="connsiteX41" fmla="*/ 0 w 892734"/>
                  <a:gd name="connsiteY41" fmla="*/ 718803 h 1792666"/>
                  <a:gd name="connsiteX42" fmla="*/ 0 w 892734"/>
                  <a:gd name="connsiteY42" fmla="*/ 963351 h 1792666"/>
                  <a:gd name="connsiteX43" fmla="*/ 284486 w 892734"/>
                  <a:gd name="connsiteY43" fmla="*/ 1497895 h 1792666"/>
                  <a:gd name="connsiteX44" fmla="*/ 669551 w 892734"/>
                  <a:gd name="connsiteY44" fmla="*/ 1670392 h 1792666"/>
                  <a:gd name="connsiteX45" fmla="*/ 669550 w 892734"/>
                  <a:gd name="connsiteY45" fmla="*/ 1792666 h 1792666"/>
                  <a:gd name="connsiteX46" fmla="*/ 892734 w 892734"/>
                  <a:gd name="connsiteY46" fmla="*/ 1571305 h 1792666"/>
                  <a:gd name="connsiteX47" fmla="*/ 669550 w 892734"/>
                  <a:gd name="connsiteY47" fmla="*/ 1303569 h 1792666"/>
                  <a:gd name="connsiteX48" fmla="*/ 669551 w 892734"/>
                  <a:gd name="connsiteY48" fmla="*/ 1425845 h 1792666"/>
                  <a:gd name="connsiteX49" fmla="*/ 535673 w 892734"/>
                  <a:gd name="connsiteY49" fmla="*/ 1387527 h 1792666"/>
                  <a:gd name="connsiteX50" fmla="*/ 494952 w 892734"/>
                  <a:gd name="connsiteY50" fmla="*/ 1370495 h 1792666"/>
                  <a:gd name="connsiteX51" fmla="*/ 413147 w 892734"/>
                  <a:gd name="connsiteY51" fmla="*/ 1333613 h 1792666"/>
                  <a:gd name="connsiteX52" fmla="*/ 369847 w 892734"/>
                  <a:gd name="connsiteY52" fmla="*/ 1308475 h 1792666"/>
                  <a:gd name="connsiteX53" fmla="*/ 303412 w 892734"/>
                  <a:gd name="connsiteY53" fmla="*/ 1265571 h 1792666"/>
                  <a:gd name="connsiteX54" fmla="*/ 263483 w 892734"/>
                  <a:gd name="connsiteY54" fmla="*/ 1234531 h 1792666"/>
                  <a:gd name="connsiteX55" fmla="*/ 207856 w 892734"/>
                  <a:gd name="connsiteY55" fmla="*/ 1184692 h 1792666"/>
                  <a:gd name="connsiteX56" fmla="*/ 173787 w 892734"/>
                  <a:gd name="connsiteY56" fmla="*/ 1149457 h 1792666"/>
                  <a:gd name="connsiteX57" fmla="*/ 127765 w 892734"/>
                  <a:gd name="connsiteY57" fmla="*/ 1091770 h 1792666"/>
                  <a:gd name="connsiteX58" fmla="*/ 101280 w 892734"/>
                  <a:gd name="connsiteY58" fmla="*/ 1054589 h 1792666"/>
                  <a:gd name="connsiteX59" fmla="*/ 63997 w 892734"/>
                  <a:gd name="connsiteY59" fmla="*/ 985494 h 1792666"/>
                  <a:gd name="connsiteX60" fmla="*/ 47100 w 892734"/>
                  <a:gd name="connsiteY60" fmla="*/ 951388 h 1792666"/>
                  <a:gd name="connsiteX61" fmla="*/ 12604 w 892734"/>
                  <a:gd name="connsiteY61" fmla="*/ 841373 h 1792666"/>
                  <a:gd name="connsiteX62" fmla="*/ 12603 w 892734"/>
                  <a:gd name="connsiteY62" fmla="*/ 841373 h 1792666"/>
                  <a:gd name="connsiteX63" fmla="*/ 12434 w 892734"/>
                  <a:gd name="connsiteY63" fmla="*/ 839734 h 1792666"/>
                  <a:gd name="connsiteX64" fmla="*/ 12604 w 892734"/>
                  <a:gd name="connsiteY64" fmla="*/ 841078 h 1792666"/>
                  <a:gd name="connsiteX65" fmla="*/ 53495 w 892734"/>
                  <a:gd name="connsiteY65" fmla="*/ 714156 h 1792666"/>
                  <a:gd name="connsiteX66" fmla="*/ 618608 w 892734"/>
                  <a:gd name="connsiteY66" fmla="*/ 268296 h 1792666"/>
                  <a:gd name="connsiteX67" fmla="*/ 723497 w 892734"/>
                  <a:gd name="connsiteY67" fmla="*/ 246778 h 179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892734" h="1792666">
                    <a:moveTo>
                      <a:pt x="5" y="718856"/>
                    </a:moveTo>
                    <a:lnTo>
                      <a:pt x="1134" y="729806"/>
                    </a:lnTo>
                    <a:lnTo>
                      <a:pt x="1134" y="729827"/>
                    </a:lnTo>
                    <a:close/>
                    <a:moveTo>
                      <a:pt x="735651" y="0"/>
                    </a:moveTo>
                    <a:lnTo>
                      <a:pt x="724622" y="2437"/>
                    </a:lnTo>
                    <a:lnTo>
                      <a:pt x="712817" y="3410"/>
                    </a:lnTo>
                    <a:lnTo>
                      <a:pt x="663082" y="16039"/>
                    </a:lnTo>
                    <a:lnTo>
                      <a:pt x="585431" y="33201"/>
                    </a:lnTo>
                    <a:lnTo>
                      <a:pt x="565800" y="40739"/>
                    </a:lnTo>
                    <a:lnTo>
                      <a:pt x="545242" y="45960"/>
                    </a:lnTo>
                    <a:lnTo>
                      <a:pt x="500643" y="65760"/>
                    </a:lnTo>
                    <a:lnTo>
                      <a:pt x="444161" y="87450"/>
                    </a:lnTo>
                    <a:lnTo>
                      <a:pt x="418768" y="102112"/>
                    </a:lnTo>
                    <a:lnTo>
                      <a:pt x="393598" y="113287"/>
                    </a:lnTo>
                    <a:lnTo>
                      <a:pt x="359164" y="136525"/>
                    </a:lnTo>
                    <a:lnTo>
                      <a:pt x="315690" y="161626"/>
                    </a:lnTo>
                    <a:lnTo>
                      <a:pt x="290593" y="182804"/>
                    </a:lnTo>
                    <a:lnTo>
                      <a:pt x="261476" y="202454"/>
                    </a:lnTo>
                    <a:lnTo>
                      <a:pt x="228153" y="235490"/>
                    </a:lnTo>
                    <a:lnTo>
                      <a:pt x="193818" y="264462"/>
                    </a:lnTo>
                    <a:lnTo>
                      <a:pt x="175156" y="288031"/>
                    </a:lnTo>
                    <a:lnTo>
                      <a:pt x="152465" y="310525"/>
                    </a:lnTo>
                    <a:lnTo>
                      <a:pt x="127221" y="348570"/>
                    </a:lnTo>
                    <a:lnTo>
                      <a:pt x="100094" y="382828"/>
                    </a:lnTo>
                    <a:lnTo>
                      <a:pt x="76185" y="425477"/>
                    </a:lnTo>
                    <a:lnTo>
                      <a:pt x="70155" y="434565"/>
                    </a:lnTo>
                    <a:lnTo>
                      <a:pt x="66453" y="442842"/>
                    </a:lnTo>
                    <a:lnTo>
                      <a:pt x="64314" y="446655"/>
                    </a:lnTo>
                    <a:lnTo>
                      <a:pt x="56508" y="465066"/>
                    </a:lnTo>
                    <a:lnTo>
                      <a:pt x="40136" y="501655"/>
                    </a:lnTo>
                    <a:lnTo>
                      <a:pt x="37679" y="509471"/>
                    </a:lnTo>
                    <a:lnTo>
                      <a:pt x="36204" y="512949"/>
                    </a:lnTo>
                    <a:lnTo>
                      <a:pt x="29957" y="534035"/>
                    </a:lnTo>
                    <a:lnTo>
                      <a:pt x="18138" y="571637"/>
                    </a:lnTo>
                    <a:lnTo>
                      <a:pt x="16981" y="577838"/>
                    </a:lnTo>
                    <a:lnTo>
                      <a:pt x="15973" y="581239"/>
                    </a:lnTo>
                    <a:lnTo>
                      <a:pt x="10852" y="610681"/>
                    </a:lnTo>
                    <a:lnTo>
                      <a:pt x="4609" y="644142"/>
                    </a:lnTo>
                    <a:lnTo>
                      <a:pt x="4376" y="647919"/>
                    </a:lnTo>
                    <a:lnTo>
                      <a:pt x="3831" y="651051"/>
                    </a:lnTo>
                    <a:lnTo>
                      <a:pt x="3394" y="663833"/>
                    </a:lnTo>
                    <a:lnTo>
                      <a:pt x="0" y="718803"/>
                    </a:lnTo>
                    <a:lnTo>
                      <a:pt x="0" y="963351"/>
                    </a:lnTo>
                    <a:cubicBezTo>
                      <a:pt x="0" y="1171466"/>
                      <a:pt x="107575" y="1363106"/>
                      <a:pt x="284486" y="1497895"/>
                    </a:cubicBezTo>
                    <a:cubicBezTo>
                      <a:pt x="390632" y="1578768"/>
                      <a:pt x="521741" y="1639175"/>
                      <a:pt x="669551" y="1670392"/>
                    </a:cubicBezTo>
                    <a:lnTo>
                      <a:pt x="669550" y="1792666"/>
                    </a:lnTo>
                    <a:lnTo>
                      <a:pt x="892734" y="1571305"/>
                    </a:lnTo>
                    <a:lnTo>
                      <a:pt x="669550" y="1303569"/>
                    </a:lnTo>
                    <a:lnTo>
                      <a:pt x="669551" y="1425845"/>
                    </a:lnTo>
                    <a:lnTo>
                      <a:pt x="535673" y="1387527"/>
                    </a:lnTo>
                    <a:lnTo>
                      <a:pt x="494952" y="1370495"/>
                    </a:lnTo>
                    <a:lnTo>
                      <a:pt x="413147" y="1333613"/>
                    </a:lnTo>
                    <a:lnTo>
                      <a:pt x="369847" y="1308475"/>
                    </a:lnTo>
                    <a:lnTo>
                      <a:pt x="303412" y="1265571"/>
                    </a:lnTo>
                    <a:lnTo>
                      <a:pt x="263483" y="1234531"/>
                    </a:lnTo>
                    <a:lnTo>
                      <a:pt x="207856" y="1184692"/>
                    </a:lnTo>
                    <a:lnTo>
                      <a:pt x="173787" y="1149457"/>
                    </a:lnTo>
                    <a:lnTo>
                      <a:pt x="127765" y="1091770"/>
                    </a:lnTo>
                    <a:lnTo>
                      <a:pt x="101280" y="1054589"/>
                    </a:lnTo>
                    <a:lnTo>
                      <a:pt x="63997" y="985494"/>
                    </a:lnTo>
                    <a:lnTo>
                      <a:pt x="47100" y="951388"/>
                    </a:lnTo>
                    <a:lnTo>
                      <a:pt x="12604" y="841373"/>
                    </a:lnTo>
                    <a:lnTo>
                      <a:pt x="12603" y="841373"/>
                    </a:lnTo>
                    <a:lnTo>
                      <a:pt x="12434" y="839734"/>
                    </a:lnTo>
                    <a:lnTo>
                      <a:pt x="12604" y="841078"/>
                    </a:lnTo>
                    <a:lnTo>
                      <a:pt x="53495" y="714156"/>
                    </a:lnTo>
                    <a:cubicBezTo>
                      <a:pt x="147971" y="500882"/>
                      <a:pt x="358526" y="336938"/>
                      <a:pt x="618608" y="268296"/>
                    </a:cubicBezTo>
                    <a:lnTo>
                      <a:pt x="723497" y="246778"/>
                    </a:lnTo>
                    <a:close/>
                  </a:path>
                </a:pathLst>
              </a:custGeom>
              <a:solidFill>
                <a:srgbClr val="38C9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5AAD82-CDD5-F0E9-D258-DCE55B4F9BE6}"/>
                  </a:ext>
                </a:extLst>
              </p:cNvPr>
              <p:cNvSpPr txBox="1"/>
              <p:nvPr/>
            </p:nvSpPr>
            <p:spPr>
              <a:xfrm>
                <a:off x="3924064" y="2284550"/>
                <a:ext cx="1295868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0" cap="small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Step 1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580CF4-EAA3-91FA-0098-B4F6C77CC1D1}"/>
                  </a:ext>
                </a:extLst>
              </p:cNvPr>
              <p:cNvSpPr txBox="1"/>
              <p:nvPr/>
            </p:nvSpPr>
            <p:spPr>
              <a:xfrm>
                <a:off x="3985556" y="3615240"/>
                <a:ext cx="1172885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0" cap="small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Step 2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7EBBE1-CE0A-4730-8690-FA412B32722E}"/>
                  </a:ext>
                </a:extLst>
              </p:cNvPr>
              <p:cNvSpPr txBox="1"/>
              <p:nvPr/>
            </p:nvSpPr>
            <p:spPr>
              <a:xfrm>
                <a:off x="4047015" y="5218590"/>
                <a:ext cx="1049967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small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</a:rPr>
                  <a:t>Step 3</a:t>
                </a:r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19519FA-DABE-0A80-6A28-6FF3801F0809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1BC464-F45B-0008-E9A9-0FCA46FA5ADE}"/>
              </a:ext>
            </a:extLst>
          </p:cNvPr>
          <p:cNvGrpSpPr/>
          <p:nvPr/>
        </p:nvGrpSpPr>
        <p:grpSpPr>
          <a:xfrm>
            <a:off x="7658642" y="4069625"/>
            <a:ext cx="3472665" cy="766019"/>
            <a:chOff x="5671335" y="2097136"/>
            <a:chExt cx="3472665" cy="7660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AC2BF8C-979D-7DBD-F2EF-637611885DD4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1 to Step 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CA0BE8-9528-F2FC-4536-07AFBC4A32BB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871CD9-FF8A-8513-32ED-CB3365CE1713}"/>
              </a:ext>
            </a:extLst>
          </p:cNvPr>
          <p:cNvGrpSpPr/>
          <p:nvPr/>
        </p:nvGrpSpPr>
        <p:grpSpPr>
          <a:xfrm>
            <a:off x="1879284" y="4664690"/>
            <a:ext cx="3472665" cy="766019"/>
            <a:chOff x="5671335" y="2097136"/>
            <a:chExt cx="3472665" cy="7660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170918F-A9EC-BC85-9973-2BC88C86D7B5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2 to Step 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879F81-1B1B-9BFC-B3E1-C5D69EBE34CA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105</Words>
  <Application>Microsoft Office PowerPoint</Application>
  <PresentationFormat>Widescreen</PresentationFormat>
  <Paragraphs>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level Funnel With Green Arrows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2026-02-19T18:47:20Z</dcterms:modified>
  <cp:category>Charts &amp; Diagrams</cp:category>
</cp:coreProperties>
</file>