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01187" y="3768937"/>
            <a:ext cx="3472665" cy="766019"/>
            <a:chOff x="5671335" y="2097136"/>
            <a:chExt cx="3472665" cy="766019"/>
          </a:xfrm>
        </p:grpSpPr>
        <p:sp>
          <p:nvSpPr>
            <p:cNvPr id="30" name="TextBox 29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From Step 1 to Step 2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64142" y="1388916"/>
            <a:ext cx="4215715" cy="4473982"/>
            <a:chOff x="2464142" y="1388916"/>
            <a:chExt cx="4215715" cy="4473982"/>
          </a:xfrm>
        </p:grpSpPr>
        <p:sp>
          <p:nvSpPr>
            <p:cNvPr id="45" name="Freeform 44"/>
            <p:cNvSpPr/>
            <p:nvPr/>
          </p:nvSpPr>
          <p:spPr>
            <a:xfrm rot="10800000">
              <a:off x="2524166" y="1763418"/>
              <a:ext cx="4095668" cy="2181889"/>
            </a:xfrm>
            <a:custGeom>
              <a:avLst/>
              <a:gdLst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047835 w 4095668"/>
                <a:gd name="connsiteY3" fmla="*/ 976226 h 2181889"/>
                <a:gd name="connsiteX4" fmla="*/ 2300597 w 4095668"/>
                <a:gd name="connsiteY4" fmla="*/ 980495 h 2181889"/>
                <a:gd name="connsiteX5" fmla="*/ 3446728 w 4095668"/>
                <a:gd name="connsiteY5" fmla="*/ 1194446 h 2181889"/>
                <a:gd name="connsiteX6" fmla="*/ 3473657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300597 w 4095668"/>
                <a:gd name="connsiteY3" fmla="*/ 980495 h 2181889"/>
                <a:gd name="connsiteX4" fmla="*/ 3446728 w 4095668"/>
                <a:gd name="connsiteY4" fmla="*/ 1194446 h 2181889"/>
                <a:gd name="connsiteX5" fmla="*/ 3473657 w 4095668"/>
                <a:gd name="connsiteY5" fmla="*/ 1245575 h 2181889"/>
                <a:gd name="connsiteX6" fmla="*/ 3473658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31" fmla="*/ 0 w 4095668"/>
                <a:gd name="connsiteY31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3446728 w 4095668"/>
                <a:gd name="connsiteY3" fmla="*/ 1194446 h 2181889"/>
                <a:gd name="connsiteX4" fmla="*/ 3473657 w 4095668"/>
                <a:gd name="connsiteY4" fmla="*/ 1245575 h 2181889"/>
                <a:gd name="connsiteX5" fmla="*/ 3473658 w 4095668"/>
                <a:gd name="connsiteY5" fmla="*/ 1245575 h 2181889"/>
                <a:gd name="connsiteX6" fmla="*/ 0 w 4095668"/>
                <a:gd name="connsiteY6" fmla="*/ 2181889 h 2181889"/>
                <a:gd name="connsiteX7" fmla="*/ 22441 w 4095668"/>
                <a:gd name="connsiteY7" fmla="*/ 2156750 h 2181889"/>
                <a:gd name="connsiteX8" fmla="*/ 597628 w 4095668"/>
                <a:gd name="connsiteY8" fmla="*/ 1287601 h 2181889"/>
                <a:gd name="connsiteX9" fmla="*/ 618910 w 4095668"/>
                <a:gd name="connsiteY9" fmla="*/ 1245575 h 2181889"/>
                <a:gd name="connsiteX10" fmla="*/ 618913 w 4095668"/>
                <a:gd name="connsiteY10" fmla="*/ 1245575 h 2181889"/>
                <a:gd name="connsiteX11" fmla="*/ 728689 w 4095668"/>
                <a:gd name="connsiteY11" fmla="*/ 1028799 h 2181889"/>
                <a:gd name="connsiteX12" fmla="*/ 1073486 w 4095668"/>
                <a:gd name="connsiteY12" fmla="*/ 174045 h 2181889"/>
                <a:gd name="connsiteX13" fmla="*/ 1049688 w 4095668"/>
                <a:gd name="connsiteY13" fmla="*/ 240797 h 2181889"/>
                <a:gd name="connsiteX14" fmla="*/ 1050039 w 4095668"/>
                <a:gd name="connsiteY14" fmla="*/ 240797 h 2181889"/>
                <a:gd name="connsiteX15" fmla="*/ 1069443 w 4095668"/>
                <a:gd name="connsiteY15" fmla="*/ 193974 h 2181889"/>
                <a:gd name="connsiteX16" fmla="*/ 2047836 w 4095668"/>
                <a:gd name="connsiteY16" fmla="*/ 0 h 2181889"/>
                <a:gd name="connsiteX17" fmla="*/ 3026228 w 4095668"/>
                <a:gd name="connsiteY17" fmla="*/ 193974 h 2181889"/>
                <a:gd name="connsiteX18" fmla="*/ 3045634 w 4095668"/>
                <a:gd name="connsiteY18" fmla="*/ 240797 h 2181889"/>
                <a:gd name="connsiteX19" fmla="*/ 3045982 w 4095668"/>
                <a:gd name="connsiteY19" fmla="*/ 240797 h 2181889"/>
                <a:gd name="connsiteX20" fmla="*/ 3022185 w 4095668"/>
                <a:gd name="connsiteY20" fmla="*/ 174045 h 2181889"/>
                <a:gd name="connsiteX21" fmla="*/ 3366981 w 4095668"/>
                <a:gd name="connsiteY21" fmla="*/ 1028799 h 2181889"/>
                <a:gd name="connsiteX22" fmla="*/ 3476758 w 4095668"/>
                <a:gd name="connsiteY22" fmla="*/ 1245575 h 2181889"/>
                <a:gd name="connsiteX23" fmla="*/ 3476757 w 4095668"/>
                <a:gd name="connsiteY23" fmla="*/ 1245575 h 2181889"/>
                <a:gd name="connsiteX24" fmla="*/ 3498039 w 4095668"/>
                <a:gd name="connsiteY24" fmla="*/ 1287601 h 2181889"/>
                <a:gd name="connsiteX25" fmla="*/ 4073227 w 4095668"/>
                <a:gd name="connsiteY25" fmla="*/ 2156750 h 2181889"/>
                <a:gd name="connsiteX26" fmla="*/ 4095668 w 4095668"/>
                <a:gd name="connsiteY26" fmla="*/ 2181888 h 2181889"/>
                <a:gd name="connsiteX27" fmla="*/ 4060927 w 4095668"/>
                <a:gd name="connsiteY27" fmla="*/ 2162424 h 2181889"/>
                <a:gd name="connsiteX28" fmla="*/ 2047835 w 4095668"/>
                <a:gd name="connsiteY28" fmla="*/ 1949058 h 2181889"/>
                <a:gd name="connsiteX29" fmla="*/ 34742 w 4095668"/>
                <a:gd name="connsiteY29" fmla="*/ 2162424 h 2181889"/>
                <a:gd name="connsiteX30" fmla="*/ 0 w 4095668"/>
                <a:gd name="connsiteY30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3446728 w 4095668"/>
                <a:gd name="connsiteY2" fmla="*/ 1194446 h 2181889"/>
                <a:gd name="connsiteX3" fmla="*/ 3473657 w 4095668"/>
                <a:gd name="connsiteY3" fmla="*/ 1245575 h 2181889"/>
                <a:gd name="connsiteX4" fmla="*/ 3473658 w 4095668"/>
                <a:gd name="connsiteY4" fmla="*/ 1245575 h 2181889"/>
                <a:gd name="connsiteX5" fmla="*/ 0 w 4095668"/>
                <a:gd name="connsiteY5" fmla="*/ 2181889 h 2181889"/>
                <a:gd name="connsiteX6" fmla="*/ 22441 w 4095668"/>
                <a:gd name="connsiteY6" fmla="*/ 2156750 h 2181889"/>
                <a:gd name="connsiteX7" fmla="*/ 597628 w 4095668"/>
                <a:gd name="connsiteY7" fmla="*/ 1287601 h 2181889"/>
                <a:gd name="connsiteX8" fmla="*/ 618910 w 4095668"/>
                <a:gd name="connsiteY8" fmla="*/ 1245575 h 2181889"/>
                <a:gd name="connsiteX9" fmla="*/ 618913 w 4095668"/>
                <a:gd name="connsiteY9" fmla="*/ 1245575 h 2181889"/>
                <a:gd name="connsiteX10" fmla="*/ 728689 w 4095668"/>
                <a:gd name="connsiteY10" fmla="*/ 1028799 h 2181889"/>
                <a:gd name="connsiteX11" fmla="*/ 1073486 w 4095668"/>
                <a:gd name="connsiteY11" fmla="*/ 174045 h 2181889"/>
                <a:gd name="connsiteX12" fmla="*/ 1049688 w 4095668"/>
                <a:gd name="connsiteY12" fmla="*/ 240797 h 2181889"/>
                <a:gd name="connsiteX13" fmla="*/ 1050039 w 4095668"/>
                <a:gd name="connsiteY13" fmla="*/ 240797 h 2181889"/>
                <a:gd name="connsiteX14" fmla="*/ 1069443 w 4095668"/>
                <a:gd name="connsiteY14" fmla="*/ 193974 h 2181889"/>
                <a:gd name="connsiteX15" fmla="*/ 2047836 w 4095668"/>
                <a:gd name="connsiteY15" fmla="*/ 0 h 2181889"/>
                <a:gd name="connsiteX16" fmla="*/ 3026228 w 4095668"/>
                <a:gd name="connsiteY16" fmla="*/ 193974 h 2181889"/>
                <a:gd name="connsiteX17" fmla="*/ 3045634 w 4095668"/>
                <a:gd name="connsiteY17" fmla="*/ 240797 h 2181889"/>
                <a:gd name="connsiteX18" fmla="*/ 3045982 w 4095668"/>
                <a:gd name="connsiteY18" fmla="*/ 240797 h 2181889"/>
                <a:gd name="connsiteX19" fmla="*/ 3022185 w 4095668"/>
                <a:gd name="connsiteY19" fmla="*/ 174045 h 2181889"/>
                <a:gd name="connsiteX20" fmla="*/ 3366981 w 4095668"/>
                <a:gd name="connsiteY20" fmla="*/ 1028799 h 2181889"/>
                <a:gd name="connsiteX21" fmla="*/ 3476758 w 4095668"/>
                <a:gd name="connsiteY21" fmla="*/ 1245575 h 2181889"/>
                <a:gd name="connsiteX22" fmla="*/ 3476757 w 4095668"/>
                <a:gd name="connsiteY22" fmla="*/ 1245575 h 2181889"/>
                <a:gd name="connsiteX23" fmla="*/ 3498039 w 4095668"/>
                <a:gd name="connsiteY23" fmla="*/ 1287601 h 2181889"/>
                <a:gd name="connsiteX24" fmla="*/ 4073227 w 4095668"/>
                <a:gd name="connsiteY24" fmla="*/ 2156750 h 2181889"/>
                <a:gd name="connsiteX25" fmla="*/ 4095668 w 4095668"/>
                <a:gd name="connsiteY25" fmla="*/ 2181888 h 2181889"/>
                <a:gd name="connsiteX26" fmla="*/ 4060927 w 4095668"/>
                <a:gd name="connsiteY26" fmla="*/ 2162424 h 2181889"/>
                <a:gd name="connsiteX27" fmla="*/ 2047835 w 4095668"/>
                <a:gd name="connsiteY27" fmla="*/ 1949058 h 2181889"/>
                <a:gd name="connsiteX28" fmla="*/ 34742 w 4095668"/>
                <a:gd name="connsiteY28" fmla="*/ 2162424 h 2181889"/>
                <a:gd name="connsiteX29" fmla="*/ 0 w 4095668"/>
                <a:gd name="connsiteY29" fmla="*/ 2181889 h 218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668" h="2181889">
                  <a:moveTo>
                    <a:pt x="3473658" y="1245575"/>
                  </a:moveTo>
                  <a:lnTo>
                    <a:pt x="3446729" y="1194446"/>
                  </a:lnTo>
                  <a:cubicBezTo>
                    <a:pt x="3442241" y="1185925"/>
                    <a:pt x="3442240" y="1185925"/>
                    <a:pt x="3446728" y="1194446"/>
                  </a:cubicBezTo>
                  <a:lnTo>
                    <a:pt x="3473657" y="1245575"/>
                  </a:lnTo>
                  <a:lnTo>
                    <a:pt x="3473658" y="1245575"/>
                  </a:lnTo>
                  <a:close/>
                  <a:moveTo>
                    <a:pt x="0" y="2181889"/>
                  </a:moveTo>
                  <a:lnTo>
                    <a:pt x="22441" y="2156750"/>
                  </a:lnTo>
                  <a:cubicBezTo>
                    <a:pt x="222810" y="1917230"/>
                    <a:pt x="418497" y="1622783"/>
                    <a:pt x="597628" y="1287601"/>
                  </a:cubicBezTo>
                  <a:lnTo>
                    <a:pt x="618910" y="1245575"/>
                  </a:lnTo>
                  <a:lnTo>
                    <a:pt x="618913" y="1245575"/>
                  </a:lnTo>
                  <a:lnTo>
                    <a:pt x="728689" y="1028799"/>
                  </a:lnTo>
                  <a:cubicBezTo>
                    <a:pt x="856273" y="762803"/>
                    <a:pt x="972875" y="475889"/>
                    <a:pt x="1073486" y="174045"/>
                  </a:cubicBezTo>
                  <a:lnTo>
                    <a:pt x="1049688" y="240797"/>
                  </a:lnTo>
                  <a:lnTo>
                    <a:pt x="1050039" y="240797"/>
                  </a:lnTo>
                  <a:lnTo>
                    <a:pt x="1069443" y="193974"/>
                  </a:lnTo>
                  <a:cubicBezTo>
                    <a:pt x="1162567" y="83273"/>
                    <a:pt x="1565223" y="0"/>
                    <a:pt x="2047836" y="0"/>
                  </a:cubicBezTo>
                  <a:cubicBezTo>
                    <a:pt x="2530449" y="0"/>
                    <a:pt x="2933105" y="83273"/>
                    <a:pt x="3026228" y="193974"/>
                  </a:cubicBezTo>
                  <a:lnTo>
                    <a:pt x="3045634" y="240797"/>
                  </a:lnTo>
                  <a:lnTo>
                    <a:pt x="3045982" y="240797"/>
                  </a:lnTo>
                  <a:lnTo>
                    <a:pt x="3022185" y="174045"/>
                  </a:lnTo>
                  <a:cubicBezTo>
                    <a:pt x="3122796" y="475889"/>
                    <a:pt x="3239397" y="762803"/>
                    <a:pt x="3366981" y="1028799"/>
                  </a:cubicBezTo>
                  <a:lnTo>
                    <a:pt x="3476758" y="1245575"/>
                  </a:lnTo>
                  <a:lnTo>
                    <a:pt x="3476757" y="1245575"/>
                  </a:lnTo>
                  <a:lnTo>
                    <a:pt x="3498039" y="1287601"/>
                  </a:lnTo>
                  <a:cubicBezTo>
                    <a:pt x="3677171" y="1622783"/>
                    <a:pt x="3872858" y="1917230"/>
                    <a:pt x="4073227" y="2156750"/>
                  </a:cubicBezTo>
                  <a:lnTo>
                    <a:pt x="4095668" y="2181888"/>
                  </a:lnTo>
                  <a:lnTo>
                    <a:pt x="4060927" y="2162424"/>
                  </a:lnTo>
                  <a:cubicBezTo>
                    <a:pt x="3794048" y="2038810"/>
                    <a:pt x="2993697" y="1949058"/>
                    <a:pt x="2047835" y="1949058"/>
                  </a:cubicBezTo>
                  <a:cubicBezTo>
                    <a:pt x="1101972" y="1949058"/>
                    <a:pt x="301621" y="2038810"/>
                    <a:pt x="34742" y="2162424"/>
                  </a:cubicBezTo>
                  <a:lnTo>
                    <a:pt x="0" y="2181889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10800000">
              <a:off x="3573853" y="3704511"/>
              <a:ext cx="1996294" cy="2158387"/>
            </a:xfrm>
            <a:custGeom>
              <a:avLst/>
              <a:gdLst>
                <a:gd name="connsiteX0" fmla="*/ 1996294 w 1996294"/>
                <a:gd name="connsiteY0" fmla="*/ 2158387 h 2158387"/>
                <a:gd name="connsiteX1" fmla="*/ 1995946 w 1996294"/>
                <a:gd name="connsiteY1" fmla="*/ 2158387 h 2158387"/>
                <a:gd name="connsiteX2" fmla="*/ 1976540 w 1996294"/>
                <a:gd name="connsiteY2" fmla="*/ 2111563 h 2158387"/>
                <a:gd name="connsiteX3" fmla="*/ 998148 w 1996294"/>
                <a:gd name="connsiteY3" fmla="*/ 1917590 h 2158387"/>
                <a:gd name="connsiteX4" fmla="*/ 19755 w 1996294"/>
                <a:gd name="connsiteY4" fmla="*/ 2111563 h 2158387"/>
                <a:gd name="connsiteX5" fmla="*/ 350 w 1996294"/>
                <a:gd name="connsiteY5" fmla="*/ 2158387 h 2158387"/>
                <a:gd name="connsiteX6" fmla="*/ 0 w 1996294"/>
                <a:gd name="connsiteY6" fmla="*/ 2158387 h 2158387"/>
                <a:gd name="connsiteX7" fmla="*/ 23797 w 1996294"/>
                <a:gd name="connsiteY7" fmla="*/ 2091635 h 2158387"/>
                <a:gd name="connsiteX8" fmla="*/ 235174 w 1996294"/>
                <a:gd name="connsiteY8" fmla="*/ 1319053 h 2158387"/>
                <a:gd name="connsiteX9" fmla="*/ 266948 w 1996294"/>
                <a:gd name="connsiteY9" fmla="*/ 1153768 h 2158387"/>
                <a:gd name="connsiteX10" fmla="*/ 266948 w 1996294"/>
                <a:gd name="connsiteY10" fmla="*/ 1153768 h 2158387"/>
                <a:gd name="connsiteX11" fmla="*/ 282443 w 1996294"/>
                <a:gd name="connsiteY11" fmla="*/ 1073166 h 2158387"/>
                <a:gd name="connsiteX12" fmla="*/ 358003 w 1996294"/>
                <a:gd name="connsiteY12" fmla="*/ 176383 h 2158387"/>
                <a:gd name="connsiteX13" fmla="*/ 356819 w 1996294"/>
                <a:gd name="connsiteY13" fmla="*/ 152719 h 2158387"/>
                <a:gd name="connsiteX14" fmla="*/ 356441 w 1996294"/>
                <a:gd name="connsiteY14" fmla="*/ 151833 h 2158387"/>
                <a:gd name="connsiteX15" fmla="*/ 998148 w 1996294"/>
                <a:gd name="connsiteY15" fmla="*/ 0 h 2158387"/>
                <a:gd name="connsiteX16" fmla="*/ 1639854 w 1996294"/>
                <a:gd name="connsiteY16" fmla="*/ 151833 h 2158387"/>
                <a:gd name="connsiteX17" fmla="*/ 1639475 w 1996294"/>
                <a:gd name="connsiteY17" fmla="*/ 152723 h 2158387"/>
                <a:gd name="connsiteX18" fmla="*/ 1638291 w 1996294"/>
                <a:gd name="connsiteY18" fmla="*/ 176383 h 2158387"/>
                <a:gd name="connsiteX19" fmla="*/ 1713850 w 1996294"/>
                <a:gd name="connsiteY19" fmla="*/ 1073166 h 2158387"/>
                <a:gd name="connsiteX20" fmla="*/ 1729345 w 1996294"/>
                <a:gd name="connsiteY20" fmla="*/ 1153768 h 2158387"/>
                <a:gd name="connsiteX21" fmla="*/ 1729346 w 1996294"/>
                <a:gd name="connsiteY21" fmla="*/ 1153768 h 2158387"/>
                <a:gd name="connsiteX22" fmla="*/ 1761120 w 1996294"/>
                <a:gd name="connsiteY22" fmla="*/ 1319053 h 2158387"/>
                <a:gd name="connsiteX23" fmla="*/ 1972497 w 1996294"/>
                <a:gd name="connsiteY23" fmla="*/ 2091635 h 215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6294" h="2158387">
                  <a:moveTo>
                    <a:pt x="1996294" y="2158387"/>
                  </a:moveTo>
                  <a:lnTo>
                    <a:pt x="1995946" y="2158387"/>
                  </a:lnTo>
                  <a:lnTo>
                    <a:pt x="1976540" y="2111563"/>
                  </a:lnTo>
                  <a:cubicBezTo>
                    <a:pt x="1883417" y="2000863"/>
                    <a:pt x="1480761" y="1917590"/>
                    <a:pt x="998148" y="1917590"/>
                  </a:cubicBezTo>
                  <a:cubicBezTo>
                    <a:pt x="515535" y="1917590"/>
                    <a:pt x="112878" y="2000863"/>
                    <a:pt x="19755" y="2111563"/>
                  </a:cubicBezTo>
                  <a:lnTo>
                    <a:pt x="350" y="2158387"/>
                  </a:lnTo>
                  <a:lnTo>
                    <a:pt x="0" y="2158387"/>
                  </a:lnTo>
                  <a:lnTo>
                    <a:pt x="23797" y="2091635"/>
                  </a:lnTo>
                  <a:cubicBezTo>
                    <a:pt x="111832" y="1827522"/>
                    <a:pt x="182154" y="1568387"/>
                    <a:pt x="235174" y="1319053"/>
                  </a:cubicBezTo>
                  <a:lnTo>
                    <a:pt x="266948" y="1153768"/>
                  </a:lnTo>
                  <a:lnTo>
                    <a:pt x="266948" y="1153768"/>
                  </a:lnTo>
                  <a:lnTo>
                    <a:pt x="282443" y="1073166"/>
                  </a:lnTo>
                  <a:cubicBezTo>
                    <a:pt x="337820" y="750146"/>
                    <a:pt x="362681" y="447408"/>
                    <a:pt x="358003" y="176383"/>
                  </a:cubicBezTo>
                  <a:lnTo>
                    <a:pt x="356819" y="152719"/>
                  </a:lnTo>
                  <a:lnTo>
                    <a:pt x="356441" y="151833"/>
                  </a:lnTo>
                  <a:cubicBezTo>
                    <a:pt x="356441" y="67978"/>
                    <a:pt x="643743" y="0"/>
                    <a:pt x="998148" y="0"/>
                  </a:cubicBezTo>
                  <a:cubicBezTo>
                    <a:pt x="1352552" y="0"/>
                    <a:pt x="1639854" y="67978"/>
                    <a:pt x="1639854" y="151833"/>
                  </a:cubicBezTo>
                  <a:lnTo>
                    <a:pt x="1639475" y="152723"/>
                  </a:lnTo>
                  <a:lnTo>
                    <a:pt x="1638291" y="176383"/>
                  </a:lnTo>
                  <a:cubicBezTo>
                    <a:pt x="1633612" y="447408"/>
                    <a:pt x="1658474" y="750146"/>
                    <a:pt x="1713850" y="1073166"/>
                  </a:cubicBezTo>
                  <a:lnTo>
                    <a:pt x="1729345" y="1153768"/>
                  </a:lnTo>
                  <a:lnTo>
                    <a:pt x="1729346" y="1153768"/>
                  </a:lnTo>
                  <a:lnTo>
                    <a:pt x="1761120" y="1319053"/>
                  </a:lnTo>
                  <a:cubicBezTo>
                    <a:pt x="1814140" y="1568387"/>
                    <a:pt x="1884462" y="1827522"/>
                    <a:pt x="1972497" y="2091635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20382528">
              <a:off x="3043638" y="2697334"/>
              <a:ext cx="833731" cy="2529197"/>
            </a:xfrm>
            <a:custGeom>
              <a:avLst/>
              <a:gdLst>
                <a:gd name="connsiteX0" fmla="*/ 5 w 833731"/>
                <a:gd name="connsiteY0" fmla="*/ 985519 h 2529197"/>
                <a:gd name="connsiteX1" fmla="*/ 1059 w 833731"/>
                <a:gd name="connsiteY1" fmla="*/ 1001293 h 2529197"/>
                <a:gd name="connsiteX2" fmla="*/ 1059 w 833731"/>
                <a:gd name="connsiteY2" fmla="*/ 1001262 h 2529197"/>
                <a:gd name="connsiteX3" fmla="*/ 543343 w 833731"/>
                <a:gd name="connsiteY3" fmla="*/ 1855 h 2529197"/>
                <a:gd name="connsiteX4" fmla="*/ 566778 w 833731"/>
                <a:gd name="connsiteY4" fmla="*/ 205433 h 2529197"/>
                <a:gd name="connsiteX5" fmla="*/ 577257 w 833731"/>
                <a:gd name="connsiteY5" fmla="*/ 341123 h 2529197"/>
                <a:gd name="connsiteX6" fmla="*/ 543345 w 833731"/>
                <a:gd name="connsiteY6" fmla="*/ 352833 h 2529197"/>
                <a:gd name="connsiteX7" fmla="*/ 11771 w 833731"/>
                <a:gd name="connsiteY7" fmla="*/ 1161223 h 2529197"/>
                <a:gd name="connsiteX8" fmla="*/ 11771 w 833731"/>
                <a:gd name="connsiteY8" fmla="*/ 1161222 h 2529197"/>
                <a:gd name="connsiteX9" fmla="*/ 11613 w 833731"/>
                <a:gd name="connsiteY9" fmla="*/ 1159287 h 2529197"/>
                <a:gd name="connsiteX10" fmla="*/ 11770 w 833731"/>
                <a:gd name="connsiteY10" fmla="*/ 1161647 h 2529197"/>
                <a:gd name="connsiteX11" fmla="*/ 11771 w 833731"/>
                <a:gd name="connsiteY11" fmla="*/ 1161648 h 2529197"/>
                <a:gd name="connsiteX12" fmla="*/ 43987 w 833731"/>
                <a:gd name="connsiteY12" fmla="*/ 1319801 h 2529197"/>
                <a:gd name="connsiteX13" fmla="*/ 59768 w 833731"/>
                <a:gd name="connsiteY13" fmla="*/ 1368831 h 2529197"/>
                <a:gd name="connsiteX14" fmla="*/ 94586 w 833731"/>
                <a:gd name="connsiteY14" fmla="*/ 1468158 h 2529197"/>
                <a:gd name="connsiteX15" fmla="*/ 119321 w 833731"/>
                <a:gd name="connsiteY15" fmla="*/ 1521610 h 2529197"/>
                <a:gd name="connsiteX16" fmla="*/ 162301 w 833731"/>
                <a:gd name="connsiteY16" fmla="*/ 1604537 h 2529197"/>
                <a:gd name="connsiteX17" fmla="*/ 194119 w 833731"/>
                <a:gd name="connsiteY17" fmla="*/ 1655190 h 2529197"/>
                <a:gd name="connsiteX18" fmla="*/ 246069 w 833731"/>
                <a:gd name="connsiteY18" fmla="*/ 1726836 h 2529197"/>
                <a:gd name="connsiteX19" fmla="*/ 283359 w 833731"/>
                <a:gd name="connsiteY19" fmla="*/ 1771458 h 2529197"/>
                <a:gd name="connsiteX20" fmla="*/ 345402 w 833731"/>
                <a:gd name="connsiteY20" fmla="*/ 1833136 h 2529197"/>
                <a:gd name="connsiteX21" fmla="*/ 385842 w 833731"/>
                <a:gd name="connsiteY21" fmla="*/ 1869275 h 2529197"/>
                <a:gd name="connsiteX22" fmla="*/ 462239 w 833731"/>
                <a:gd name="connsiteY22" fmla="*/ 1922295 h 2529197"/>
                <a:gd name="connsiteX23" fmla="*/ 500268 w 833731"/>
                <a:gd name="connsiteY23" fmla="*/ 1946778 h 2529197"/>
                <a:gd name="connsiteX24" fmla="*/ 625298 w 833731"/>
                <a:gd name="connsiteY24" fmla="*/ 2001863 h 2529197"/>
                <a:gd name="connsiteX25" fmla="*/ 625298 w 833731"/>
                <a:gd name="connsiteY25" fmla="*/ 1826086 h 2529197"/>
                <a:gd name="connsiteX26" fmla="*/ 833731 w 833731"/>
                <a:gd name="connsiteY26" fmla="*/ 2210975 h 2529197"/>
                <a:gd name="connsiteX27" fmla="*/ 625298 w 833731"/>
                <a:gd name="connsiteY27" fmla="*/ 2529197 h 2529197"/>
                <a:gd name="connsiteX28" fmla="*/ 625298 w 833731"/>
                <a:gd name="connsiteY28" fmla="*/ 2353419 h 2529197"/>
                <a:gd name="connsiteX29" fmla="*/ 492743 w 833731"/>
                <a:gd name="connsiteY29" fmla="*/ 2295019 h 2529197"/>
                <a:gd name="connsiteX30" fmla="*/ 0 w 833731"/>
                <a:gd name="connsiteY30" fmla="*/ 1337000 h 2529197"/>
                <a:gd name="connsiteX31" fmla="*/ 0 w 833731"/>
                <a:gd name="connsiteY31" fmla="*/ 985445 h 2529197"/>
                <a:gd name="connsiteX32" fmla="*/ 3169 w 833731"/>
                <a:gd name="connsiteY32" fmla="*/ 906413 h 2529197"/>
                <a:gd name="connsiteX33" fmla="*/ 3578 w 833731"/>
                <a:gd name="connsiteY33" fmla="*/ 888049 h 2529197"/>
                <a:gd name="connsiteX34" fmla="*/ 4086 w 833731"/>
                <a:gd name="connsiteY34" fmla="*/ 883548 h 2529197"/>
                <a:gd name="connsiteX35" fmla="*/ 4304 w 833731"/>
                <a:gd name="connsiteY35" fmla="*/ 878114 h 2529197"/>
                <a:gd name="connsiteX36" fmla="*/ 10140 w 833731"/>
                <a:gd name="connsiteY36" fmla="*/ 829972 h 2529197"/>
                <a:gd name="connsiteX37" fmla="*/ 14917 w 833731"/>
                <a:gd name="connsiteY37" fmla="*/ 787687 h 2529197"/>
                <a:gd name="connsiteX38" fmla="*/ 15857 w 833731"/>
                <a:gd name="connsiteY38" fmla="*/ 782804 h 2529197"/>
                <a:gd name="connsiteX39" fmla="*/ 16938 w 833731"/>
                <a:gd name="connsiteY39" fmla="*/ 773884 h 2529197"/>
                <a:gd name="connsiteX40" fmla="*/ 27987 w 833731"/>
                <a:gd name="connsiteY40" fmla="*/ 719779 h 2529197"/>
                <a:gd name="connsiteX41" fmla="*/ 33812 w 833731"/>
                <a:gd name="connsiteY41" fmla="*/ 689517 h 2529197"/>
                <a:gd name="connsiteX42" fmla="*/ 34800 w 833731"/>
                <a:gd name="connsiteY42" fmla="*/ 686419 h 2529197"/>
                <a:gd name="connsiteX43" fmla="*/ 37483 w 833731"/>
                <a:gd name="connsiteY43" fmla="*/ 673281 h 2529197"/>
                <a:gd name="connsiteX44" fmla="*/ 65519 w 833731"/>
                <a:gd name="connsiteY44" fmla="*/ 576834 h 2529197"/>
                <a:gd name="connsiteX45" fmla="*/ 81809 w 833731"/>
                <a:gd name="connsiteY45" fmla="*/ 539045 h 2529197"/>
                <a:gd name="connsiteX46" fmla="*/ 93479 w 833731"/>
                <a:gd name="connsiteY46" fmla="*/ 502460 h 2529197"/>
                <a:gd name="connsiteX47" fmla="*/ 118805 w 833731"/>
                <a:gd name="connsiteY47" fmla="*/ 453224 h 2529197"/>
                <a:gd name="connsiteX48" fmla="*/ 142388 w 833731"/>
                <a:gd name="connsiteY48" fmla="*/ 398517 h 2529197"/>
                <a:gd name="connsiteX49" fmla="*/ 163584 w 833731"/>
                <a:gd name="connsiteY49" fmla="*/ 366172 h 2529197"/>
                <a:gd name="connsiteX50" fmla="*/ 181008 w 833731"/>
                <a:gd name="connsiteY50" fmla="*/ 332299 h 2529197"/>
                <a:gd name="connsiteX51" fmla="*/ 213067 w 833731"/>
                <a:gd name="connsiteY51" fmla="*/ 290659 h 2529197"/>
                <a:gd name="connsiteX52" fmla="*/ 244194 w 833731"/>
                <a:gd name="connsiteY52" fmla="*/ 243158 h 2529197"/>
                <a:gd name="connsiteX53" fmla="*/ 271390 w 833731"/>
                <a:gd name="connsiteY53" fmla="*/ 214906 h 2529197"/>
                <a:gd name="connsiteX54" fmla="*/ 294826 w 833731"/>
                <a:gd name="connsiteY54" fmla="*/ 184465 h 2529197"/>
                <a:gd name="connsiteX55" fmla="*/ 335424 w 833731"/>
                <a:gd name="connsiteY55" fmla="*/ 148384 h 2529197"/>
                <a:gd name="connsiteX56" fmla="*/ 367584 w 833731"/>
                <a:gd name="connsiteY56" fmla="*/ 114975 h 2529197"/>
                <a:gd name="connsiteX57" fmla="*/ 391093 w 833731"/>
                <a:gd name="connsiteY57" fmla="*/ 98908 h 2529197"/>
                <a:gd name="connsiteX58" fmla="*/ 414806 w 833731"/>
                <a:gd name="connsiteY58" fmla="*/ 77833 h 2529197"/>
                <a:gd name="connsiteX59" fmla="*/ 467550 w 833731"/>
                <a:gd name="connsiteY59" fmla="*/ 46657 h 2529197"/>
                <a:gd name="connsiteX60" fmla="*/ 509205 w 833731"/>
                <a:gd name="connsiteY60" fmla="*/ 18187 h 2529197"/>
                <a:gd name="connsiteX61" fmla="*/ 528408 w 833731"/>
                <a:gd name="connsiteY61" fmla="*/ 10682 h 2529197"/>
                <a:gd name="connsiteX62" fmla="*/ 546481 w 833731"/>
                <a:gd name="connsiteY62" fmla="*/ 0 h 2529197"/>
                <a:gd name="connsiteX63" fmla="*/ 549425 w 833731"/>
                <a:gd name="connsiteY63" fmla="*/ 22410 h 2529197"/>
                <a:gd name="connsiteX64" fmla="*/ 549424 w 833731"/>
                <a:gd name="connsiteY64" fmla="*/ 22410 h 2529197"/>
                <a:gd name="connsiteX65" fmla="*/ 546480 w 833731"/>
                <a:gd name="connsiteY65" fmla="*/ 0 h 252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33731" h="2529197">
                  <a:moveTo>
                    <a:pt x="5" y="985519"/>
                  </a:moveTo>
                  <a:lnTo>
                    <a:pt x="1059" y="1001293"/>
                  </a:lnTo>
                  <a:lnTo>
                    <a:pt x="1059" y="1001262"/>
                  </a:lnTo>
                  <a:close/>
                  <a:moveTo>
                    <a:pt x="543343" y="1855"/>
                  </a:moveTo>
                  <a:lnTo>
                    <a:pt x="566778" y="205433"/>
                  </a:lnTo>
                  <a:lnTo>
                    <a:pt x="577257" y="341123"/>
                  </a:lnTo>
                  <a:lnTo>
                    <a:pt x="543345" y="352833"/>
                  </a:lnTo>
                  <a:cubicBezTo>
                    <a:pt x="270950" y="480347"/>
                    <a:pt x="62832" y="782695"/>
                    <a:pt x="11771" y="1161223"/>
                  </a:cubicBezTo>
                  <a:lnTo>
                    <a:pt x="11771" y="1161222"/>
                  </a:lnTo>
                  <a:lnTo>
                    <a:pt x="11613" y="1159287"/>
                  </a:lnTo>
                  <a:lnTo>
                    <a:pt x="11770" y="1161647"/>
                  </a:lnTo>
                  <a:lnTo>
                    <a:pt x="11771" y="1161648"/>
                  </a:lnTo>
                  <a:lnTo>
                    <a:pt x="43987" y="1319801"/>
                  </a:lnTo>
                  <a:lnTo>
                    <a:pt x="59768" y="1368831"/>
                  </a:lnTo>
                  <a:lnTo>
                    <a:pt x="94586" y="1468158"/>
                  </a:lnTo>
                  <a:lnTo>
                    <a:pt x="119321" y="1521610"/>
                  </a:lnTo>
                  <a:lnTo>
                    <a:pt x="162301" y="1604537"/>
                  </a:lnTo>
                  <a:lnTo>
                    <a:pt x="194119" y="1655190"/>
                  </a:lnTo>
                  <a:lnTo>
                    <a:pt x="246069" y="1726836"/>
                  </a:lnTo>
                  <a:lnTo>
                    <a:pt x="283359" y="1771458"/>
                  </a:lnTo>
                  <a:lnTo>
                    <a:pt x="345402" y="1833136"/>
                  </a:lnTo>
                  <a:lnTo>
                    <a:pt x="385842" y="1869275"/>
                  </a:lnTo>
                  <a:lnTo>
                    <a:pt x="462239" y="1922295"/>
                  </a:lnTo>
                  <a:lnTo>
                    <a:pt x="500268" y="1946778"/>
                  </a:lnTo>
                  <a:lnTo>
                    <a:pt x="625298" y="2001863"/>
                  </a:lnTo>
                  <a:lnTo>
                    <a:pt x="625298" y="1826086"/>
                  </a:lnTo>
                  <a:lnTo>
                    <a:pt x="833731" y="2210975"/>
                  </a:lnTo>
                  <a:lnTo>
                    <a:pt x="625298" y="2529197"/>
                  </a:lnTo>
                  <a:lnTo>
                    <a:pt x="625298" y="2353419"/>
                  </a:lnTo>
                  <a:cubicBezTo>
                    <a:pt x="579284" y="2338459"/>
                    <a:pt x="535004" y="2318839"/>
                    <a:pt x="492743" y="2295019"/>
                  </a:cubicBezTo>
                  <a:cubicBezTo>
                    <a:pt x="196911" y="2128285"/>
                    <a:pt x="0" y="1755850"/>
                    <a:pt x="0" y="1337000"/>
                  </a:cubicBezTo>
                  <a:lnTo>
                    <a:pt x="0" y="985445"/>
                  </a:lnTo>
                  <a:lnTo>
                    <a:pt x="3169" y="906413"/>
                  </a:lnTo>
                  <a:lnTo>
                    <a:pt x="3578" y="888049"/>
                  </a:lnTo>
                  <a:lnTo>
                    <a:pt x="4086" y="883548"/>
                  </a:lnTo>
                  <a:lnTo>
                    <a:pt x="4304" y="878114"/>
                  </a:lnTo>
                  <a:lnTo>
                    <a:pt x="10140" y="829972"/>
                  </a:lnTo>
                  <a:lnTo>
                    <a:pt x="14917" y="787687"/>
                  </a:lnTo>
                  <a:lnTo>
                    <a:pt x="15857" y="782804"/>
                  </a:lnTo>
                  <a:lnTo>
                    <a:pt x="16938" y="773884"/>
                  </a:lnTo>
                  <a:lnTo>
                    <a:pt x="27987" y="719779"/>
                  </a:lnTo>
                  <a:lnTo>
                    <a:pt x="33812" y="689517"/>
                  </a:lnTo>
                  <a:lnTo>
                    <a:pt x="34800" y="686419"/>
                  </a:lnTo>
                  <a:lnTo>
                    <a:pt x="37483" y="673281"/>
                  </a:lnTo>
                  <a:cubicBezTo>
                    <a:pt x="45603" y="640410"/>
                    <a:pt x="54971" y="608232"/>
                    <a:pt x="65519" y="576834"/>
                  </a:cubicBezTo>
                  <a:lnTo>
                    <a:pt x="81809" y="539045"/>
                  </a:lnTo>
                  <a:lnTo>
                    <a:pt x="93479" y="502460"/>
                  </a:lnTo>
                  <a:lnTo>
                    <a:pt x="118805" y="453224"/>
                  </a:lnTo>
                  <a:lnTo>
                    <a:pt x="142388" y="398517"/>
                  </a:lnTo>
                  <a:lnTo>
                    <a:pt x="163584" y="366172"/>
                  </a:lnTo>
                  <a:lnTo>
                    <a:pt x="181008" y="332299"/>
                  </a:lnTo>
                  <a:lnTo>
                    <a:pt x="213067" y="290659"/>
                  </a:lnTo>
                  <a:lnTo>
                    <a:pt x="244194" y="243158"/>
                  </a:lnTo>
                  <a:lnTo>
                    <a:pt x="271390" y="214906"/>
                  </a:lnTo>
                  <a:lnTo>
                    <a:pt x="294826" y="184465"/>
                  </a:lnTo>
                  <a:lnTo>
                    <a:pt x="335424" y="148384"/>
                  </a:lnTo>
                  <a:lnTo>
                    <a:pt x="367584" y="114975"/>
                  </a:lnTo>
                  <a:lnTo>
                    <a:pt x="391093" y="98908"/>
                  </a:lnTo>
                  <a:lnTo>
                    <a:pt x="414806" y="77833"/>
                  </a:lnTo>
                  <a:lnTo>
                    <a:pt x="467550" y="46657"/>
                  </a:lnTo>
                  <a:lnTo>
                    <a:pt x="509205" y="18187"/>
                  </a:lnTo>
                  <a:lnTo>
                    <a:pt x="528408" y="10682"/>
                  </a:lnTo>
                  <a:close/>
                  <a:moveTo>
                    <a:pt x="546481" y="0"/>
                  </a:moveTo>
                  <a:lnTo>
                    <a:pt x="549425" y="22410"/>
                  </a:lnTo>
                  <a:cubicBezTo>
                    <a:pt x="550680" y="31959"/>
                    <a:pt x="550679" y="31958"/>
                    <a:pt x="549424" y="22410"/>
                  </a:cubicBezTo>
                  <a:lnTo>
                    <a:pt x="546480" y="0"/>
                  </a:lnTo>
                  <a:close/>
                </a:path>
              </a:pathLst>
            </a:custGeom>
            <a:solidFill>
              <a:srgbClr val="38C9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24064" y="2539777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  <a:endParaRPr lang="en-US" sz="36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985556" y="3972646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  <a:endParaRPr lang="en-US" sz="32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79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32</Words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2015-01-28T17:17:04Z</dcterms:modified>
</cp:coreProperties>
</file>