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157ED9-9F6F-002D-6535-811B1602E021}"/>
              </a:ext>
            </a:extLst>
          </p:cNvPr>
          <p:cNvGrpSpPr/>
          <p:nvPr/>
        </p:nvGrpSpPr>
        <p:grpSpPr>
          <a:xfrm>
            <a:off x="1113344" y="3699035"/>
            <a:ext cx="3472665" cy="766019"/>
            <a:chOff x="5671335" y="2097136"/>
            <a:chExt cx="3472665" cy="766019"/>
          </a:xfrm>
        </p:grpSpPr>
        <p:sp>
          <p:nvSpPr>
            <p:cNvPr id="13" name="TextBox 29">
              <a:extLst>
                <a:ext uri="{FF2B5EF4-FFF2-40B4-BE49-F238E27FC236}">
                  <a16:creationId xmlns:a16="http://schemas.microsoft.com/office/drawing/2014/main" id="{9F204936-6F7F-F855-10EE-B212DCF420B9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From Step 1 to Step 2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9777002F-5CEF-E394-1C7B-C0C009ED33D4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142F2C3-6A6C-9FE2-2152-0111FADC96DE}"/>
              </a:ext>
            </a:extLst>
          </p:cNvPr>
          <p:cNvGrpSpPr/>
          <p:nvPr/>
        </p:nvGrpSpPr>
        <p:grpSpPr>
          <a:xfrm>
            <a:off x="3988143" y="1319014"/>
            <a:ext cx="4215715" cy="4473982"/>
            <a:chOff x="2464142" y="1388916"/>
            <a:chExt cx="4215715" cy="4473982"/>
          </a:xfrm>
        </p:grpSpPr>
        <p:sp>
          <p:nvSpPr>
            <p:cNvPr id="5" name="Freeform 44">
              <a:extLst>
                <a:ext uri="{FF2B5EF4-FFF2-40B4-BE49-F238E27FC236}">
                  <a16:creationId xmlns:a16="http://schemas.microsoft.com/office/drawing/2014/main" id="{F062AA03-42C3-652A-5943-8BE39480F5DC}"/>
                </a:ext>
              </a:extLst>
            </p:cNvPr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39">
              <a:extLst>
                <a:ext uri="{FF2B5EF4-FFF2-40B4-BE49-F238E27FC236}">
                  <a16:creationId xmlns:a16="http://schemas.microsoft.com/office/drawing/2014/main" id="{ADBFBB07-10AB-E7A2-53BB-6B7FC0D76751}"/>
                </a:ext>
              </a:extLst>
            </p:cNvPr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ED48F87-CD38-73E5-CEB4-296A1AB1A74D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ED7D31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A391540-2267-DEA9-637D-84B0F46BF2ED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42">
              <a:extLst>
                <a:ext uri="{FF2B5EF4-FFF2-40B4-BE49-F238E27FC236}">
                  <a16:creationId xmlns:a16="http://schemas.microsoft.com/office/drawing/2014/main" id="{A8BBAE8F-9AEE-6ECE-ED34-0729B11919B1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86E9682E-00FF-31EA-944B-D217FD751B75}"/>
                </a:ext>
              </a:extLst>
            </p:cNvPr>
            <p:cNvSpPr/>
            <p:nvPr/>
          </p:nvSpPr>
          <p:spPr>
            <a:xfrm rot="20382528">
              <a:off x="3043638" y="2697334"/>
              <a:ext cx="833731" cy="2529197"/>
            </a:xfrm>
            <a:custGeom>
              <a:avLst/>
              <a:gdLst>
                <a:gd name="connsiteX0" fmla="*/ 5 w 833731"/>
                <a:gd name="connsiteY0" fmla="*/ 985519 h 2529197"/>
                <a:gd name="connsiteX1" fmla="*/ 1059 w 833731"/>
                <a:gd name="connsiteY1" fmla="*/ 1001293 h 2529197"/>
                <a:gd name="connsiteX2" fmla="*/ 1059 w 833731"/>
                <a:gd name="connsiteY2" fmla="*/ 1001262 h 2529197"/>
                <a:gd name="connsiteX3" fmla="*/ 543343 w 833731"/>
                <a:gd name="connsiteY3" fmla="*/ 1855 h 2529197"/>
                <a:gd name="connsiteX4" fmla="*/ 566778 w 833731"/>
                <a:gd name="connsiteY4" fmla="*/ 205433 h 2529197"/>
                <a:gd name="connsiteX5" fmla="*/ 577257 w 833731"/>
                <a:gd name="connsiteY5" fmla="*/ 341123 h 2529197"/>
                <a:gd name="connsiteX6" fmla="*/ 543345 w 833731"/>
                <a:gd name="connsiteY6" fmla="*/ 352833 h 2529197"/>
                <a:gd name="connsiteX7" fmla="*/ 11771 w 833731"/>
                <a:gd name="connsiteY7" fmla="*/ 1161223 h 2529197"/>
                <a:gd name="connsiteX8" fmla="*/ 11771 w 833731"/>
                <a:gd name="connsiteY8" fmla="*/ 1161222 h 2529197"/>
                <a:gd name="connsiteX9" fmla="*/ 11613 w 833731"/>
                <a:gd name="connsiteY9" fmla="*/ 1159287 h 2529197"/>
                <a:gd name="connsiteX10" fmla="*/ 11770 w 833731"/>
                <a:gd name="connsiteY10" fmla="*/ 1161647 h 2529197"/>
                <a:gd name="connsiteX11" fmla="*/ 11771 w 833731"/>
                <a:gd name="connsiteY11" fmla="*/ 1161648 h 2529197"/>
                <a:gd name="connsiteX12" fmla="*/ 43987 w 833731"/>
                <a:gd name="connsiteY12" fmla="*/ 1319801 h 2529197"/>
                <a:gd name="connsiteX13" fmla="*/ 59768 w 833731"/>
                <a:gd name="connsiteY13" fmla="*/ 1368831 h 2529197"/>
                <a:gd name="connsiteX14" fmla="*/ 94586 w 833731"/>
                <a:gd name="connsiteY14" fmla="*/ 1468158 h 2529197"/>
                <a:gd name="connsiteX15" fmla="*/ 119321 w 833731"/>
                <a:gd name="connsiteY15" fmla="*/ 1521610 h 2529197"/>
                <a:gd name="connsiteX16" fmla="*/ 162301 w 833731"/>
                <a:gd name="connsiteY16" fmla="*/ 1604537 h 2529197"/>
                <a:gd name="connsiteX17" fmla="*/ 194119 w 833731"/>
                <a:gd name="connsiteY17" fmla="*/ 1655190 h 2529197"/>
                <a:gd name="connsiteX18" fmla="*/ 246069 w 833731"/>
                <a:gd name="connsiteY18" fmla="*/ 1726836 h 2529197"/>
                <a:gd name="connsiteX19" fmla="*/ 283359 w 833731"/>
                <a:gd name="connsiteY19" fmla="*/ 1771458 h 2529197"/>
                <a:gd name="connsiteX20" fmla="*/ 345402 w 833731"/>
                <a:gd name="connsiteY20" fmla="*/ 1833136 h 2529197"/>
                <a:gd name="connsiteX21" fmla="*/ 385842 w 833731"/>
                <a:gd name="connsiteY21" fmla="*/ 1869275 h 2529197"/>
                <a:gd name="connsiteX22" fmla="*/ 462239 w 833731"/>
                <a:gd name="connsiteY22" fmla="*/ 1922295 h 2529197"/>
                <a:gd name="connsiteX23" fmla="*/ 500268 w 833731"/>
                <a:gd name="connsiteY23" fmla="*/ 1946778 h 2529197"/>
                <a:gd name="connsiteX24" fmla="*/ 625298 w 833731"/>
                <a:gd name="connsiteY24" fmla="*/ 2001863 h 2529197"/>
                <a:gd name="connsiteX25" fmla="*/ 625298 w 833731"/>
                <a:gd name="connsiteY25" fmla="*/ 1826086 h 2529197"/>
                <a:gd name="connsiteX26" fmla="*/ 833731 w 833731"/>
                <a:gd name="connsiteY26" fmla="*/ 2210975 h 2529197"/>
                <a:gd name="connsiteX27" fmla="*/ 625298 w 833731"/>
                <a:gd name="connsiteY27" fmla="*/ 2529197 h 2529197"/>
                <a:gd name="connsiteX28" fmla="*/ 625298 w 833731"/>
                <a:gd name="connsiteY28" fmla="*/ 2353419 h 2529197"/>
                <a:gd name="connsiteX29" fmla="*/ 492743 w 833731"/>
                <a:gd name="connsiteY29" fmla="*/ 2295019 h 2529197"/>
                <a:gd name="connsiteX30" fmla="*/ 0 w 833731"/>
                <a:gd name="connsiteY30" fmla="*/ 1337000 h 2529197"/>
                <a:gd name="connsiteX31" fmla="*/ 0 w 833731"/>
                <a:gd name="connsiteY31" fmla="*/ 985445 h 2529197"/>
                <a:gd name="connsiteX32" fmla="*/ 3169 w 833731"/>
                <a:gd name="connsiteY32" fmla="*/ 906413 h 2529197"/>
                <a:gd name="connsiteX33" fmla="*/ 3578 w 833731"/>
                <a:gd name="connsiteY33" fmla="*/ 888049 h 2529197"/>
                <a:gd name="connsiteX34" fmla="*/ 4086 w 833731"/>
                <a:gd name="connsiteY34" fmla="*/ 883548 h 2529197"/>
                <a:gd name="connsiteX35" fmla="*/ 4304 w 833731"/>
                <a:gd name="connsiteY35" fmla="*/ 878114 h 2529197"/>
                <a:gd name="connsiteX36" fmla="*/ 10140 w 833731"/>
                <a:gd name="connsiteY36" fmla="*/ 829972 h 2529197"/>
                <a:gd name="connsiteX37" fmla="*/ 14917 w 833731"/>
                <a:gd name="connsiteY37" fmla="*/ 787687 h 2529197"/>
                <a:gd name="connsiteX38" fmla="*/ 15857 w 833731"/>
                <a:gd name="connsiteY38" fmla="*/ 782804 h 2529197"/>
                <a:gd name="connsiteX39" fmla="*/ 16938 w 833731"/>
                <a:gd name="connsiteY39" fmla="*/ 773884 h 2529197"/>
                <a:gd name="connsiteX40" fmla="*/ 27987 w 833731"/>
                <a:gd name="connsiteY40" fmla="*/ 719779 h 2529197"/>
                <a:gd name="connsiteX41" fmla="*/ 33812 w 833731"/>
                <a:gd name="connsiteY41" fmla="*/ 689517 h 2529197"/>
                <a:gd name="connsiteX42" fmla="*/ 34800 w 833731"/>
                <a:gd name="connsiteY42" fmla="*/ 686419 h 2529197"/>
                <a:gd name="connsiteX43" fmla="*/ 37483 w 833731"/>
                <a:gd name="connsiteY43" fmla="*/ 673281 h 2529197"/>
                <a:gd name="connsiteX44" fmla="*/ 65519 w 833731"/>
                <a:gd name="connsiteY44" fmla="*/ 576834 h 2529197"/>
                <a:gd name="connsiteX45" fmla="*/ 81809 w 833731"/>
                <a:gd name="connsiteY45" fmla="*/ 539045 h 2529197"/>
                <a:gd name="connsiteX46" fmla="*/ 93479 w 833731"/>
                <a:gd name="connsiteY46" fmla="*/ 502460 h 2529197"/>
                <a:gd name="connsiteX47" fmla="*/ 118805 w 833731"/>
                <a:gd name="connsiteY47" fmla="*/ 453224 h 2529197"/>
                <a:gd name="connsiteX48" fmla="*/ 142388 w 833731"/>
                <a:gd name="connsiteY48" fmla="*/ 398517 h 2529197"/>
                <a:gd name="connsiteX49" fmla="*/ 163584 w 833731"/>
                <a:gd name="connsiteY49" fmla="*/ 366172 h 2529197"/>
                <a:gd name="connsiteX50" fmla="*/ 181008 w 833731"/>
                <a:gd name="connsiteY50" fmla="*/ 332299 h 2529197"/>
                <a:gd name="connsiteX51" fmla="*/ 213067 w 833731"/>
                <a:gd name="connsiteY51" fmla="*/ 290659 h 2529197"/>
                <a:gd name="connsiteX52" fmla="*/ 244194 w 833731"/>
                <a:gd name="connsiteY52" fmla="*/ 243158 h 2529197"/>
                <a:gd name="connsiteX53" fmla="*/ 271390 w 833731"/>
                <a:gd name="connsiteY53" fmla="*/ 214906 h 2529197"/>
                <a:gd name="connsiteX54" fmla="*/ 294826 w 833731"/>
                <a:gd name="connsiteY54" fmla="*/ 184465 h 2529197"/>
                <a:gd name="connsiteX55" fmla="*/ 335424 w 833731"/>
                <a:gd name="connsiteY55" fmla="*/ 148384 h 2529197"/>
                <a:gd name="connsiteX56" fmla="*/ 367584 w 833731"/>
                <a:gd name="connsiteY56" fmla="*/ 114975 h 2529197"/>
                <a:gd name="connsiteX57" fmla="*/ 391093 w 833731"/>
                <a:gd name="connsiteY57" fmla="*/ 98908 h 2529197"/>
                <a:gd name="connsiteX58" fmla="*/ 414806 w 833731"/>
                <a:gd name="connsiteY58" fmla="*/ 77833 h 2529197"/>
                <a:gd name="connsiteX59" fmla="*/ 467550 w 833731"/>
                <a:gd name="connsiteY59" fmla="*/ 46657 h 2529197"/>
                <a:gd name="connsiteX60" fmla="*/ 509205 w 833731"/>
                <a:gd name="connsiteY60" fmla="*/ 18187 h 2529197"/>
                <a:gd name="connsiteX61" fmla="*/ 528408 w 833731"/>
                <a:gd name="connsiteY61" fmla="*/ 10682 h 2529197"/>
                <a:gd name="connsiteX62" fmla="*/ 546481 w 833731"/>
                <a:gd name="connsiteY62" fmla="*/ 0 h 2529197"/>
                <a:gd name="connsiteX63" fmla="*/ 549425 w 833731"/>
                <a:gd name="connsiteY63" fmla="*/ 22410 h 2529197"/>
                <a:gd name="connsiteX64" fmla="*/ 549424 w 833731"/>
                <a:gd name="connsiteY64" fmla="*/ 22410 h 2529197"/>
                <a:gd name="connsiteX65" fmla="*/ 546480 w 833731"/>
                <a:gd name="connsiteY65" fmla="*/ 0 h 252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33731" h="2529197">
                  <a:moveTo>
                    <a:pt x="5" y="985519"/>
                  </a:moveTo>
                  <a:lnTo>
                    <a:pt x="1059" y="1001293"/>
                  </a:lnTo>
                  <a:lnTo>
                    <a:pt x="1059" y="1001262"/>
                  </a:lnTo>
                  <a:close/>
                  <a:moveTo>
                    <a:pt x="543343" y="1855"/>
                  </a:moveTo>
                  <a:lnTo>
                    <a:pt x="566778" y="205433"/>
                  </a:lnTo>
                  <a:lnTo>
                    <a:pt x="577257" y="341123"/>
                  </a:lnTo>
                  <a:lnTo>
                    <a:pt x="543345" y="352833"/>
                  </a:lnTo>
                  <a:cubicBezTo>
                    <a:pt x="270950" y="480347"/>
                    <a:pt x="62832" y="782695"/>
                    <a:pt x="11771" y="1161223"/>
                  </a:cubicBezTo>
                  <a:lnTo>
                    <a:pt x="11771" y="1161222"/>
                  </a:lnTo>
                  <a:lnTo>
                    <a:pt x="11613" y="1159287"/>
                  </a:lnTo>
                  <a:lnTo>
                    <a:pt x="11770" y="1161647"/>
                  </a:lnTo>
                  <a:lnTo>
                    <a:pt x="11771" y="1161648"/>
                  </a:lnTo>
                  <a:lnTo>
                    <a:pt x="43987" y="1319801"/>
                  </a:lnTo>
                  <a:lnTo>
                    <a:pt x="59768" y="1368831"/>
                  </a:lnTo>
                  <a:lnTo>
                    <a:pt x="94586" y="1468158"/>
                  </a:lnTo>
                  <a:lnTo>
                    <a:pt x="119321" y="1521610"/>
                  </a:lnTo>
                  <a:lnTo>
                    <a:pt x="162301" y="1604537"/>
                  </a:lnTo>
                  <a:lnTo>
                    <a:pt x="194119" y="1655190"/>
                  </a:lnTo>
                  <a:lnTo>
                    <a:pt x="246069" y="1726836"/>
                  </a:lnTo>
                  <a:lnTo>
                    <a:pt x="283359" y="1771458"/>
                  </a:lnTo>
                  <a:lnTo>
                    <a:pt x="345402" y="1833136"/>
                  </a:lnTo>
                  <a:lnTo>
                    <a:pt x="385842" y="1869275"/>
                  </a:lnTo>
                  <a:lnTo>
                    <a:pt x="462239" y="1922295"/>
                  </a:lnTo>
                  <a:lnTo>
                    <a:pt x="500268" y="1946778"/>
                  </a:lnTo>
                  <a:lnTo>
                    <a:pt x="625298" y="2001863"/>
                  </a:lnTo>
                  <a:lnTo>
                    <a:pt x="625298" y="1826086"/>
                  </a:lnTo>
                  <a:lnTo>
                    <a:pt x="833731" y="2210975"/>
                  </a:lnTo>
                  <a:lnTo>
                    <a:pt x="625298" y="2529197"/>
                  </a:lnTo>
                  <a:lnTo>
                    <a:pt x="625298" y="2353419"/>
                  </a:lnTo>
                  <a:cubicBezTo>
                    <a:pt x="579284" y="2338459"/>
                    <a:pt x="535004" y="2318839"/>
                    <a:pt x="492743" y="2295019"/>
                  </a:cubicBezTo>
                  <a:cubicBezTo>
                    <a:pt x="196911" y="2128285"/>
                    <a:pt x="0" y="1755850"/>
                    <a:pt x="0" y="1337000"/>
                  </a:cubicBezTo>
                  <a:lnTo>
                    <a:pt x="0" y="985445"/>
                  </a:lnTo>
                  <a:lnTo>
                    <a:pt x="3169" y="906413"/>
                  </a:lnTo>
                  <a:lnTo>
                    <a:pt x="3578" y="888049"/>
                  </a:lnTo>
                  <a:lnTo>
                    <a:pt x="4086" y="883548"/>
                  </a:lnTo>
                  <a:lnTo>
                    <a:pt x="4304" y="878114"/>
                  </a:lnTo>
                  <a:lnTo>
                    <a:pt x="10140" y="829972"/>
                  </a:lnTo>
                  <a:lnTo>
                    <a:pt x="14917" y="787687"/>
                  </a:lnTo>
                  <a:lnTo>
                    <a:pt x="15857" y="782804"/>
                  </a:lnTo>
                  <a:lnTo>
                    <a:pt x="16938" y="773884"/>
                  </a:lnTo>
                  <a:lnTo>
                    <a:pt x="27987" y="719779"/>
                  </a:lnTo>
                  <a:lnTo>
                    <a:pt x="33812" y="689517"/>
                  </a:lnTo>
                  <a:lnTo>
                    <a:pt x="34800" y="686419"/>
                  </a:lnTo>
                  <a:lnTo>
                    <a:pt x="37483" y="673281"/>
                  </a:lnTo>
                  <a:cubicBezTo>
                    <a:pt x="45603" y="640410"/>
                    <a:pt x="54971" y="608232"/>
                    <a:pt x="65519" y="576834"/>
                  </a:cubicBezTo>
                  <a:lnTo>
                    <a:pt x="81809" y="539045"/>
                  </a:lnTo>
                  <a:lnTo>
                    <a:pt x="93479" y="502460"/>
                  </a:lnTo>
                  <a:lnTo>
                    <a:pt x="118805" y="453224"/>
                  </a:lnTo>
                  <a:lnTo>
                    <a:pt x="142388" y="398517"/>
                  </a:lnTo>
                  <a:lnTo>
                    <a:pt x="163584" y="366172"/>
                  </a:lnTo>
                  <a:lnTo>
                    <a:pt x="181008" y="332299"/>
                  </a:lnTo>
                  <a:lnTo>
                    <a:pt x="213067" y="290659"/>
                  </a:lnTo>
                  <a:lnTo>
                    <a:pt x="244194" y="243158"/>
                  </a:lnTo>
                  <a:lnTo>
                    <a:pt x="271390" y="214906"/>
                  </a:lnTo>
                  <a:lnTo>
                    <a:pt x="294826" y="184465"/>
                  </a:lnTo>
                  <a:lnTo>
                    <a:pt x="335424" y="148384"/>
                  </a:lnTo>
                  <a:lnTo>
                    <a:pt x="367584" y="114975"/>
                  </a:lnTo>
                  <a:lnTo>
                    <a:pt x="391093" y="98908"/>
                  </a:lnTo>
                  <a:lnTo>
                    <a:pt x="414806" y="77833"/>
                  </a:lnTo>
                  <a:lnTo>
                    <a:pt x="467550" y="46657"/>
                  </a:lnTo>
                  <a:lnTo>
                    <a:pt x="509205" y="18187"/>
                  </a:lnTo>
                  <a:lnTo>
                    <a:pt x="528408" y="10682"/>
                  </a:lnTo>
                  <a:close/>
                  <a:moveTo>
                    <a:pt x="546481" y="0"/>
                  </a:moveTo>
                  <a:lnTo>
                    <a:pt x="549425" y="22410"/>
                  </a:lnTo>
                  <a:cubicBezTo>
                    <a:pt x="550680" y="31959"/>
                    <a:pt x="550679" y="31958"/>
                    <a:pt x="549424" y="22410"/>
                  </a:cubicBezTo>
                  <a:lnTo>
                    <a:pt x="546480" y="0"/>
                  </a:lnTo>
                  <a:close/>
                </a:path>
              </a:pathLst>
            </a:custGeom>
            <a:solidFill>
              <a:srgbClr val="38C9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45">
              <a:extLst>
                <a:ext uri="{FF2B5EF4-FFF2-40B4-BE49-F238E27FC236}">
                  <a16:creationId xmlns:a16="http://schemas.microsoft.com/office/drawing/2014/main" id="{DDF8AA75-96AF-333F-CC12-759671110C68}"/>
                </a:ext>
              </a:extLst>
            </p:cNvPr>
            <p:cNvSpPr txBox="1"/>
            <p:nvPr/>
          </p:nvSpPr>
          <p:spPr>
            <a:xfrm>
              <a:off x="3924064" y="2539777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small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Step 1</a:t>
              </a:r>
            </a:p>
          </p:txBody>
        </p:sp>
        <p:sp>
          <p:nvSpPr>
            <p:cNvPr id="12" name="TextBox 46">
              <a:extLst>
                <a:ext uri="{FF2B5EF4-FFF2-40B4-BE49-F238E27FC236}">
                  <a16:creationId xmlns:a16="http://schemas.microsoft.com/office/drawing/2014/main" id="{5793D473-8733-F111-76FE-28CBECFFFCF5}"/>
                </a:ext>
              </a:extLst>
            </p:cNvPr>
            <p:cNvSpPr txBox="1"/>
            <p:nvPr/>
          </p:nvSpPr>
          <p:spPr>
            <a:xfrm>
              <a:off x="3985556" y="3972646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small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Step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80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level Funnel With Green Arrows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2026-02-19T18:50:31Z</dcterms:modified>
  <cp:category>Charts &amp; Diagrams</cp:category>
</cp:coreProperties>
</file>