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4" r:id="rId1"/>
    <p:sldMasterId id="2147483683" r:id="rId2"/>
  </p:sldMasterIdLst>
  <p:notesMasterIdLst>
    <p:notesMasterId r:id="rId6"/>
  </p:notesMasterIdLst>
  <p:sldIdLst>
    <p:sldId id="272" r:id="rId3"/>
    <p:sldId id="273" r:id="rId4"/>
    <p:sldId id="274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CEC"/>
    <a:srgbClr val="0C3554"/>
    <a:srgbClr val="B3B14C"/>
    <a:srgbClr val="D3423B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183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71304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76537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92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/>
          <p:cNvGrpSpPr/>
          <p:nvPr userDrawn="1"/>
        </p:nvGrpSpPr>
        <p:grpSpPr>
          <a:xfrm>
            <a:off x="-1" y="-9528"/>
            <a:ext cx="9144001" cy="6867528"/>
            <a:chOff x="-1" y="-9528"/>
            <a:chExt cx="9144001" cy="6867528"/>
          </a:xfrm>
        </p:grpSpPr>
        <p:sp>
          <p:nvSpPr>
            <p:cNvPr id="35" name="Freeform 34"/>
            <p:cNvSpPr/>
            <p:nvPr userDrawn="1"/>
          </p:nvSpPr>
          <p:spPr>
            <a:xfrm>
              <a:off x="-1" y="2319849"/>
              <a:ext cx="1631084" cy="2221471"/>
            </a:xfrm>
            <a:custGeom>
              <a:avLst/>
              <a:gdLst>
                <a:gd name="connsiteX0" fmla="*/ 0 w 1631084"/>
                <a:gd name="connsiteY0" fmla="*/ 0 h 2221471"/>
                <a:gd name="connsiteX1" fmla="*/ 1075716 w 1631084"/>
                <a:gd name="connsiteY1" fmla="*/ 0 h 2221471"/>
                <a:gd name="connsiteX2" fmla="*/ 1631084 w 1631084"/>
                <a:gd name="connsiteY2" fmla="*/ 1110736 h 2221471"/>
                <a:gd name="connsiteX3" fmla="*/ 1075716 w 1631084"/>
                <a:gd name="connsiteY3" fmla="*/ 2221471 h 2221471"/>
                <a:gd name="connsiteX4" fmla="*/ 0 w 1631084"/>
                <a:gd name="connsiteY4" fmla="*/ 2221471 h 2221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1084" h="2221471">
                  <a:moveTo>
                    <a:pt x="0" y="0"/>
                  </a:moveTo>
                  <a:lnTo>
                    <a:pt x="1075716" y="0"/>
                  </a:lnTo>
                  <a:lnTo>
                    <a:pt x="1631084" y="1110736"/>
                  </a:lnTo>
                  <a:lnTo>
                    <a:pt x="1075716" y="2221471"/>
                  </a:lnTo>
                  <a:lnTo>
                    <a:pt x="0" y="2221471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3" name="Freeform 32"/>
            <p:cNvSpPr/>
            <p:nvPr userDrawn="1"/>
          </p:nvSpPr>
          <p:spPr>
            <a:xfrm>
              <a:off x="-1" y="3171"/>
              <a:ext cx="1631084" cy="2221471"/>
            </a:xfrm>
            <a:custGeom>
              <a:avLst/>
              <a:gdLst>
                <a:gd name="connsiteX0" fmla="*/ 0 w 1631084"/>
                <a:gd name="connsiteY0" fmla="*/ 0 h 2221471"/>
                <a:gd name="connsiteX1" fmla="*/ 1075716 w 1631084"/>
                <a:gd name="connsiteY1" fmla="*/ 0 h 2221471"/>
                <a:gd name="connsiteX2" fmla="*/ 1631084 w 1631084"/>
                <a:gd name="connsiteY2" fmla="*/ 1110736 h 2221471"/>
                <a:gd name="connsiteX3" fmla="*/ 1075716 w 1631084"/>
                <a:gd name="connsiteY3" fmla="*/ 2221471 h 2221471"/>
                <a:gd name="connsiteX4" fmla="*/ 0 w 1631084"/>
                <a:gd name="connsiteY4" fmla="*/ 2221471 h 2221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1084" h="2221471">
                  <a:moveTo>
                    <a:pt x="0" y="0"/>
                  </a:moveTo>
                  <a:lnTo>
                    <a:pt x="1075716" y="0"/>
                  </a:lnTo>
                  <a:lnTo>
                    <a:pt x="1631084" y="1110736"/>
                  </a:lnTo>
                  <a:lnTo>
                    <a:pt x="1075716" y="2221471"/>
                  </a:lnTo>
                  <a:lnTo>
                    <a:pt x="0" y="2221471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7" name="Freeform 36"/>
            <p:cNvSpPr/>
            <p:nvPr userDrawn="1"/>
          </p:nvSpPr>
          <p:spPr>
            <a:xfrm>
              <a:off x="-1" y="4636528"/>
              <a:ext cx="1631084" cy="2221471"/>
            </a:xfrm>
            <a:custGeom>
              <a:avLst/>
              <a:gdLst>
                <a:gd name="connsiteX0" fmla="*/ 0 w 1631084"/>
                <a:gd name="connsiteY0" fmla="*/ 0 h 2221471"/>
                <a:gd name="connsiteX1" fmla="*/ 1075716 w 1631084"/>
                <a:gd name="connsiteY1" fmla="*/ 0 h 2221471"/>
                <a:gd name="connsiteX2" fmla="*/ 1631084 w 1631084"/>
                <a:gd name="connsiteY2" fmla="*/ 1110736 h 2221471"/>
                <a:gd name="connsiteX3" fmla="*/ 1075716 w 1631084"/>
                <a:gd name="connsiteY3" fmla="*/ 2221471 h 2221471"/>
                <a:gd name="connsiteX4" fmla="*/ 0 w 1631084"/>
                <a:gd name="connsiteY4" fmla="*/ 2221471 h 2221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1084" h="2221471">
                  <a:moveTo>
                    <a:pt x="0" y="0"/>
                  </a:moveTo>
                  <a:lnTo>
                    <a:pt x="1075716" y="0"/>
                  </a:lnTo>
                  <a:lnTo>
                    <a:pt x="1631084" y="1110736"/>
                  </a:lnTo>
                  <a:lnTo>
                    <a:pt x="1075716" y="2221471"/>
                  </a:lnTo>
                  <a:lnTo>
                    <a:pt x="0" y="2221471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1" name="Hexagon 10"/>
            <p:cNvSpPr/>
            <p:nvPr userDrawn="1"/>
          </p:nvSpPr>
          <p:spPr>
            <a:xfrm>
              <a:off x="1166478" y="1155160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1187105" y="-9528"/>
              <a:ext cx="2535655" cy="1069483"/>
            </a:xfrm>
            <a:custGeom>
              <a:avLst/>
              <a:gdLst>
                <a:gd name="connsiteX0" fmla="*/ 0 w 1902621"/>
                <a:gd name="connsiteY0" fmla="*/ 0 h 802483"/>
                <a:gd name="connsiteX1" fmla="*/ 1902621 w 1902621"/>
                <a:gd name="connsiteY1" fmla="*/ 0 h 802483"/>
                <a:gd name="connsiteX2" fmla="*/ 1501379 w 1902621"/>
                <a:gd name="connsiteY2" fmla="*/ 802483 h 802483"/>
                <a:gd name="connsiteX3" fmla="*/ 401242 w 1902621"/>
                <a:gd name="connsiteY3" fmla="*/ 802483 h 802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2621" h="802483">
                  <a:moveTo>
                    <a:pt x="0" y="0"/>
                  </a:moveTo>
                  <a:lnTo>
                    <a:pt x="1902621" y="0"/>
                  </a:lnTo>
                  <a:lnTo>
                    <a:pt x="1501379" y="802483"/>
                  </a:lnTo>
                  <a:lnTo>
                    <a:pt x="401242" y="802483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3" name="Hexagon 12"/>
            <p:cNvSpPr/>
            <p:nvPr userDrawn="1"/>
          </p:nvSpPr>
          <p:spPr>
            <a:xfrm>
              <a:off x="1166478" y="3471839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4" name="Freeform 13"/>
            <p:cNvSpPr/>
            <p:nvPr userDrawn="1"/>
          </p:nvSpPr>
          <p:spPr>
            <a:xfrm>
              <a:off x="1187106" y="5788519"/>
              <a:ext cx="2535653" cy="1069481"/>
            </a:xfrm>
            <a:custGeom>
              <a:avLst/>
              <a:gdLst>
                <a:gd name="connsiteX0" fmla="*/ 401241 w 1902619"/>
                <a:gd name="connsiteY0" fmla="*/ 0 h 802482"/>
                <a:gd name="connsiteX1" fmla="*/ 1501378 w 1902619"/>
                <a:gd name="connsiteY1" fmla="*/ 0 h 802482"/>
                <a:gd name="connsiteX2" fmla="*/ 1902619 w 1902619"/>
                <a:gd name="connsiteY2" fmla="*/ 802482 h 802482"/>
                <a:gd name="connsiteX3" fmla="*/ 0 w 1902619"/>
                <a:gd name="connsiteY3" fmla="*/ 802482 h 802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2619" h="802482">
                  <a:moveTo>
                    <a:pt x="401241" y="0"/>
                  </a:moveTo>
                  <a:lnTo>
                    <a:pt x="1501378" y="0"/>
                  </a:lnTo>
                  <a:lnTo>
                    <a:pt x="1902619" y="802482"/>
                  </a:lnTo>
                  <a:lnTo>
                    <a:pt x="0" y="802482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5" name="Hexagon 14"/>
            <p:cNvSpPr/>
            <p:nvPr userDrawn="1"/>
          </p:nvSpPr>
          <p:spPr>
            <a:xfrm>
              <a:off x="3278781" y="2319848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6" name="Hexagon 15"/>
            <p:cNvSpPr/>
            <p:nvPr userDrawn="1"/>
          </p:nvSpPr>
          <p:spPr>
            <a:xfrm>
              <a:off x="3278781" y="3170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7" name="Hexagon 16"/>
            <p:cNvSpPr/>
            <p:nvPr userDrawn="1"/>
          </p:nvSpPr>
          <p:spPr>
            <a:xfrm>
              <a:off x="3278781" y="4636527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8" name="Hexagon 17"/>
            <p:cNvSpPr/>
            <p:nvPr userDrawn="1"/>
          </p:nvSpPr>
          <p:spPr>
            <a:xfrm>
              <a:off x="5391085" y="1155160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9" name="Freeform 18"/>
            <p:cNvSpPr/>
            <p:nvPr userDrawn="1"/>
          </p:nvSpPr>
          <p:spPr>
            <a:xfrm>
              <a:off x="5411711" y="-9528"/>
              <a:ext cx="2535655" cy="1069483"/>
            </a:xfrm>
            <a:custGeom>
              <a:avLst/>
              <a:gdLst>
                <a:gd name="connsiteX0" fmla="*/ 0 w 1902621"/>
                <a:gd name="connsiteY0" fmla="*/ 0 h 802483"/>
                <a:gd name="connsiteX1" fmla="*/ 1902621 w 1902621"/>
                <a:gd name="connsiteY1" fmla="*/ 0 h 802483"/>
                <a:gd name="connsiteX2" fmla="*/ 1501379 w 1902621"/>
                <a:gd name="connsiteY2" fmla="*/ 802483 h 802483"/>
                <a:gd name="connsiteX3" fmla="*/ 401242 w 1902621"/>
                <a:gd name="connsiteY3" fmla="*/ 802483 h 802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2621" h="802483">
                  <a:moveTo>
                    <a:pt x="0" y="0"/>
                  </a:moveTo>
                  <a:lnTo>
                    <a:pt x="1902621" y="0"/>
                  </a:lnTo>
                  <a:lnTo>
                    <a:pt x="1501379" y="802483"/>
                  </a:lnTo>
                  <a:lnTo>
                    <a:pt x="401242" y="802483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0" name="Hexagon 19"/>
            <p:cNvSpPr/>
            <p:nvPr userDrawn="1"/>
          </p:nvSpPr>
          <p:spPr>
            <a:xfrm>
              <a:off x="5391085" y="3471839"/>
              <a:ext cx="2576908" cy="2221473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1" name="Freeform 20"/>
            <p:cNvSpPr/>
            <p:nvPr userDrawn="1"/>
          </p:nvSpPr>
          <p:spPr>
            <a:xfrm>
              <a:off x="5411712" y="5788519"/>
              <a:ext cx="2535653" cy="1069481"/>
            </a:xfrm>
            <a:custGeom>
              <a:avLst/>
              <a:gdLst>
                <a:gd name="connsiteX0" fmla="*/ 401241 w 1902619"/>
                <a:gd name="connsiteY0" fmla="*/ 0 h 802482"/>
                <a:gd name="connsiteX1" fmla="*/ 1501378 w 1902619"/>
                <a:gd name="connsiteY1" fmla="*/ 0 h 802482"/>
                <a:gd name="connsiteX2" fmla="*/ 1902619 w 1902619"/>
                <a:gd name="connsiteY2" fmla="*/ 802482 h 802482"/>
                <a:gd name="connsiteX3" fmla="*/ 0 w 1902619"/>
                <a:gd name="connsiteY3" fmla="*/ 802482 h 802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2619" h="802482">
                  <a:moveTo>
                    <a:pt x="401241" y="0"/>
                  </a:moveTo>
                  <a:lnTo>
                    <a:pt x="1501378" y="0"/>
                  </a:lnTo>
                  <a:lnTo>
                    <a:pt x="1902619" y="802482"/>
                  </a:lnTo>
                  <a:lnTo>
                    <a:pt x="0" y="802482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2" name="Freeform 41"/>
            <p:cNvSpPr/>
            <p:nvPr userDrawn="1"/>
          </p:nvSpPr>
          <p:spPr>
            <a:xfrm>
              <a:off x="7503388" y="2319848"/>
              <a:ext cx="1640612" cy="2221473"/>
            </a:xfrm>
            <a:custGeom>
              <a:avLst/>
              <a:gdLst>
                <a:gd name="connsiteX0" fmla="*/ 555369 w 1640612"/>
                <a:gd name="connsiteY0" fmla="*/ 0 h 2221473"/>
                <a:gd name="connsiteX1" fmla="*/ 1640612 w 1640612"/>
                <a:gd name="connsiteY1" fmla="*/ 0 h 2221473"/>
                <a:gd name="connsiteX2" fmla="*/ 1640612 w 1640612"/>
                <a:gd name="connsiteY2" fmla="*/ 2221473 h 2221473"/>
                <a:gd name="connsiteX3" fmla="*/ 555369 w 1640612"/>
                <a:gd name="connsiteY3" fmla="*/ 2221473 h 2221473"/>
                <a:gd name="connsiteX4" fmla="*/ 0 w 1640612"/>
                <a:gd name="connsiteY4" fmla="*/ 1110737 h 2221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612" h="2221473">
                  <a:moveTo>
                    <a:pt x="555369" y="0"/>
                  </a:moveTo>
                  <a:lnTo>
                    <a:pt x="1640612" y="0"/>
                  </a:lnTo>
                  <a:lnTo>
                    <a:pt x="1640612" y="2221473"/>
                  </a:lnTo>
                  <a:lnTo>
                    <a:pt x="555369" y="2221473"/>
                  </a:lnTo>
                  <a:lnTo>
                    <a:pt x="0" y="1110737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39" name="Freeform 38"/>
            <p:cNvSpPr/>
            <p:nvPr userDrawn="1"/>
          </p:nvSpPr>
          <p:spPr>
            <a:xfrm>
              <a:off x="7503388" y="3170"/>
              <a:ext cx="1640612" cy="2221473"/>
            </a:xfrm>
            <a:custGeom>
              <a:avLst/>
              <a:gdLst>
                <a:gd name="connsiteX0" fmla="*/ 555369 w 1640612"/>
                <a:gd name="connsiteY0" fmla="*/ 0 h 2221473"/>
                <a:gd name="connsiteX1" fmla="*/ 1640612 w 1640612"/>
                <a:gd name="connsiteY1" fmla="*/ 0 h 2221473"/>
                <a:gd name="connsiteX2" fmla="*/ 1640612 w 1640612"/>
                <a:gd name="connsiteY2" fmla="*/ 2221473 h 2221473"/>
                <a:gd name="connsiteX3" fmla="*/ 555369 w 1640612"/>
                <a:gd name="connsiteY3" fmla="*/ 2221473 h 2221473"/>
                <a:gd name="connsiteX4" fmla="*/ 0 w 1640612"/>
                <a:gd name="connsiteY4" fmla="*/ 1110737 h 2221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612" h="2221473">
                  <a:moveTo>
                    <a:pt x="555369" y="0"/>
                  </a:moveTo>
                  <a:lnTo>
                    <a:pt x="1640612" y="0"/>
                  </a:lnTo>
                  <a:lnTo>
                    <a:pt x="1640612" y="2221473"/>
                  </a:lnTo>
                  <a:lnTo>
                    <a:pt x="555369" y="2221473"/>
                  </a:lnTo>
                  <a:lnTo>
                    <a:pt x="0" y="1110737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5" name="Freeform 44"/>
            <p:cNvSpPr/>
            <p:nvPr userDrawn="1"/>
          </p:nvSpPr>
          <p:spPr>
            <a:xfrm>
              <a:off x="7503388" y="4636527"/>
              <a:ext cx="1640612" cy="2221473"/>
            </a:xfrm>
            <a:custGeom>
              <a:avLst/>
              <a:gdLst>
                <a:gd name="connsiteX0" fmla="*/ 555369 w 1640612"/>
                <a:gd name="connsiteY0" fmla="*/ 0 h 2221473"/>
                <a:gd name="connsiteX1" fmla="*/ 1640612 w 1640612"/>
                <a:gd name="connsiteY1" fmla="*/ 0 h 2221473"/>
                <a:gd name="connsiteX2" fmla="*/ 1640612 w 1640612"/>
                <a:gd name="connsiteY2" fmla="*/ 2221473 h 2221473"/>
                <a:gd name="connsiteX3" fmla="*/ 555369 w 1640612"/>
                <a:gd name="connsiteY3" fmla="*/ 2221473 h 2221473"/>
                <a:gd name="connsiteX4" fmla="*/ 0 w 1640612"/>
                <a:gd name="connsiteY4" fmla="*/ 1110737 h 2221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612" h="2221473">
                  <a:moveTo>
                    <a:pt x="555369" y="0"/>
                  </a:moveTo>
                  <a:lnTo>
                    <a:pt x="1640612" y="0"/>
                  </a:lnTo>
                  <a:lnTo>
                    <a:pt x="1640612" y="2221473"/>
                  </a:lnTo>
                  <a:lnTo>
                    <a:pt x="555369" y="2221473"/>
                  </a:lnTo>
                  <a:lnTo>
                    <a:pt x="0" y="1110737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11711" y="1155160"/>
            <a:ext cx="2556282" cy="2221472"/>
          </a:xfrm>
        </p:spPr>
        <p:txBody>
          <a:bodyPr anchor="ctr">
            <a:noAutofit/>
          </a:bodyPr>
          <a:lstStyle>
            <a:lvl1pPr algn="ctr">
              <a:defRPr sz="3200" b="1"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1084" y="3471837"/>
            <a:ext cx="2576908" cy="2221475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264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0824" y="365125"/>
            <a:ext cx="6000750" cy="1325563"/>
          </a:xfrm>
        </p:spPr>
        <p:txBody>
          <a:bodyPr/>
          <a:lstStyle>
            <a:lvl1pPr algn="r">
              <a:defRPr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0824" y="1825625"/>
            <a:ext cx="60007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790824" y="6356350"/>
            <a:ext cx="1076325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90974" y="6356350"/>
            <a:ext cx="3457575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70742" y="6356350"/>
            <a:ext cx="1220832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0" y="1"/>
            <a:ext cx="2463800" cy="6857999"/>
            <a:chOff x="0" y="1"/>
            <a:chExt cx="1847850" cy="5143499"/>
          </a:xfrm>
        </p:grpSpPr>
        <p:sp>
          <p:nvSpPr>
            <p:cNvPr id="7" name="Freeform 6"/>
            <p:cNvSpPr/>
            <p:nvPr userDrawn="1"/>
          </p:nvSpPr>
          <p:spPr>
            <a:xfrm>
              <a:off x="0" y="1"/>
              <a:ext cx="858569" cy="994599"/>
            </a:xfrm>
            <a:custGeom>
              <a:avLst/>
              <a:gdLst>
                <a:gd name="connsiteX0" fmla="*/ 0 w 858569"/>
                <a:gd name="connsiteY0" fmla="*/ 0 h 994599"/>
                <a:gd name="connsiteX1" fmla="*/ 609919 w 858569"/>
                <a:gd name="connsiteY1" fmla="*/ 0 h 994599"/>
                <a:gd name="connsiteX2" fmla="*/ 858569 w 858569"/>
                <a:gd name="connsiteY2" fmla="*/ 497300 h 994599"/>
                <a:gd name="connsiteX3" fmla="*/ 609919 w 858569"/>
                <a:gd name="connsiteY3" fmla="*/ 994599 h 994599"/>
                <a:gd name="connsiteX4" fmla="*/ 0 w 858569"/>
                <a:gd name="connsiteY4" fmla="*/ 994599 h 994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8569" h="994599">
                  <a:moveTo>
                    <a:pt x="0" y="0"/>
                  </a:moveTo>
                  <a:lnTo>
                    <a:pt x="609919" y="0"/>
                  </a:lnTo>
                  <a:lnTo>
                    <a:pt x="858569" y="497300"/>
                  </a:lnTo>
                  <a:lnTo>
                    <a:pt x="609919" y="994599"/>
                  </a:lnTo>
                  <a:lnTo>
                    <a:pt x="0" y="994599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 userDrawn="1"/>
          </p:nvSpPr>
          <p:spPr>
            <a:xfrm>
              <a:off x="0" y="1037226"/>
              <a:ext cx="858569" cy="994599"/>
            </a:xfrm>
            <a:custGeom>
              <a:avLst/>
              <a:gdLst>
                <a:gd name="connsiteX0" fmla="*/ 0 w 858569"/>
                <a:gd name="connsiteY0" fmla="*/ 0 h 994599"/>
                <a:gd name="connsiteX1" fmla="*/ 609919 w 858569"/>
                <a:gd name="connsiteY1" fmla="*/ 0 h 994599"/>
                <a:gd name="connsiteX2" fmla="*/ 858569 w 858569"/>
                <a:gd name="connsiteY2" fmla="*/ 497300 h 994599"/>
                <a:gd name="connsiteX3" fmla="*/ 609919 w 858569"/>
                <a:gd name="connsiteY3" fmla="*/ 994599 h 994599"/>
                <a:gd name="connsiteX4" fmla="*/ 0 w 858569"/>
                <a:gd name="connsiteY4" fmla="*/ 994599 h 994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8569" h="994599">
                  <a:moveTo>
                    <a:pt x="0" y="0"/>
                  </a:moveTo>
                  <a:lnTo>
                    <a:pt x="609919" y="0"/>
                  </a:lnTo>
                  <a:lnTo>
                    <a:pt x="858569" y="497300"/>
                  </a:lnTo>
                  <a:lnTo>
                    <a:pt x="609919" y="994599"/>
                  </a:lnTo>
                  <a:lnTo>
                    <a:pt x="0" y="994599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 userDrawn="1"/>
          </p:nvSpPr>
          <p:spPr>
            <a:xfrm>
              <a:off x="0" y="2074450"/>
              <a:ext cx="858569" cy="994599"/>
            </a:xfrm>
            <a:custGeom>
              <a:avLst/>
              <a:gdLst>
                <a:gd name="connsiteX0" fmla="*/ 0 w 858569"/>
                <a:gd name="connsiteY0" fmla="*/ 0 h 994599"/>
                <a:gd name="connsiteX1" fmla="*/ 609919 w 858569"/>
                <a:gd name="connsiteY1" fmla="*/ 0 h 994599"/>
                <a:gd name="connsiteX2" fmla="*/ 858569 w 858569"/>
                <a:gd name="connsiteY2" fmla="*/ 497300 h 994599"/>
                <a:gd name="connsiteX3" fmla="*/ 609919 w 858569"/>
                <a:gd name="connsiteY3" fmla="*/ 994599 h 994599"/>
                <a:gd name="connsiteX4" fmla="*/ 0 w 858569"/>
                <a:gd name="connsiteY4" fmla="*/ 994599 h 994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8569" h="994599">
                  <a:moveTo>
                    <a:pt x="0" y="0"/>
                  </a:moveTo>
                  <a:lnTo>
                    <a:pt x="609919" y="0"/>
                  </a:lnTo>
                  <a:lnTo>
                    <a:pt x="858569" y="497300"/>
                  </a:lnTo>
                  <a:lnTo>
                    <a:pt x="609919" y="994599"/>
                  </a:lnTo>
                  <a:lnTo>
                    <a:pt x="0" y="994599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9"/>
            <p:cNvSpPr/>
            <p:nvPr userDrawn="1"/>
          </p:nvSpPr>
          <p:spPr>
            <a:xfrm>
              <a:off x="0" y="3111676"/>
              <a:ext cx="858568" cy="994599"/>
            </a:xfrm>
            <a:custGeom>
              <a:avLst/>
              <a:gdLst>
                <a:gd name="connsiteX0" fmla="*/ 0 w 858568"/>
                <a:gd name="connsiteY0" fmla="*/ 0 h 994599"/>
                <a:gd name="connsiteX1" fmla="*/ 609918 w 858568"/>
                <a:gd name="connsiteY1" fmla="*/ 0 h 994599"/>
                <a:gd name="connsiteX2" fmla="*/ 858568 w 858568"/>
                <a:gd name="connsiteY2" fmla="*/ 497300 h 994599"/>
                <a:gd name="connsiteX3" fmla="*/ 609918 w 858568"/>
                <a:gd name="connsiteY3" fmla="*/ 994599 h 994599"/>
                <a:gd name="connsiteX4" fmla="*/ 0 w 858568"/>
                <a:gd name="connsiteY4" fmla="*/ 994599 h 994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8568" h="994599">
                  <a:moveTo>
                    <a:pt x="0" y="0"/>
                  </a:moveTo>
                  <a:lnTo>
                    <a:pt x="609918" y="0"/>
                  </a:lnTo>
                  <a:lnTo>
                    <a:pt x="858568" y="497300"/>
                  </a:lnTo>
                  <a:lnTo>
                    <a:pt x="609918" y="994599"/>
                  </a:lnTo>
                  <a:lnTo>
                    <a:pt x="0" y="994599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 10"/>
            <p:cNvSpPr/>
            <p:nvPr userDrawn="1"/>
          </p:nvSpPr>
          <p:spPr>
            <a:xfrm>
              <a:off x="0" y="4148901"/>
              <a:ext cx="858568" cy="994599"/>
            </a:xfrm>
            <a:custGeom>
              <a:avLst/>
              <a:gdLst>
                <a:gd name="connsiteX0" fmla="*/ 0 w 858568"/>
                <a:gd name="connsiteY0" fmla="*/ 0 h 994599"/>
                <a:gd name="connsiteX1" fmla="*/ 609918 w 858568"/>
                <a:gd name="connsiteY1" fmla="*/ 0 h 994599"/>
                <a:gd name="connsiteX2" fmla="*/ 858568 w 858568"/>
                <a:gd name="connsiteY2" fmla="*/ 497300 h 994599"/>
                <a:gd name="connsiteX3" fmla="*/ 609918 w 858568"/>
                <a:gd name="connsiteY3" fmla="*/ 994599 h 994599"/>
                <a:gd name="connsiteX4" fmla="*/ 0 w 858568"/>
                <a:gd name="connsiteY4" fmla="*/ 994599 h 994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8568" h="994599">
                  <a:moveTo>
                    <a:pt x="0" y="0"/>
                  </a:moveTo>
                  <a:lnTo>
                    <a:pt x="609918" y="0"/>
                  </a:lnTo>
                  <a:lnTo>
                    <a:pt x="858568" y="497300"/>
                  </a:lnTo>
                  <a:lnTo>
                    <a:pt x="609918" y="994599"/>
                  </a:lnTo>
                  <a:lnTo>
                    <a:pt x="0" y="994599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704772" y="1"/>
              <a:ext cx="1132422" cy="475986"/>
            </a:xfrm>
            <a:custGeom>
              <a:avLst/>
              <a:gdLst>
                <a:gd name="connsiteX0" fmla="*/ 0 w 1132422"/>
                <a:gd name="connsiteY0" fmla="*/ 0 h 475986"/>
                <a:gd name="connsiteX1" fmla="*/ 1132422 w 1132422"/>
                <a:gd name="connsiteY1" fmla="*/ 0 h 475986"/>
                <a:gd name="connsiteX2" fmla="*/ 894428 w 1132422"/>
                <a:gd name="connsiteY2" fmla="*/ 475986 h 475986"/>
                <a:gd name="connsiteX3" fmla="*/ 237993 w 1132422"/>
                <a:gd name="connsiteY3" fmla="*/ 475986 h 47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422" h="475986">
                  <a:moveTo>
                    <a:pt x="0" y="0"/>
                  </a:moveTo>
                  <a:lnTo>
                    <a:pt x="1132422" y="0"/>
                  </a:lnTo>
                  <a:lnTo>
                    <a:pt x="894428" y="475986"/>
                  </a:lnTo>
                  <a:lnTo>
                    <a:pt x="237993" y="475986"/>
                  </a:lnTo>
                  <a:close/>
                </a:path>
              </a:pathLst>
            </a:cu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Hexagon 12"/>
            <p:cNvSpPr/>
            <p:nvPr userDrawn="1"/>
          </p:nvSpPr>
          <p:spPr>
            <a:xfrm>
              <a:off x="694115" y="518613"/>
              <a:ext cx="1153735" cy="994599"/>
            </a:xfrm>
            <a:prstGeom prst="hexagon">
              <a:avLst/>
            </a:pr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Hexagon 13"/>
            <p:cNvSpPr/>
            <p:nvPr userDrawn="1"/>
          </p:nvSpPr>
          <p:spPr>
            <a:xfrm>
              <a:off x="694115" y="1555837"/>
              <a:ext cx="1153735" cy="994599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Hexagon 14"/>
            <p:cNvSpPr/>
            <p:nvPr userDrawn="1"/>
          </p:nvSpPr>
          <p:spPr>
            <a:xfrm>
              <a:off x="694114" y="2593063"/>
              <a:ext cx="1153735" cy="994599"/>
            </a:xfrm>
            <a:prstGeom prst="hexagon">
              <a:avLst/>
            </a:pr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Hexagon 15"/>
            <p:cNvSpPr/>
            <p:nvPr userDrawn="1"/>
          </p:nvSpPr>
          <p:spPr>
            <a:xfrm>
              <a:off x="694114" y="3630288"/>
              <a:ext cx="1153735" cy="994599"/>
            </a:xfrm>
            <a:prstGeom prst="hexagon">
              <a:avLst/>
            </a:prstGeom>
            <a:gradFill>
              <a:gsLst>
                <a:gs pos="0">
                  <a:srgbClr val="FEFEFE"/>
                </a:gs>
                <a:gs pos="61000">
                  <a:srgbClr val="F0F0F0"/>
                </a:gs>
                <a:gs pos="100000">
                  <a:srgbClr val="D2D2D4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/>
            <p:nvPr userDrawn="1"/>
          </p:nvSpPr>
          <p:spPr>
            <a:xfrm>
              <a:off x="704771" y="4667513"/>
              <a:ext cx="1132422" cy="475987"/>
            </a:xfrm>
            <a:custGeom>
              <a:avLst/>
              <a:gdLst>
                <a:gd name="connsiteX0" fmla="*/ 237993 w 1132422"/>
                <a:gd name="connsiteY0" fmla="*/ 0 h 475987"/>
                <a:gd name="connsiteX1" fmla="*/ 894428 w 1132422"/>
                <a:gd name="connsiteY1" fmla="*/ 0 h 475987"/>
                <a:gd name="connsiteX2" fmla="*/ 1132422 w 1132422"/>
                <a:gd name="connsiteY2" fmla="*/ 475987 h 475987"/>
                <a:gd name="connsiteX3" fmla="*/ 0 w 1132422"/>
                <a:gd name="connsiteY3" fmla="*/ 475987 h 475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422" h="475987">
                  <a:moveTo>
                    <a:pt x="237993" y="0"/>
                  </a:moveTo>
                  <a:lnTo>
                    <a:pt x="894428" y="0"/>
                  </a:lnTo>
                  <a:lnTo>
                    <a:pt x="1132422" y="475987"/>
                  </a:lnTo>
                  <a:lnTo>
                    <a:pt x="0" y="475987"/>
                  </a:lnTo>
                  <a:close/>
                </a:path>
              </a:pathLst>
            </a:custGeom>
            <a:gradFill>
              <a:gsLst>
                <a:gs pos="0">
                  <a:srgbClr val="555658"/>
                </a:gs>
                <a:gs pos="61000">
                  <a:srgbClr val="404042"/>
                </a:gs>
                <a:gs pos="100000">
                  <a:srgbClr val="28282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3644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6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1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5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9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7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48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1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95F34-DAA2-455F-8047-F996DA87F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7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642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tollit</a:t>
            </a:r>
            <a:r>
              <a:rPr lang="en-US" dirty="0" smtClean="0"/>
              <a:t> </a:t>
            </a:r>
            <a:r>
              <a:rPr lang="en-US" dirty="0" err="1" smtClean="0"/>
              <a:t>epicuri</a:t>
            </a:r>
            <a:r>
              <a:rPr lang="en-US" dirty="0" smtClean="0"/>
              <a:t> </a:t>
            </a:r>
            <a:r>
              <a:rPr lang="en-US" dirty="0" err="1" smtClean="0"/>
              <a:t>est</a:t>
            </a:r>
            <a:r>
              <a:rPr lang="en-US" dirty="0" smtClean="0"/>
              <a:t> ex,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 </a:t>
            </a:r>
            <a:r>
              <a:rPr lang="en-US" dirty="0" err="1" smtClean="0"/>
              <a:t>singulis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mel</a:t>
            </a:r>
            <a:r>
              <a:rPr lang="en-US" dirty="0" smtClean="0"/>
              <a:t>. </a:t>
            </a:r>
            <a:r>
              <a:rPr lang="en-US" dirty="0" err="1" smtClean="0"/>
              <a:t>Agam</a:t>
            </a:r>
            <a:r>
              <a:rPr lang="en-US" dirty="0" smtClean="0"/>
              <a:t> </a:t>
            </a:r>
            <a:r>
              <a:rPr lang="en-US" dirty="0" err="1" smtClean="0"/>
              <a:t>aperiri</a:t>
            </a:r>
            <a:r>
              <a:rPr lang="en-US" dirty="0" smtClean="0"/>
              <a:t> no has, id </a:t>
            </a:r>
            <a:r>
              <a:rPr lang="en-US" dirty="0" err="1" smtClean="0"/>
              <a:t>mel</a:t>
            </a:r>
            <a:r>
              <a:rPr lang="en-US" dirty="0" smtClean="0"/>
              <a:t> </a:t>
            </a:r>
            <a:r>
              <a:rPr lang="en-US" dirty="0" err="1" smtClean="0"/>
              <a:t>delenit</a:t>
            </a:r>
            <a:r>
              <a:rPr lang="en-US" dirty="0" smtClean="0"/>
              <a:t> </a:t>
            </a:r>
            <a:r>
              <a:rPr lang="en-US" dirty="0" err="1" smtClean="0"/>
              <a:t>voluptatum</a:t>
            </a:r>
            <a:r>
              <a:rPr lang="en-US" dirty="0" smtClean="0"/>
              <a:t>.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sententiae</a:t>
            </a:r>
            <a:r>
              <a:rPr lang="en-US" dirty="0" smtClean="0"/>
              <a:t> </a:t>
            </a:r>
            <a:r>
              <a:rPr lang="en-US" dirty="0" err="1" smtClean="0"/>
              <a:t>scribentur</a:t>
            </a:r>
            <a:r>
              <a:rPr lang="en-US" dirty="0" smtClean="0"/>
              <a:t> </a:t>
            </a:r>
            <a:r>
              <a:rPr lang="en-US" dirty="0" err="1" smtClean="0"/>
              <a:t>pri</a:t>
            </a:r>
            <a:r>
              <a:rPr lang="en-US" dirty="0" smtClean="0"/>
              <a:t> an.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vocent</a:t>
            </a:r>
            <a:r>
              <a:rPr lang="en-US" dirty="0" smtClean="0"/>
              <a:t> </a:t>
            </a:r>
            <a:r>
              <a:rPr lang="en-US" dirty="0" err="1" smtClean="0"/>
              <a:t>aeterno</a:t>
            </a:r>
            <a:r>
              <a:rPr lang="en-US" dirty="0" smtClean="0"/>
              <a:t> ad </a:t>
            </a:r>
            <a:r>
              <a:rPr lang="en-US" dirty="0" err="1" smtClean="0"/>
              <a:t>ius</a:t>
            </a:r>
            <a:r>
              <a:rPr lang="en-US" dirty="0" smtClean="0"/>
              <a:t>, mea cu </a:t>
            </a:r>
            <a:r>
              <a:rPr lang="en-US" dirty="0" err="1" smtClean="0"/>
              <a:t>affert</a:t>
            </a:r>
            <a:r>
              <a:rPr lang="en-US" dirty="0" smtClean="0"/>
              <a:t> </a:t>
            </a:r>
            <a:r>
              <a:rPr lang="en-US" dirty="0" err="1" smtClean="0"/>
              <a:t>electram</a:t>
            </a:r>
            <a:r>
              <a:rPr lang="en-US" dirty="0" smtClean="0"/>
              <a:t>. Cum </a:t>
            </a:r>
            <a:r>
              <a:rPr lang="en-US" dirty="0" err="1" smtClean="0"/>
              <a:t>habemus</a:t>
            </a:r>
            <a:r>
              <a:rPr lang="en-US" dirty="0" smtClean="0"/>
              <a:t> </a:t>
            </a:r>
            <a:r>
              <a:rPr lang="en-US" dirty="0" err="1" smtClean="0"/>
              <a:t>adolescens</a:t>
            </a:r>
            <a:r>
              <a:rPr lang="en-US" dirty="0" smtClean="0"/>
              <a:t> </a:t>
            </a:r>
            <a:r>
              <a:rPr lang="en-US" dirty="0" err="1" smtClean="0"/>
              <a:t>complectitur</a:t>
            </a:r>
            <a:r>
              <a:rPr lang="en-US" dirty="0" smtClean="0"/>
              <a:t> </a:t>
            </a:r>
            <a:r>
              <a:rPr lang="en-US" dirty="0" err="1" smtClean="0"/>
              <a:t>ea</a:t>
            </a:r>
            <a:r>
              <a:rPr lang="en-US" dirty="0" smtClean="0"/>
              <a:t>, cu </a:t>
            </a:r>
            <a:r>
              <a:rPr lang="en-US" dirty="0" err="1" smtClean="0"/>
              <a:t>nominavi</a:t>
            </a:r>
            <a:r>
              <a:rPr lang="en-US" dirty="0" smtClean="0"/>
              <a:t> </a:t>
            </a:r>
            <a:r>
              <a:rPr lang="en-US" dirty="0" err="1" smtClean="0"/>
              <a:t>praesent</a:t>
            </a:r>
            <a:r>
              <a:rPr lang="en-US" dirty="0" smtClean="0"/>
              <a:t> </a:t>
            </a:r>
            <a:r>
              <a:rPr lang="en-US" dirty="0" err="1" smtClean="0"/>
              <a:t>honestatis</a:t>
            </a:r>
            <a:r>
              <a:rPr lang="en-US" dirty="0" smtClean="0"/>
              <a:t> duo. </a:t>
            </a:r>
            <a:r>
              <a:rPr lang="en-US" dirty="0" err="1" smtClean="0"/>
              <a:t>Virtute</a:t>
            </a:r>
            <a:r>
              <a:rPr lang="en-US" dirty="0" smtClean="0"/>
              <a:t> </a:t>
            </a:r>
            <a:r>
              <a:rPr lang="en-US" dirty="0" err="1" smtClean="0"/>
              <a:t>maiestatis</a:t>
            </a:r>
            <a:r>
              <a:rPr lang="en-US" dirty="0" smtClean="0"/>
              <a:t> </a:t>
            </a:r>
            <a:r>
              <a:rPr lang="en-US" dirty="0" err="1" smtClean="0"/>
              <a:t>voluptatibus</a:t>
            </a:r>
            <a:r>
              <a:rPr lang="en-US" dirty="0" smtClean="0"/>
              <a:t> in </a:t>
            </a:r>
            <a:r>
              <a:rPr lang="en-US" dirty="0" err="1" smtClean="0"/>
              <a:t>ius</a:t>
            </a:r>
            <a:r>
              <a:rPr lang="en-US" dirty="0" smtClean="0"/>
              <a:t>.</a:t>
            </a:r>
          </a:p>
          <a:p>
            <a:pPr algn="just"/>
            <a:endParaRPr lang="en-US" sz="1400" dirty="0" smtClean="0"/>
          </a:p>
          <a:p>
            <a:pPr algn="just"/>
            <a:r>
              <a:rPr lang="en-US" dirty="0" err="1" smtClean="0"/>
              <a:t>Te</a:t>
            </a:r>
            <a:r>
              <a:rPr lang="en-US" dirty="0" smtClean="0"/>
              <a:t> qui </a:t>
            </a:r>
            <a:r>
              <a:rPr lang="en-US" dirty="0" err="1" smtClean="0"/>
              <a:t>primis</a:t>
            </a:r>
            <a:r>
              <a:rPr lang="en-US" dirty="0" smtClean="0"/>
              <a:t> </a:t>
            </a:r>
            <a:r>
              <a:rPr lang="en-US" dirty="0" err="1" smtClean="0"/>
              <a:t>doctus</a:t>
            </a:r>
            <a:r>
              <a:rPr lang="en-US" dirty="0" smtClean="0"/>
              <a:t> </a:t>
            </a:r>
            <a:r>
              <a:rPr lang="en-US" dirty="0" err="1" smtClean="0"/>
              <a:t>audiam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has </a:t>
            </a:r>
            <a:r>
              <a:rPr lang="en-US" dirty="0" err="1" smtClean="0"/>
              <a:t>cotidieque</a:t>
            </a:r>
            <a:r>
              <a:rPr lang="en-US" dirty="0" smtClean="0"/>
              <a:t> </a:t>
            </a:r>
            <a:r>
              <a:rPr lang="en-US" dirty="0" err="1" smtClean="0"/>
              <a:t>disputando</a:t>
            </a:r>
            <a:r>
              <a:rPr lang="en-US" dirty="0" smtClean="0"/>
              <a:t>, quo choro </a:t>
            </a:r>
            <a:r>
              <a:rPr lang="en-US" dirty="0" err="1" smtClean="0"/>
              <a:t>appareat</a:t>
            </a:r>
            <a:r>
              <a:rPr lang="en-US" dirty="0" smtClean="0"/>
              <a:t> </a:t>
            </a:r>
            <a:r>
              <a:rPr lang="en-US" dirty="0" err="1" smtClean="0"/>
              <a:t>conclusionemque</a:t>
            </a:r>
            <a:r>
              <a:rPr lang="en-US" dirty="0" smtClean="0"/>
              <a:t> ad, </a:t>
            </a:r>
            <a:r>
              <a:rPr lang="en-US" dirty="0" err="1" smtClean="0"/>
              <a:t>laudem</a:t>
            </a:r>
            <a:r>
              <a:rPr lang="en-US" dirty="0" smtClean="0"/>
              <a:t> </a:t>
            </a:r>
            <a:r>
              <a:rPr lang="en-US" dirty="0" err="1" smtClean="0"/>
              <a:t>delicatissimi</a:t>
            </a:r>
            <a:r>
              <a:rPr lang="en-US" dirty="0" smtClean="0"/>
              <a:t> an </a:t>
            </a:r>
            <a:r>
              <a:rPr lang="en-US" dirty="0" err="1" smtClean="0"/>
              <a:t>eos</a:t>
            </a:r>
            <a:r>
              <a:rPr lang="en-US" dirty="0" smtClean="0"/>
              <a:t>.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ius</a:t>
            </a:r>
            <a:r>
              <a:rPr lang="en-US" dirty="0" smtClean="0"/>
              <a:t> </a:t>
            </a:r>
            <a:r>
              <a:rPr lang="en-US" dirty="0" err="1" smtClean="0"/>
              <a:t>errem</a:t>
            </a:r>
            <a:r>
              <a:rPr lang="en-US" dirty="0" smtClean="0"/>
              <a:t> </a:t>
            </a:r>
            <a:r>
              <a:rPr lang="en-US" dirty="0" err="1" smtClean="0"/>
              <a:t>denique</a:t>
            </a:r>
            <a:r>
              <a:rPr lang="en-US" dirty="0" smtClean="0"/>
              <a:t>. </a:t>
            </a:r>
            <a:r>
              <a:rPr lang="en-US" dirty="0" err="1" smtClean="0"/>
              <a:t>Probatus</a:t>
            </a:r>
            <a:r>
              <a:rPr lang="en-US" dirty="0" smtClean="0"/>
              <a:t> </a:t>
            </a:r>
            <a:r>
              <a:rPr lang="en-US" dirty="0" err="1" smtClean="0"/>
              <a:t>complectitur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pri</a:t>
            </a:r>
            <a:r>
              <a:rPr lang="en-US" dirty="0" smtClean="0"/>
              <a:t>, et </a:t>
            </a:r>
            <a:r>
              <a:rPr lang="en-US" dirty="0" err="1" smtClean="0"/>
              <a:t>discere</a:t>
            </a:r>
            <a:r>
              <a:rPr lang="en-US" dirty="0" smtClean="0"/>
              <a:t> </a:t>
            </a:r>
            <a:r>
              <a:rPr lang="en-US" dirty="0" err="1" smtClean="0"/>
              <a:t>partiendo</a:t>
            </a:r>
            <a:r>
              <a:rPr lang="en-US" dirty="0" smtClean="0"/>
              <a:t> </a:t>
            </a:r>
            <a:r>
              <a:rPr lang="en-US" dirty="0" err="1" smtClean="0"/>
              <a:t>voluptaria</a:t>
            </a:r>
            <a:r>
              <a:rPr lang="en-US" dirty="0" smtClean="0"/>
              <a:t> pro. No </a:t>
            </a:r>
            <a:r>
              <a:rPr lang="en-US" dirty="0" err="1" smtClean="0"/>
              <a:t>menandri</a:t>
            </a:r>
            <a:r>
              <a:rPr lang="en-US" dirty="0" smtClean="0"/>
              <a:t>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, </a:t>
            </a:r>
            <a:r>
              <a:rPr lang="en-US" dirty="0" err="1" smtClean="0"/>
              <a:t>eam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diceret</a:t>
            </a:r>
            <a:r>
              <a:rPr lang="en-US" dirty="0" smtClean="0"/>
              <a:t> </a:t>
            </a:r>
            <a:r>
              <a:rPr lang="en-US" dirty="0" err="1" smtClean="0"/>
              <a:t>praesent</a:t>
            </a:r>
            <a:r>
              <a:rPr lang="en-US" dirty="0" smtClean="0"/>
              <a:t>, ad </a:t>
            </a:r>
            <a:r>
              <a:rPr lang="en-US" dirty="0" err="1" smtClean="0"/>
              <a:t>alienum</a:t>
            </a:r>
            <a:r>
              <a:rPr lang="en-US" dirty="0" smtClean="0"/>
              <a:t> </a:t>
            </a:r>
            <a:r>
              <a:rPr lang="en-US" dirty="0" err="1" smtClean="0"/>
              <a:t>sapientem</a:t>
            </a:r>
            <a:r>
              <a:rPr lang="en-US" dirty="0" smtClean="0"/>
              <a:t> </a:t>
            </a:r>
            <a:r>
              <a:rPr lang="en-US" dirty="0" err="1" smtClean="0"/>
              <a:t>eam</a:t>
            </a:r>
            <a:r>
              <a:rPr lang="en-US" dirty="0" smtClean="0"/>
              <a:t>.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pri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munere</a:t>
            </a:r>
            <a:r>
              <a:rPr lang="en-US" dirty="0" smtClean="0"/>
              <a:t>, at sit </a:t>
            </a:r>
            <a:r>
              <a:rPr lang="en-US" dirty="0" err="1" smtClean="0"/>
              <a:t>agam</a:t>
            </a:r>
            <a:r>
              <a:rPr lang="en-US" dirty="0" smtClean="0"/>
              <a:t> option. </a:t>
            </a:r>
            <a:r>
              <a:rPr lang="en-US" dirty="0" err="1" smtClean="0"/>
              <a:t>Te</a:t>
            </a:r>
            <a:r>
              <a:rPr lang="en-US" dirty="0" smtClean="0"/>
              <a:t> vis vitae </a:t>
            </a:r>
            <a:r>
              <a:rPr lang="en-US" dirty="0" err="1" smtClean="0"/>
              <a:t>labores</a:t>
            </a:r>
            <a:r>
              <a:rPr lang="en-US" dirty="0" smtClean="0"/>
              <a:t> </a:t>
            </a:r>
            <a:r>
              <a:rPr lang="en-US" dirty="0" err="1" smtClean="0"/>
              <a:t>definiebas</a:t>
            </a:r>
            <a:r>
              <a:rPr lang="en-US" dirty="0" smtClean="0"/>
              <a:t>, </a:t>
            </a:r>
            <a:r>
              <a:rPr lang="en-US" dirty="0" err="1" smtClean="0"/>
              <a:t>eum</a:t>
            </a:r>
            <a:r>
              <a:rPr lang="en-US" dirty="0" smtClean="0"/>
              <a:t> ex </a:t>
            </a:r>
            <a:r>
              <a:rPr lang="en-US" dirty="0" err="1" smtClean="0"/>
              <a:t>agam</a:t>
            </a:r>
            <a:r>
              <a:rPr lang="en-US" dirty="0" smtClean="0"/>
              <a:t> </a:t>
            </a:r>
            <a:r>
              <a:rPr lang="en-US" dirty="0" err="1" smtClean="0"/>
              <a:t>vidisse</a:t>
            </a:r>
            <a:r>
              <a:rPr lang="en-US" dirty="0" smtClean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019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0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88_T_PGO_Soccer-4_3" id="{96245BFB-392E-4BD5-BC50-4479D96C4806}" vid="{0E2A5376-E4A0-4C73-B402-1AE074FB8AAC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88_T_PGO_Soccer-4_3" id="{96245BFB-392E-4BD5-BC50-4479D96C4806}" vid="{BD6E4D97-74EA-4238-BBC3-52C96D0C0C46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1554</TotalTime>
  <Words>179</Words>
  <PresentationFormat>On-screen Show (4:3)</PresentationFormat>
  <Paragraphs>13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2_Custom Design</vt:lpstr>
      <vt:lpstr>1_Custom Design</vt:lpstr>
      <vt:lpstr>Title of your presentation</vt:lpstr>
      <vt:lpstr>Title of your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Football PowerPoint Template</dc:title>
  <dc:creator>PresentationGo.com</dc:creator>
  <dc:description>© Copyright PresentationGo.com</dc:description>
  <dcterms:modified xsi:type="dcterms:W3CDTF">2016-06-11T18:04:25Z</dcterms:modified>
</cp:coreProperties>
</file>