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1539"/>
    <a:srgbClr val="2F7239"/>
    <a:srgbClr val="4C6EB6"/>
    <a:srgbClr val="E6D33E"/>
    <a:srgbClr val="B32B2E"/>
    <a:srgbClr val="DCA025"/>
    <a:srgbClr val="1C1F1C"/>
    <a:srgbClr val="231B93"/>
    <a:srgbClr val="33408D"/>
    <a:srgbClr val="B20D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7" autoAdjust="0"/>
    <p:restoredTop sz="96087" autoAdjust="0"/>
  </p:normalViewPr>
  <p:slideViewPr>
    <p:cSldViewPr snapToGrid="0" showGuides="1">
      <p:cViewPr varScale="1">
        <p:scale>
          <a:sx n="108" d="100"/>
          <a:sy n="108" d="100"/>
        </p:scale>
        <p:origin x="160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7/26/2016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</a:t>
            </a:r>
            <a:r>
              <a:rPr lang="en-US" b="1" dirty="0" smtClean="0"/>
              <a:t>PresentationGo.com</a:t>
            </a:r>
            <a:r>
              <a:rPr lang="en-US" dirty="0" smtClean="0"/>
              <a:t>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AA15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2F7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AA15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2F72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2F7239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AA1539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AA15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2F72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1">
            <a:blip r:embed="rId2"/>
            <a:srcRect/>
            <a:tile tx="0" ty="0" sx="70000" sy="70000" flip="none" algn="tl"/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C0C0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AA15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AA15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3906369" y="2633133"/>
            <a:ext cx="133126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effectLst/>
              </a:rPr>
              <a:t>Designed</a:t>
            </a:r>
            <a:r>
              <a:rPr lang="en-US" baseline="0" dirty="0" smtClean="0">
                <a:solidFill>
                  <a:schemeClr val="bg1"/>
                </a:solidFill>
                <a:effectLst/>
              </a:rPr>
              <a:t>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3197303" y="6121399"/>
            <a:ext cx="274940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 smtClean="0">
                <a:solidFill>
                  <a:srgbClr val="A5CD00"/>
                </a:solidFill>
              </a:rPr>
              <a:t>T</a:t>
            </a:r>
            <a:r>
              <a:rPr lang="en-US" baseline="0" dirty="0" smtClean="0">
                <a:solidFill>
                  <a:srgbClr val="A5CD00"/>
                </a:solidFill>
              </a:rPr>
              <a:t>he free PowerPoint library</a:t>
            </a:r>
            <a:endParaRPr lang="en-US" dirty="0">
              <a:solidFill>
                <a:srgbClr val="A5CD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6001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9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33_T_PGO_Flag-Algeria-Template" id="{8BB4F466-3FEB-419B-86C1-2831D98E0FAC}" vid="{57F71DBE-2EAF-4E02-8D24-7A35A58F583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</TotalTime>
  <Words>54</Words>
  <PresentationFormat>On-screen Show (4:3)</PresentationFormat>
  <Paragraphs>17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Algeria</dc:title>
  <dc:creator>PresentationGo.com</dc:creator>
  <dc:description>© Copyright PresentationGo.com</dc:description>
  <dcterms:created xsi:type="dcterms:W3CDTF">2016-02-02T02:02:03Z</dcterms:created>
  <dcterms:modified xsi:type="dcterms:W3CDTF">2016-07-27T03:54:16Z</dcterms:modified>
</cp:coreProperties>
</file>