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539"/>
    <a:srgbClr val="285D2A"/>
    <a:srgbClr val="4C6EB6"/>
    <a:srgbClr val="E6D33E"/>
    <a:srgbClr val="B32B2E"/>
    <a:srgbClr val="2F7239"/>
    <a:srgbClr val="DCA025"/>
    <a:srgbClr val="1C1F1C"/>
    <a:srgbClr val="231B93"/>
    <a:srgbClr val="3340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588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4"/>
            <a:ext cx="12192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85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85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85D2A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AA153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85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800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5430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sz="1800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721306" y="6121399"/>
            <a:ext cx="274940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 smtClean="0">
                <a:solidFill>
                  <a:srgbClr val="A5CD00"/>
                </a:solidFill>
              </a:rPr>
              <a:t>T</a:t>
            </a:r>
            <a:r>
              <a:rPr lang="en-US" sz="1800" baseline="0" dirty="0" smtClean="0">
                <a:solidFill>
                  <a:srgbClr val="A5CD00"/>
                </a:solidFill>
              </a:rPr>
              <a:t>he free PowerPoint library</a:t>
            </a:r>
            <a:endParaRPr lang="en-US" sz="1800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14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9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3_T_PGO_Flag-Algeria-Template-16_9" id="{224F8DC3-8C08-4A24-BDCF-6299C5D68A53}" vid="{FDA824E0-8AEC-453B-AD87-3087F9A071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</TotalTime>
  <Words>54</Words>
  <PresentationFormat>Widescreen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Algeria</dc:title>
  <dc:creator>PresentationGo.com</dc:creator>
  <dc:description>© Copyright PresentationGo.com</dc:description>
  <dcterms:created xsi:type="dcterms:W3CDTF">2016-02-02T02:02:03Z</dcterms:created>
  <dcterms:modified xsi:type="dcterms:W3CDTF">2016-07-27T03:55:05Z</dcterms:modified>
</cp:coreProperties>
</file>