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370"/>
    <a:srgbClr val="394183"/>
    <a:srgbClr val="000000"/>
    <a:srgbClr val="FFC72C"/>
    <a:srgbClr val="00778B"/>
    <a:srgbClr val="E5C800"/>
    <a:srgbClr val="2F6612"/>
    <a:srgbClr val="EFF346"/>
    <a:srgbClr val="BE041C"/>
    <a:srgbClr val="2451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3902" autoAdjust="0"/>
  </p:normalViewPr>
  <p:slideViewPr>
    <p:cSldViewPr snapToGrid="0" showGuides="1">
      <p:cViewPr varScale="1">
        <p:scale>
          <a:sx n="77" d="100"/>
          <a:sy n="77" d="100"/>
        </p:scale>
        <p:origin x="108" y="10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723"/>
          <p:cNvSpPr>
            <a:spLocks/>
          </p:cNvSpPr>
          <p:nvPr/>
        </p:nvSpPr>
        <p:spPr bwMode="auto">
          <a:xfrm flipH="1">
            <a:off x="2" y="4169440"/>
            <a:ext cx="12191998" cy="2563355"/>
          </a:xfrm>
          <a:custGeom>
            <a:avLst/>
            <a:gdLst>
              <a:gd name="T0" fmla="*/ 14255 w 14299"/>
              <a:gd name="T1" fmla="*/ 1918 h 5714"/>
              <a:gd name="T2" fmla="*/ 14047 w 14299"/>
              <a:gd name="T3" fmla="*/ 2172 h 5714"/>
              <a:gd name="T4" fmla="*/ 13801 w 14299"/>
              <a:gd name="T5" fmla="*/ 2402 h 5714"/>
              <a:gd name="T6" fmla="*/ 13513 w 14299"/>
              <a:gd name="T7" fmla="*/ 2602 h 5714"/>
              <a:gd name="T8" fmla="*/ 13185 w 14299"/>
              <a:gd name="T9" fmla="*/ 2771 h 5714"/>
              <a:gd name="T10" fmla="*/ 12816 w 14299"/>
              <a:gd name="T11" fmla="*/ 2903 h 5714"/>
              <a:gd name="T12" fmla="*/ 12407 w 14299"/>
              <a:gd name="T13" fmla="*/ 2997 h 5714"/>
              <a:gd name="T14" fmla="*/ 11955 w 14299"/>
              <a:gd name="T15" fmla="*/ 3047 h 5714"/>
              <a:gd name="T16" fmla="*/ 11463 w 14299"/>
              <a:gd name="T17" fmla="*/ 3052 h 5714"/>
              <a:gd name="T18" fmla="*/ 10929 w 14299"/>
              <a:gd name="T19" fmla="*/ 3006 h 5714"/>
              <a:gd name="T20" fmla="*/ 10351 w 14299"/>
              <a:gd name="T21" fmla="*/ 2906 h 5714"/>
              <a:gd name="T22" fmla="*/ 9732 w 14299"/>
              <a:gd name="T23" fmla="*/ 2749 h 5714"/>
              <a:gd name="T24" fmla="*/ 9071 w 14299"/>
              <a:gd name="T25" fmla="*/ 2530 h 5714"/>
              <a:gd name="T26" fmla="*/ 8367 w 14299"/>
              <a:gd name="T27" fmla="*/ 2250 h 5714"/>
              <a:gd name="T28" fmla="*/ 7620 w 14299"/>
              <a:gd name="T29" fmla="*/ 1900 h 5714"/>
              <a:gd name="T30" fmla="*/ 6829 w 14299"/>
              <a:gd name="T31" fmla="*/ 1479 h 5714"/>
              <a:gd name="T32" fmla="*/ 6207 w 14299"/>
              <a:gd name="T33" fmla="*/ 1113 h 5714"/>
              <a:gd name="T34" fmla="*/ 5580 w 14299"/>
              <a:gd name="T35" fmla="*/ 758 h 5714"/>
              <a:gd name="T36" fmla="*/ 4805 w 14299"/>
              <a:gd name="T37" fmla="*/ 402 h 5714"/>
              <a:gd name="T38" fmla="*/ 4095 w 14299"/>
              <a:gd name="T39" fmla="*/ 167 h 5714"/>
              <a:gd name="T40" fmla="*/ 3450 w 14299"/>
              <a:gd name="T41" fmla="*/ 38 h 5714"/>
              <a:gd name="T42" fmla="*/ 2868 w 14299"/>
              <a:gd name="T43" fmla="*/ 0 h 5714"/>
              <a:gd name="T44" fmla="*/ 2346 w 14299"/>
              <a:gd name="T45" fmla="*/ 41 h 5714"/>
              <a:gd name="T46" fmla="*/ 1882 w 14299"/>
              <a:gd name="T47" fmla="*/ 146 h 5714"/>
              <a:gd name="T48" fmla="*/ 1474 w 14299"/>
              <a:gd name="T49" fmla="*/ 301 h 5714"/>
              <a:gd name="T50" fmla="*/ 1120 w 14299"/>
              <a:gd name="T51" fmla="*/ 493 h 5714"/>
              <a:gd name="T52" fmla="*/ 819 w 14299"/>
              <a:gd name="T53" fmla="*/ 706 h 5714"/>
              <a:gd name="T54" fmla="*/ 569 w 14299"/>
              <a:gd name="T55" fmla="*/ 928 h 5714"/>
              <a:gd name="T56" fmla="*/ 245 w 14299"/>
              <a:gd name="T57" fmla="*/ 1296 h 5714"/>
              <a:gd name="T58" fmla="*/ 13 w 14299"/>
              <a:gd name="T59" fmla="*/ 1652 h 5714"/>
              <a:gd name="T60" fmla="*/ 0 w 14299"/>
              <a:gd name="T61" fmla="*/ 5714 h 5714"/>
              <a:gd name="T62" fmla="*/ 14299 w 14299"/>
              <a:gd name="T63" fmla="*/ 1851 h 5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714">
                <a:moveTo>
                  <a:pt x="14299" y="1851"/>
                </a:moveTo>
                <a:lnTo>
                  <a:pt x="14255" y="1918"/>
                </a:lnTo>
                <a:lnTo>
                  <a:pt x="14155" y="2048"/>
                </a:lnTo>
                <a:lnTo>
                  <a:pt x="14047" y="2172"/>
                </a:lnTo>
                <a:lnTo>
                  <a:pt x="13929" y="2290"/>
                </a:lnTo>
                <a:lnTo>
                  <a:pt x="13801" y="2402"/>
                </a:lnTo>
                <a:lnTo>
                  <a:pt x="13662" y="2506"/>
                </a:lnTo>
                <a:lnTo>
                  <a:pt x="13513" y="2602"/>
                </a:lnTo>
                <a:lnTo>
                  <a:pt x="13355" y="2692"/>
                </a:lnTo>
                <a:lnTo>
                  <a:pt x="13185" y="2771"/>
                </a:lnTo>
                <a:lnTo>
                  <a:pt x="13006" y="2841"/>
                </a:lnTo>
                <a:lnTo>
                  <a:pt x="12816" y="2903"/>
                </a:lnTo>
                <a:lnTo>
                  <a:pt x="12616" y="2955"/>
                </a:lnTo>
                <a:lnTo>
                  <a:pt x="12407" y="2997"/>
                </a:lnTo>
                <a:lnTo>
                  <a:pt x="12186" y="3027"/>
                </a:lnTo>
                <a:lnTo>
                  <a:pt x="11955" y="3047"/>
                </a:lnTo>
                <a:lnTo>
                  <a:pt x="11715" y="3056"/>
                </a:lnTo>
                <a:lnTo>
                  <a:pt x="11463" y="3052"/>
                </a:lnTo>
                <a:lnTo>
                  <a:pt x="11201" y="3034"/>
                </a:lnTo>
                <a:lnTo>
                  <a:pt x="10929" y="3006"/>
                </a:lnTo>
                <a:lnTo>
                  <a:pt x="10645" y="2962"/>
                </a:lnTo>
                <a:lnTo>
                  <a:pt x="10351" y="2906"/>
                </a:lnTo>
                <a:lnTo>
                  <a:pt x="10047" y="2834"/>
                </a:lnTo>
                <a:lnTo>
                  <a:pt x="9732" y="2749"/>
                </a:lnTo>
                <a:lnTo>
                  <a:pt x="9407" y="2647"/>
                </a:lnTo>
                <a:lnTo>
                  <a:pt x="9071" y="2530"/>
                </a:lnTo>
                <a:lnTo>
                  <a:pt x="8724" y="2398"/>
                </a:lnTo>
                <a:lnTo>
                  <a:pt x="8367" y="2250"/>
                </a:lnTo>
                <a:lnTo>
                  <a:pt x="7999" y="2083"/>
                </a:lnTo>
                <a:lnTo>
                  <a:pt x="7620" y="1900"/>
                </a:lnTo>
                <a:lnTo>
                  <a:pt x="7230" y="1698"/>
                </a:lnTo>
                <a:lnTo>
                  <a:pt x="6829" y="1479"/>
                </a:lnTo>
                <a:lnTo>
                  <a:pt x="6418" y="1240"/>
                </a:lnTo>
                <a:lnTo>
                  <a:pt x="6207" y="1113"/>
                </a:lnTo>
                <a:lnTo>
                  <a:pt x="5993" y="985"/>
                </a:lnTo>
                <a:lnTo>
                  <a:pt x="5580" y="758"/>
                </a:lnTo>
                <a:lnTo>
                  <a:pt x="5184" y="565"/>
                </a:lnTo>
                <a:lnTo>
                  <a:pt x="4805" y="402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0"/>
                </a:lnTo>
                <a:lnTo>
                  <a:pt x="3450" y="38"/>
                </a:lnTo>
                <a:lnTo>
                  <a:pt x="3152" y="8"/>
                </a:lnTo>
                <a:lnTo>
                  <a:pt x="2868" y="0"/>
                </a:lnTo>
                <a:lnTo>
                  <a:pt x="2599" y="12"/>
                </a:lnTo>
                <a:lnTo>
                  <a:pt x="2346" y="41"/>
                </a:lnTo>
                <a:lnTo>
                  <a:pt x="2107" y="85"/>
                </a:lnTo>
                <a:lnTo>
                  <a:pt x="1882" y="146"/>
                </a:lnTo>
                <a:lnTo>
                  <a:pt x="1670" y="218"/>
                </a:lnTo>
                <a:lnTo>
                  <a:pt x="1474" y="301"/>
                </a:lnTo>
                <a:lnTo>
                  <a:pt x="1290" y="394"/>
                </a:lnTo>
                <a:lnTo>
                  <a:pt x="1120" y="493"/>
                </a:lnTo>
                <a:lnTo>
                  <a:pt x="963" y="598"/>
                </a:lnTo>
                <a:lnTo>
                  <a:pt x="819" y="706"/>
                </a:lnTo>
                <a:lnTo>
                  <a:pt x="688" y="817"/>
                </a:lnTo>
                <a:lnTo>
                  <a:pt x="569" y="928"/>
                </a:lnTo>
                <a:lnTo>
                  <a:pt x="412" y="1093"/>
                </a:lnTo>
                <a:lnTo>
                  <a:pt x="245" y="1296"/>
                </a:lnTo>
                <a:lnTo>
                  <a:pt x="121" y="1471"/>
                </a:lnTo>
                <a:lnTo>
                  <a:pt x="13" y="1652"/>
                </a:lnTo>
                <a:lnTo>
                  <a:pt x="0" y="1678"/>
                </a:lnTo>
                <a:lnTo>
                  <a:pt x="0" y="5714"/>
                </a:lnTo>
                <a:lnTo>
                  <a:pt x="14299" y="5714"/>
                </a:lnTo>
                <a:lnTo>
                  <a:pt x="14299" y="1851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Freeform 1724"/>
          <p:cNvSpPr>
            <a:spLocks/>
          </p:cNvSpPr>
          <p:nvPr/>
        </p:nvSpPr>
        <p:spPr bwMode="auto">
          <a:xfrm flipH="1">
            <a:off x="2" y="4184249"/>
            <a:ext cx="12191998" cy="2622592"/>
          </a:xfrm>
          <a:custGeom>
            <a:avLst/>
            <a:gdLst>
              <a:gd name="T0" fmla="*/ 14255 w 14299"/>
              <a:gd name="T1" fmla="*/ 2196 h 5842"/>
              <a:gd name="T2" fmla="*/ 14047 w 14299"/>
              <a:gd name="T3" fmla="*/ 2445 h 5842"/>
              <a:gd name="T4" fmla="*/ 13801 w 14299"/>
              <a:gd name="T5" fmla="*/ 2662 h 5842"/>
              <a:gd name="T6" fmla="*/ 13513 w 14299"/>
              <a:gd name="T7" fmla="*/ 2848 h 5842"/>
              <a:gd name="T8" fmla="*/ 13185 w 14299"/>
              <a:gd name="T9" fmla="*/ 2996 h 5842"/>
              <a:gd name="T10" fmla="*/ 12816 w 14299"/>
              <a:gd name="T11" fmla="*/ 3107 h 5842"/>
              <a:gd name="T12" fmla="*/ 12407 w 14299"/>
              <a:gd name="T13" fmla="*/ 3178 h 5842"/>
              <a:gd name="T14" fmla="*/ 11955 w 14299"/>
              <a:gd name="T15" fmla="*/ 3202 h 5842"/>
              <a:gd name="T16" fmla="*/ 11463 w 14299"/>
              <a:gd name="T17" fmla="*/ 3181 h 5842"/>
              <a:gd name="T18" fmla="*/ 10929 w 14299"/>
              <a:gd name="T19" fmla="*/ 3110 h 5842"/>
              <a:gd name="T20" fmla="*/ 10351 w 14299"/>
              <a:gd name="T21" fmla="*/ 2986 h 5842"/>
              <a:gd name="T22" fmla="*/ 9732 w 14299"/>
              <a:gd name="T23" fmla="*/ 2806 h 5842"/>
              <a:gd name="T24" fmla="*/ 9071 w 14299"/>
              <a:gd name="T25" fmla="*/ 2569 h 5842"/>
              <a:gd name="T26" fmla="*/ 8367 w 14299"/>
              <a:gd name="T27" fmla="*/ 2271 h 5842"/>
              <a:gd name="T28" fmla="*/ 7620 w 14299"/>
              <a:gd name="T29" fmla="*/ 1909 h 5842"/>
              <a:gd name="T30" fmla="*/ 6829 w 14299"/>
              <a:gd name="T31" fmla="*/ 1482 h 5842"/>
              <a:gd name="T32" fmla="*/ 6207 w 14299"/>
              <a:gd name="T33" fmla="*/ 1114 h 5842"/>
              <a:gd name="T34" fmla="*/ 5580 w 14299"/>
              <a:gd name="T35" fmla="*/ 759 h 5842"/>
              <a:gd name="T36" fmla="*/ 4805 w 14299"/>
              <a:gd name="T37" fmla="*/ 403 h 5842"/>
              <a:gd name="T38" fmla="*/ 4095 w 14299"/>
              <a:gd name="T39" fmla="*/ 167 h 5842"/>
              <a:gd name="T40" fmla="*/ 3450 w 14299"/>
              <a:gd name="T41" fmla="*/ 37 h 5842"/>
              <a:gd name="T42" fmla="*/ 2868 w 14299"/>
              <a:gd name="T43" fmla="*/ 0 h 5842"/>
              <a:gd name="T44" fmla="*/ 2346 w 14299"/>
              <a:gd name="T45" fmla="*/ 40 h 5842"/>
              <a:gd name="T46" fmla="*/ 1882 w 14299"/>
              <a:gd name="T47" fmla="*/ 145 h 5842"/>
              <a:gd name="T48" fmla="*/ 1474 w 14299"/>
              <a:gd name="T49" fmla="*/ 299 h 5842"/>
              <a:gd name="T50" fmla="*/ 1120 w 14299"/>
              <a:gd name="T51" fmla="*/ 491 h 5842"/>
              <a:gd name="T52" fmla="*/ 819 w 14299"/>
              <a:gd name="T53" fmla="*/ 706 h 5842"/>
              <a:gd name="T54" fmla="*/ 569 w 14299"/>
              <a:gd name="T55" fmla="*/ 927 h 5842"/>
              <a:gd name="T56" fmla="*/ 245 w 14299"/>
              <a:gd name="T57" fmla="*/ 1294 h 5842"/>
              <a:gd name="T58" fmla="*/ 13 w 14299"/>
              <a:gd name="T59" fmla="*/ 1650 h 5842"/>
              <a:gd name="T60" fmla="*/ 0 w 14299"/>
              <a:gd name="T61" fmla="*/ 5842 h 5842"/>
              <a:gd name="T62" fmla="*/ 14299 w 14299"/>
              <a:gd name="T63" fmla="*/ 2130 h 5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842">
                <a:moveTo>
                  <a:pt x="14299" y="2130"/>
                </a:moveTo>
                <a:lnTo>
                  <a:pt x="14255" y="2196"/>
                </a:lnTo>
                <a:lnTo>
                  <a:pt x="14155" y="2324"/>
                </a:lnTo>
                <a:lnTo>
                  <a:pt x="14047" y="2445"/>
                </a:lnTo>
                <a:lnTo>
                  <a:pt x="13929" y="2557"/>
                </a:lnTo>
                <a:lnTo>
                  <a:pt x="13801" y="2662"/>
                </a:lnTo>
                <a:lnTo>
                  <a:pt x="13662" y="2759"/>
                </a:lnTo>
                <a:lnTo>
                  <a:pt x="13513" y="2848"/>
                </a:lnTo>
                <a:lnTo>
                  <a:pt x="13355" y="2927"/>
                </a:lnTo>
                <a:lnTo>
                  <a:pt x="13185" y="2996"/>
                </a:lnTo>
                <a:lnTo>
                  <a:pt x="13006" y="3057"/>
                </a:lnTo>
                <a:lnTo>
                  <a:pt x="12816" y="3107"/>
                </a:lnTo>
                <a:lnTo>
                  <a:pt x="12616" y="3148"/>
                </a:lnTo>
                <a:lnTo>
                  <a:pt x="12407" y="3178"/>
                </a:lnTo>
                <a:lnTo>
                  <a:pt x="12186" y="3195"/>
                </a:lnTo>
                <a:lnTo>
                  <a:pt x="11955" y="3202"/>
                </a:lnTo>
                <a:lnTo>
                  <a:pt x="11715" y="3198"/>
                </a:lnTo>
                <a:lnTo>
                  <a:pt x="11463" y="3181"/>
                </a:lnTo>
                <a:lnTo>
                  <a:pt x="11201" y="3152"/>
                </a:lnTo>
                <a:lnTo>
                  <a:pt x="10929" y="3110"/>
                </a:lnTo>
                <a:lnTo>
                  <a:pt x="10645" y="3054"/>
                </a:lnTo>
                <a:lnTo>
                  <a:pt x="10351" y="2986"/>
                </a:lnTo>
                <a:lnTo>
                  <a:pt x="10047" y="2903"/>
                </a:lnTo>
                <a:lnTo>
                  <a:pt x="9732" y="2806"/>
                </a:lnTo>
                <a:lnTo>
                  <a:pt x="9407" y="2696"/>
                </a:lnTo>
                <a:lnTo>
                  <a:pt x="9071" y="2569"/>
                </a:lnTo>
                <a:lnTo>
                  <a:pt x="8724" y="2428"/>
                </a:lnTo>
                <a:lnTo>
                  <a:pt x="8367" y="2271"/>
                </a:lnTo>
                <a:lnTo>
                  <a:pt x="7999" y="2098"/>
                </a:lnTo>
                <a:lnTo>
                  <a:pt x="7620" y="1909"/>
                </a:lnTo>
                <a:lnTo>
                  <a:pt x="7230" y="1703"/>
                </a:lnTo>
                <a:lnTo>
                  <a:pt x="6829" y="1482"/>
                </a:lnTo>
                <a:lnTo>
                  <a:pt x="6418" y="1241"/>
                </a:lnTo>
                <a:lnTo>
                  <a:pt x="6207" y="1114"/>
                </a:lnTo>
                <a:lnTo>
                  <a:pt x="5993" y="986"/>
                </a:lnTo>
                <a:lnTo>
                  <a:pt x="5580" y="759"/>
                </a:lnTo>
                <a:lnTo>
                  <a:pt x="5184" y="564"/>
                </a:lnTo>
                <a:lnTo>
                  <a:pt x="4805" y="403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1"/>
                </a:lnTo>
                <a:lnTo>
                  <a:pt x="3450" y="37"/>
                </a:lnTo>
                <a:lnTo>
                  <a:pt x="3152" y="9"/>
                </a:lnTo>
                <a:lnTo>
                  <a:pt x="2868" y="0"/>
                </a:lnTo>
                <a:lnTo>
                  <a:pt x="2599" y="11"/>
                </a:lnTo>
                <a:lnTo>
                  <a:pt x="2346" y="40"/>
                </a:lnTo>
                <a:lnTo>
                  <a:pt x="2107" y="86"/>
                </a:lnTo>
                <a:lnTo>
                  <a:pt x="1882" y="145"/>
                </a:lnTo>
                <a:lnTo>
                  <a:pt x="1670" y="217"/>
                </a:lnTo>
                <a:lnTo>
                  <a:pt x="1474" y="299"/>
                </a:lnTo>
                <a:lnTo>
                  <a:pt x="1290" y="392"/>
                </a:lnTo>
                <a:lnTo>
                  <a:pt x="1120" y="491"/>
                </a:lnTo>
                <a:lnTo>
                  <a:pt x="963" y="596"/>
                </a:lnTo>
                <a:lnTo>
                  <a:pt x="819" y="706"/>
                </a:lnTo>
                <a:lnTo>
                  <a:pt x="688" y="815"/>
                </a:lnTo>
                <a:lnTo>
                  <a:pt x="569" y="927"/>
                </a:lnTo>
                <a:lnTo>
                  <a:pt x="412" y="1091"/>
                </a:lnTo>
                <a:lnTo>
                  <a:pt x="245" y="1294"/>
                </a:lnTo>
                <a:lnTo>
                  <a:pt x="121" y="1467"/>
                </a:lnTo>
                <a:lnTo>
                  <a:pt x="13" y="1650"/>
                </a:lnTo>
                <a:lnTo>
                  <a:pt x="0" y="1676"/>
                </a:lnTo>
                <a:lnTo>
                  <a:pt x="0" y="5842"/>
                </a:lnTo>
                <a:lnTo>
                  <a:pt x="14299" y="5842"/>
                </a:lnTo>
                <a:lnTo>
                  <a:pt x="14299" y="2130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A5D846B-AE12-4867-AF22-E5567989216F}"/>
              </a:ext>
            </a:extLst>
          </p:cNvPr>
          <p:cNvSpPr>
            <a:spLocks/>
          </p:cNvSpPr>
          <p:nvPr/>
        </p:nvSpPr>
        <p:spPr bwMode="auto">
          <a:xfrm flipH="1">
            <a:off x="3" y="4287914"/>
            <a:ext cx="12191997" cy="2570086"/>
          </a:xfrm>
          <a:custGeom>
            <a:avLst/>
            <a:gdLst>
              <a:gd name="connsiteX0" fmla="*/ 2446539 w 12191997"/>
              <a:gd name="connsiteY0" fmla="*/ 0 h 2570086"/>
              <a:gd name="connsiteX1" fmla="*/ 2218596 w 12191997"/>
              <a:gd name="connsiteY1" fmla="*/ 3598 h 2570086"/>
              <a:gd name="connsiteX2" fmla="*/ 2001625 w 12191997"/>
              <a:gd name="connsiteY2" fmla="*/ 14393 h 2570086"/>
              <a:gd name="connsiteX3" fmla="*/ 1798061 w 12191997"/>
              <a:gd name="connsiteY3" fmla="*/ 33154 h 2570086"/>
              <a:gd name="connsiteX4" fmla="*/ 1605468 w 12191997"/>
              <a:gd name="connsiteY4" fmla="*/ 57827 h 2570086"/>
              <a:gd name="connsiteX5" fmla="*/ 1426283 w 12191997"/>
              <a:gd name="connsiteY5" fmla="*/ 87897 h 2570086"/>
              <a:gd name="connsiteX6" fmla="*/ 1258069 w 12191997"/>
              <a:gd name="connsiteY6" fmla="*/ 122850 h 2570086"/>
              <a:gd name="connsiteX7" fmla="*/ 1102044 w 12191997"/>
              <a:gd name="connsiteY7" fmla="*/ 162430 h 2570086"/>
              <a:gd name="connsiteX8" fmla="*/ 956990 w 12191997"/>
              <a:gd name="connsiteY8" fmla="*/ 205093 h 2570086"/>
              <a:gd name="connsiteX9" fmla="*/ 824125 w 12191997"/>
              <a:gd name="connsiteY9" fmla="*/ 249556 h 2570086"/>
              <a:gd name="connsiteX10" fmla="*/ 701012 w 12191997"/>
              <a:gd name="connsiteY10" fmla="*/ 296588 h 2570086"/>
              <a:gd name="connsiteX11" fmla="*/ 588869 w 12191997"/>
              <a:gd name="connsiteY11" fmla="*/ 344649 h 2570086"/>
              <a:gd name="connsiteX12" fmla="*/ 487696 w 12191997"/>
              <a:gd name="connsiteY12" fmla="*/ 392196 h 2570086"/>
              <a:gd name="connsiteX13" fmla="*/ 352394 w 12191997"/>
              <a:gd name="connsiteY13" fmla="*/ 463387 h 2570086"/>
              <a:gd name="connsiteX14" fmla="*/ 209777 w 12191997"/>
              <a:gd name="connsiteY14" fmla="*/ 551541 h 2570086"/>
              <a:gd name="connsiteX15" fmla="*/ 106167 w 12191997"/>
              <a:gd name="connsiteY15" fmla="*/ 626844 h 2570086"/>
              <a:gd name="connsiteX16" fmla="*/ 12308 w 12191997"/>
              <a:gd name="connsiteY16" fmla="*/ 705746 h 2570086"/>
              <a:gd name="connsiteX17" fmla="*/ 0 w 12191997"/>
              <a:gd name="connsiteY17" fmla="*/ 717724 h 2570086"/>
              <a:gd name="connsiteX18" fmla="*/ 0 w 12191997"/>
              <a:gd name="connsiteY18" fmla="*/ 2570086 h 2570086"/>
              <a:gd name="connsiteX19" fmla="*/ 12191997 w 12191997"/>
              <a:gd name="connsiteY19" fmla="*/ 2570086 h 2570086"/>
              <a:gd name="connsiteX20" fmla="*/ 12191997 w 12191997"/>
              <a:gd name="connsiteY20" fmla="*/ 1214109 h 2570086"/>
              <a:gd name="connsiteX21" fmla="*/ 12154211 w 12191997"/>
              <a:gd name="connsiteY21" fmla="*/ 1243408 h 2570086"/>
              <a:gd name="connsiteX22" fmla="*/ 12068885 w 12191997"/>
              <a:gd name="connsiteY22" fmla="*/ 1298151 h 2570086"/>
              <a:gd name="connsiteX23" fmla="*/ 11977464 w 12191997"/>
              <a:gd name="connsiteY23" fmla="*/ 1349296 h 2570086"/>
              <a:gd name="connsiteX24" fmla="*/ 11875073 w 12191997"/>
              <a:gd name="connsiteY24" fmla="*/ 1395043 h 2570086"/>
              <a:gd name="connsiteX25" fmla="*/ 11766585 w 12191997"/>
              <a:gd name="connsiteY25" fmla="*/ 1436165 h 2570086"/>
              <a:gd name="connsiteX26" fmla="*/ 11648349 w 12191997"/>
              <a:gd name="connsiteY26" fmla="*/ 1472917 h 2570086"/>
              <a:gd name="connsiteX27" fmla="*/ 11520360 w 12191997"/>
              <a:gd name="connsiteY27" fmla="*/ 1505300 h 2570086"/>
              <a:gd name="connsiteX28" fmla="*/ 11385057 w 12191997"/>
              <a:gd name="connsiteY28" fmla="*/ 1532800 h 2570086"/>
              <a:gd name="connsiteX29" fmla="*/ 11242440 w 12191997"/>
              <a:gd name="connsiteY29" fmla="*/ 1555160 h 2570086"/>
              <a:gd name="connsiteX30" fmla="*/ 11088854 w 12191997"/>
              <a:gd name="connsiteY30" fmla="*/ 1572636 h 2570086"/>
              <a:gd name="connsiteX31" fmla="*/ 10927953 w 12191997"/>
              <a:gd name="connsiteY31" fmla="*/ 1585744 h 2570086"/>
              <a:gd name="connsiteX32" fmla="*/ 10757301 w 12191997"/>
              <a:gd name="connsiteY32" fmla="*/ 1592940 h 2570086"/>
              <a:gd name="connsiteX33" fmla="*/ 10578116 w 12191997"/>
              <a:gd name="connsiteY33" fmla="*/ 1595510 h 2570086"/>
              <a:gd name="connsiteX34" fmla="*/ 10390399 w 12191997"/>
              <a:gd name="connsiteY34" fmla="*/ 1591912 h 2570086"/>
              <a:gd name="connsiteX35" fmla="*/ 10192930 w 12191997"/>
              <a:gd name="connsiteY35" fmla="*/ 1583945 h 2570086"/>
              <a:gd name="connsiteX36" fmla="*/ 9986928 w 12191997"/>
              <a:gd name="connsiteY36" fmla="*/ 1570066 h 2570086"/>
              <a:gd name="connsiteX37" fmla="*/ 9773613 w 12191997"/>
              <a:gd name="connsiteY37" fmla="*/ 1551562 h 2570086"/>
              <a:gd name="connsiteX38" fmla="*/ 9550546 w 12191997"/>
              <a:gd name="connsiteY38" fmla="*/ 1526889 h 2570086"/>
              <a:gd name="connsiteX39" fmla="*/ 9316509 w 12191997"/>
              <a:gd name="connsiteY39" fmla="*/ 1496305 h 2570086"/>
              <a:gd name="connsiteX40" fmla="*/ 9076377 w 12191997"/>
              <a:gd name="connsiteY40" fmla="*/ 1460838 h 2570086"/>
              <a:gd name="connsiteX41" fmla="*/ 8825274 w 12191997"/>
              <a:gd name="connsiteY41" fmla="*/ 1419716 h 2570086"/>
              <a:gd name="connsiteX42" fmla="*/ 8566858 w 12191997"/>
              <a:gd name="connsiteY42" fmla="*/ 1372427 h 2570086"/>
              <a:gd name="connsiteX43" fmla="*/ 8297471 w 12191997"/>
              <a:gd name="connsiteY43" fmla="*/ 1319483 h 2570086"/>
              <a:gd name="connsiteX44" fmla="*/ 8021990 w 12191997"/>
              <a:gd name="connsiteY44" fmla="*/ 1259857 h 2570086"/>
              <a:gd name="connsiteX45" fmla="*/ 7734320 w 12191997"/>
              <a:gd name="connsiteY45" fmla="*/ 1195348 h 2570086"/>
              <a:gd name="connsiteX46" fmla="*/ 7440554 w 12191997"/>
              <a:gd name="connsiteY46" fmla="*/ 1124413 h 2570086"/>
              <a:gd name="connsiteX47" fmla="*/ 7134599 w 12191997"/>
              <a:gd name="connsiteY47" fmla="*/ 1046797 h 2570086"/>
              <a:gd name="connsiteX48" fmla="*/ 6821330 w 12191997"/>
              <a:gd name="connsiteY48" fmla="*/ 963269 h 2570086"/>
              <a:gd name="connsiteX49" fmla="*/ 6498310 w 12191997"/>
              <a:gd name="connsiteY49" fmla="*/ 873573 h 2570086"/>
              <a:gd name="connsiteX50" fmla="*/ 6165538 w 12191997"/>
              <a:gd name="connsiteY50" fmla="*/ 777966 h 2570086"/>
              <a:gd name="connsiteX51" fmla="*/ 5824234 w 12191997"/>
              <a:gd name="connsiteY51" fmla="*/ 675162 h 2570086"/>
              <a:gd name="connsiteX52" fmla="*/ 5473178 w 12191997"/>
              <a:gd name="connsiteY52" fmla="*/ 566704 h 2570086"/>
              <a:gd name="connsiteX53" fmla="*/ 5293993 w 12191997"/>
              <a:gd name="connsiteY53" fmla="*/ 509134 h 2570086"/>
              <a:gd name="connsiteX54" fmla="*/ 5112371 w 12191997"/>
              <a:gd name="connsiteY54" fmla="*/ 451822 h 2570086"/>
              <a:gd name="connsiteX55" fmla="*/ 4758877 w 12191997"/>
              <a:gd name="connsiteY55" fmla="*/ 349532 h 2570086"/>
              <a:gd name="connsiteX56" fmla="*/ 4421229 w 12191997"/>
              <a:gd name="connsiteY56" fmla="*/ 262406 h 2570086"/>
              <a:gd name="connsiteX57" fmla="*/ 4098209 w 12191997"/>
              <a:gd name="connsiteY57" fmla="*/ 188902 h 2570086"/>
              <a:gd name="connsiteX58" fmla="*/ 3788597 w 12191997"/>
              <a:gd name="connsiteY58" fmla="*/ 128762 h 2570086"/>
              <a:gd name="connsiteX59" fmla="*/ 3493613 w 12191997"/>
              <a:gd name="connsiteY59" fmla="*/ 80701 h 2570086"/>
              <a:gd name="connsiteX60" fmla="*/ 3212036 w 12191997"/>
              <a:gd name="connsiteY60" fmla="*/ 45234 h 2570086"/>
              <a:gd name="connsiteX61" fmla="*/ 2943868 w 12191997"/>
              <a:gd name="connsiteY61" fmla="*/ 20304 h 2570086"/>
              <a:gd name="connsiteX62" fmla="*/ 2687891 w 12191997"/>
              <a:gd name="connsiteY62" fmla="*/ 5397 h 2570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2191997" h="2570086">
                <a:moveTo>
                  <a:pt x="2446539" y="0"/>
                </a:moveTo>
                <a:lnTo>
                  <a:pt x="2218596" y="3598"/>
                </a:lnTo>
                <a:lnTo>
                  <a:pt x="2001625" y="14393"/>
                </a:lnTo>
                <a:lnTo>
                  <a:pt x="1798061" y="33154"/>
                </a:lnTo>
                <a:lnTo>
                  <a:pt x="1605468" y="57827"/>
                </a:lnTo>
                <a:lnTo>
                  <a:pt x="1426283" y="87897"/>
                </a:lnTo>
                <a:lnTo>
                  <a:pt x="1258069" y="122850"/>
                </a:lnTo>
                <a:cubicBezTo>
                  <a:pt x="1205655" y="135958"/>
                  <a:pt x="1154459" y="149322"/>
                  <a:pt x="1102044" y="162430"/>
                </a:cubicBezTo>
                <a:cubicBezTo>
                  <a:pt x="1053287" y="176565"/>
                  <a:pt x="1005748" y="190958"/>
                  <a:pt x="956990" y="205093"/>
                </a:cubicBezTo>
                <a:cubicBezTo>
                  <a:pt x="913108" y="220000"/>
                  <a:pt x="868007" y="234649"/>
                  <a:pt x="824125" y="249556"/>
                </a:cubicBezTo>
                <a:cubicBezTo>
                  <a:pt x="782681" y="265233"/>
                  <a:pt x="742456" y="280911"/>
                  <a:pt x="701012" y="296588"/>
                </a:cubicBezTo>
                <a:cubicBezTo>
                  <a:pt x="663224" y="312523"/>
                  <a:pt x="626656" y="328714"/>
                  <a:pt x="588869" y="344649"/>
                </a:cubicBezTo>
                <a:cubicBezTo>
                  <a:pt x="554737" y="360583"/>
                  <a:pt x="521827" y="376261"/>
                  <a:pt x="487696" y="392196"/>
                </a:cubicBezTo>
                <a:lnTo>
                  <a:pt x="352394" y="463387"/>
                </a:lnTo>
                <a:lnTo>
                  <a:pt x="209777" y="551541"/>
                </a:lnTo>
                <a:cubicBezTo>
                  <a:pt x="175646" y="576728"/>
                  <a:pt x="140297" y="601658"/>
                  <a:pt x="106167" y="626844"/>
                </a:cubicBezTo>
                <a:cubicBezTo>
                  <a:pt x="74474" y="653059"/>
                  <a:pt x="44001" y="679531"/>
                  <a:pt x="12308" y="705746"/>
                </a:cubicBezTo>
                <a:lnTo>
                  <a:pt x="0" y="717724"/>
                </a:lnTo>
                <a:lnTo>
                  <a:pt x="0" y="2570086"/>
                </a:lnTo>
                <a:lnTo>
                  <a:pt x="12191997" y="2570086"/>
                </a:lnTo>
                <a:lnTo>
                  <a:pt x="12191997" y="1214109"/>
                </a:lnTo>
                <a:cubicBezTo>
                  <a:pt x="12179809" y="1223876"/>
                  <a:pt x="12166400" y="1233642"/>
                  <a:pt x="12154211" y="1243408"/>
                </a:cubicBezTo>
                <a:cubicBezTo>
                  <a:pt x="12126174" y="1261656"/>
                  <a:pt x="12096920" y="1279904"/>
                  <a:pt x="12068885" y="1298151"/>
                </a:cubicBezTo>
                <a:cubicBezTo>
                  <a:pt x="12038411" y="1315114"/>
                  <a:pt x="12007937" y="1332333"/>
                  <a:pt x="11977464" y="1349296"/>
                </a:cubicBezTo>
                <a:cubicBezTo>
                  <a:pt x="11943333" y="1364459"/>
                  <a:pt x="11909203" y="1379880"/>
                  <a:pt x="11875073" y="1395043"/>
                </a:cubicBezTo>
                <a:cubicBezTo>
                  <a:pt x="11838504" y="1408665"/>
                  <a:pt x="11803155" y="1422543"/>
                  <a:pt x="11766585" y="1436165"/>
                </a:cubicBezTo>
                <a:cubicBezTo>
                  <a:pt x="11727580" y="1448501"/>
                  <a:pt x="11687354" y="1460581"/>
                  <a:pt x="11648349" y="1472917"/>
                </a:cubicBezTo>
                <a:lnTo>
                  <a:pt x="11520360" y="1505300"/>
                </a:lnTo>
                <a:lnTo>
                  <a:pt x="11385057" y="1532800"/>
                </a:lnTo>
                <a:lnTo>
                  <a:pt x="11242440" y="1555160"/>
                </a:lnTo>
                <a:lnTo>
                  <a:pt x="11088854" y="1572636"/>
                </a:lnTo>
                <a:lnTo>
                  <a:pt x="10927953" y="1585744"/>
                </a:lnTo>
                <a:lnTo>
                  <a:pt x="10757301" y="1592940"/>
                </a:lnTo>
                <a:lnTo>
                  <a:pt x="10578116" y="1595510"/>
                </a:lnTo>
                <a:lnTo>
                  <a:pt x="10390399" y="1591912"/>
                </a:lnTo>
                <a:lnTo>
                  <a:pt x="10192930" y="1583945"/>
                </a:lnTo>
                <a:lnTo>
                  <a:pt x="9986928" y="1570066"/>
                </a:lnTo>
                <a:lnTo>
                  <a:pt x="9773613" y="1551562"/>
                </a:lnTo>
                <a:lnTo>
                  <a:pt x="9550546" y="1526889"/>
                </a:lnTo>
                <a:lnTo>
                  <a:pt x="9316509" y="1496305"/>
                </a:lnTo>
                <a:lnTo>
                  <a:pt x="9076377" y="1460838"/>
                </a:lnTo>
                <a:lnTo>
                  <a:pt x="8825274" y="1419716"/>
                </a:lnTo>
                <a:lnTo>
                  <a:pt x="8566858" y="1372427"/>
                </a:lnTo>
                <a:lnTo>
                  <a:pt x="8297471" y="1319483"/>
                </a:lnTo>
                <a:lnTo>
                  <a:pt x="8021990" y="1259857"/>
                </a:lnTo>
                <a:lnTo>
                  <a:pt x="7734320" y="1195348"/>
                </a:lnTo>
                <a:lnTo>
                  <a:pt x="7440554" y="1124413"/>
                </a:lnTo>
                <a:lnTo>
                  <a:pt x="7134599" y="1046797"/>
                </a:lnTo>
                <a:lnTo>
                  <a:pt x="6821330" y="963269"/>
                </a:lnTo>
                <a:lnTo>
                  <a:pt x="6498310" y="873573"/>
                </a:lnTo>
                <a:lnTo>
                  <a:pt x="6165538" y="777966"/>
                </a:lnTo>
                <a:lnTo>
                  <a:pt x="5824234" y="675162"/>
                </a:lnTo>
                <a:lnTo>
                  <a:pt x="5473178" y="566704"/>
                </a:lnTo>
                <a:lnTo>
                  <a:pt x="5293993" y="509134"/>
                </a:lnTo>
                <a:cubicBezTo>
                  <a:pt x="5233046" y="490116"/>
                  <a:pt x="5173318" y="470840"/>
                  <a:pt x="5112371" y="451822"/>
                </a:cubicBezTo>
                <a:lnTo>
                  <a:pt x="4758877" y="349532"/>
                </a:lnTo>
                <a:lnTo>
                  <a:pt x="4421229" y="262406"/>
                </a:lnTo>
                <a:lnTo>
                  <a:pt x="4098209" y="188902"/>
                </a:lnTo>
                <a:lnTo>
                  <a:pt x="3788597" y="128762"/>
                </a:lnTo>
                <a:lnTo>
                  <a:pt x="3493613" y="80701"/>
                </a:lnTo>
                <a:lnTo>
                  <a:pt x="3212036" y="45234"/>
                </a:lnTo>
                <a:lnTo>
                  <a:pt x="2943868" y="20304"/>
                </a:lnTo>
                <a:lnTo>
                  <a:pt x="2687891" y="539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1" name="Freeform 1726"/>
          <p:cNvSpPr>
            <a:spLocks/>
          </p:cNvSpPr>
          <p:nvPr/>
        </p:nvSpPr>
        <p:spPr bwMode="auto">
          <a:xfrm flipH="1">
            <a:off x="2" y="4026732"/>
            <a:ext cx="12191998" cy="1297833"/>
          </a:xfrm>
          <a:custGeom>
            <a:avLst/>
            <a:gdLst>
              <a:gd name="T0" fmla="*/ 14188 w 14298"/>
              <a:gd name="T1" fmla="*/ 1065 h 2892"/>
              <a:gd name="T2" fmla="*/ 13760 w 14298"/>
              <a:gd name="T3" fmla="*/ 1555 h 2892"/>
              <a:gd name="T4" fmla="*/ 13485 w 14298"/>
              <a:gd name="T5" fmla="*/ 1815 h 2892"/>
              <a:gd name="T6" fmla="*/ 13183 w 14298"/>
              <a:gd name="T7" fmla="*/ 2054 h 2892"/>
              <a:gd name="T8" fmla="*/ 12847 w 14298"/>
              <a:gd name="T9" fmla="*/ 2265 h 2892"/>
              <a:gd name="T10" fmla="*/ 12477 w 14298"/>
              <a:gd name="T11" fmla="*/ 2442 h 2892"/>
              <a:gd name="T12" fmla="*/ 12068 w 14298"/>
              <a:gd name="T13" fmla="*/ 2577 h 2892"/>
              <a:gd name="T14" fmla="*/ 11615 w 14298"/>
              <a:gd name="T15" fmla="*/ 2666 h 2892"/>
              <a:gd name="T16" fmla="*/ 11113 w 14298"/>
              <a:gd name="T17" fmla="*/ 2704 h 2892"/>
              <a:gd name="T18" fmla="*/ 10561 w 14298"/>
              <a:gd name="T19" fmla="*/ 2681 h 2892"/>
              <a:gd name="T20" fmla="*/ 9951 w 14298"/>
              <a:gd name="T21" fmla="*/ 2594 h 2892"/>
              <a:gd name="T22" fmla="*/ 9283 w 14298"/>
              <a:gd name="T23" fmla="*/ 2435 h 2892"/>
              <a:gd name="T24" fmla="*/ 8550 w 14298"/>
              <a:gd name="T25" fmla="*/ 2198 h 2892"/>
              <a:gd name="T26" fmla="*/ 7751 w 14298"/>
              <a:gd name="T27" fmla="*/ 1879 h 2892"/>
              <a:gd name="T28" fmla="*/ 6879 w 14298"/>
              <a:gd name="T29" fmla="*/ 1470 h 2892"/>
              <a:gd name="T30" fmla="*/ 6175 w 14298"/>
              <a:gd name="T31" fmla="*/ 1100 h 2892"/>
              <a:gd name="T32" fmla="*/ 5531 w 14298"/>
              <a:gd name="T33" fmla="*/ 769 h 2892"/>
              <a:gd name="T34" fmla="*/ 4741 w 14298"/>
              <a:gd name="T35" fmla="*/ 432 h 2892"/>
              <a:gd name="T36" fmla="*/ 4021 w 14298"/>
              <a:gd name="T37" fmla="*/ 200 h 2892"/>
              <a:gd name="T38" fmla="*/ 3371 w 14298"/>
              <a:gd name="T39" fmla="*/ 60 h 2892"/>
              <a:gd name="T40" fmla="*/ 2788 w 14298"/>
              <a:gd name="T41" fmla="*/ 1 h 2892"/>
              <a:gd name="T42" fmla="*/ 2268 w 14298"/>
              <a:gd name="T43" fmla="*/ 13 h 2892"/>
              <a:gd name="T44" fmla="*/ 1809 w 14298"/>
              <a:gd name="T45" fmla="*/ 80 h 2892"/>
              <a:gd name="T46" fmla="*/ 1409 w 14298"/>
              <a:gd name="T47" fmla="*/ 193 h 2892"/>
              <a:gd name="T48" fmla="*/ 1065 w 14298"/>
              <a:gd name="T49" fmla="*/ 339 h 2892"/>
              <a:gd name="T50" fmla="*/ 774 w 14298"/>
              <a:gd name="T51" fmla="*/ 506 h 2892"/>
              <a:gd name="T52" fmla="*/ 535 w 14298"/>
              <a:gd name="T53" fmla="*/ 684 h 2892"/>
              <a:gd name="T54" fmla="*/ 227 w 14298"/>
              <a:gd name="T55" fmla="*/ 980 h 2892"/>
              <a:gd name="T56" fmla="*/ 12 w 14298"/>
              <a:gd name="T57" fmla="*/ 1271 h 2892"/>
              <a:gd name="T58" fmla="*/ 0 w 14298"/>
              <a:gd name="T59" fmla="*/ 1808 h 2892"/>
              <a:gd name="T60" fmla="*/ 113 w 14298"/>
              <a:gd name="T61" fmla="*/ 1608 h 2892"/>
              <a:gd name="T62" fmla="*/ 385 w 14298"/>
              <a:gd name="T63" fmla="*/ 1244 h 2892"/>
              <a:gd name="T64" fmla="*/ 648 w 14298"/>
              <a:gd name="T65" fmla="*/ 977 h 2892"/>
              <a:gd name="T66" fmla="*/ 913 w 14298"/>
              <a:gd name="T67" fmla="*/ 763 h 2892"/>
              <a:gd name="T68" fmla="*/ 1230 w 14298"/>
              <a:gd name="T69" fmla="*/ 563 h 2892"/>
              <a:gd name="T70" fmla="*/ 1602 w 14298"/>
              <a:gd name="T71" fmla="*/ 390 h 2892"/>
              <a:gd name="T72" fmla="*/ 2031 w 14298"/>
              <a:gd name="T73" fmla="*/ 257 h 2892"/>
              <a:gd name="T74" fmla="*/ 2520 w 14298"/>
              <a:gd name="T75" fmla="*/ 178 h 2892"/>
              <a:gd name="T76" fmla="*/ 3072 w 14298"/>
              <a:gd name="T77" fmla="*/ 165 h 2892"/>
              <a:gd name="T78" fmla="*/ 3688 w 14298"/>
              <a:gd name="T79" fmla="*/ 233 h 2892"/>
              <a:gd name="T80" fmla="*/ 4372 w 14298"/>
              <a:gd name="T81" fmla="*/ 393 h 2892"/>
              <a:gd name="T82" fmla="*/ 5126 w 14298"/>
              <a:gd name="T83" fmla="*/ 661 h 2892"/>
              <a:gd name="T84" fmla="*/ 5954 w 14298"/>
              <a:gd name="T85" fmla="*/ 1046 h 2892"/>
              <a:gd name="T86" fmla="*/ 6414 w 14298"/>
              <a:gd name="T87" fmla="*/ 1296 h 2892"/>
              <a:gd name="T88" fmla="*/ 7324 w 14298"/>
              <a:gd name="T89" fmla="*/ 1756 h 2892"/>
              <a:gd name="T90" fmla="*/ 8165 w 14298"/>
              <a:gd name="T91" fmla="*/ 2129 h 2892"/>
              <a:gd name="T92" fmla="*/ 8936 w 14298"/>
              <a:gd name="T93" fmla="*/ 2423 h 2892"/>
              <a:gd name="T94" fmla="*/ 9646 w 14298"/>
              <a:gd name="T95" fmla="*/ 2640 h 2892"/>
              <a:gd name="T96" fmla="*/ 10294 w 14298"/>
              <a:gd name="T97" fmla="*/ 2787 h 2892"/>
              <a:gd name="T98" fmla="*/ 10884 w 14298"/>
              <a:gd name="T99" fmla="*/ 2869 h 2892"/>
              <a:gd name="T100" fmla="*/ 11422 w 14298"/>
              <a:gd name="T101" fmla="*/ 2892 h 2892"/>
              <a:gd name="T102" fmla="*/ 11907 w 14298"/>
              <a:gd name="T103" fmla="*/ 2861 h 2892"/>
              <a:gd name="T104" fmla="*/ 12346 w 14298"/>
              <a:gd name="T105" fmla="*/ 2782 h 2892"/>
              <a:gd name="T106" fmla="*/ 12739 w 14298"/>
              <a:gd name="T107" fmla="*/ 2659 h 2892"/>
              <a:gd name="T108" fmla="*/ 13090 w 14298"/>
              <a:gd name="T109" fmla="*/ 2498 h 2892"/>
              <a:gd name="T110" fmla="*/ 13406 w 14298"/>
              <a:gd name="T111" fmla="*/ 2305 h 2892"/>
              <a:gd name="T112" fmla="*/ 13685 w 14298"/>
              <a:gd name="T113" fmla="*/ 2086 h 2892"/>
              <a:gd name="T114" fmla="*/ 13931 w 14298"/>
              <a:gd name="T115" fmla="*/ 1846 h 2892"/>
              <a:gd name="T116" fmla="*/ 14202 w 14298"/>
              <a:gd name="T117" fmla="*/ 1522 h 2892"/>
              <a:gd name="T118" fmla="*/ 14298 w 14298"/>
              <a:gd name="T119" fmla="*/ 921 h 2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298" h="2892">
                <a:moveTo>
                  <a:pt x="14298" y="921"/>
                </a:moveTo>
                <a:lnTo>
                  <a:pt x="14188" y="1065"/>
                </a:lnTo>
                <a:lnTo>
                  <a:pt x="13951" y="1349"/>
                </a:lnTo>
                <a:lnTo>
                  <a:pt x="13760" y="1555"/>
                </a:lnTo>
                <a:lnTo>
                  <a:pt x="13626" y="1687"/>
                </a:lnTo>
                <a:lnTo>
                  <a:pt x="13485" y="1815"/>
                </a:lnTo>
                <a:lnTo>
                  <a:pt x="13337" y="1938"/>
                </a:lnTo>
                <a:lnTo>
                  <a:pt x="13183" y="2054"/>
                </a:lnTo>
                <a:lnTo>
                  <a:pt x="13018" y="2164"/>
                </a:lnTo>
                <a:lnTo>
                  <a:pt x="12847" y="2265"/>
                </a:lnTo>
                <a:lnTo>
                  <a:pt x="12667" y="2358"/>
                </a:lnTo>
                <a:lnTo>
                  <a:pt x="12477" y="2442"/>
                </a:lnTo>
                <a:lnTo>
                  <a:pt x="12278" y="2515"/>
                </a:lnTo>
                <a:lnTo>
                  <a:pt x="12068" y="2577"/>
                </a:lnTo>
                <a:lnTo>
                  <a:pt x="11846" y="2629"/>
                </a:lnTo>
                <a:lnTo>
                  <a:pt x="11615" y="2666"/>
                </a:lnTo>
                <a:lnTo>
                  <a:pt x="11370" y="2692"/>
                </a:lnTo>
                <a:lnTo>
                  <a:pt x="11113" y="2704"/>
                </a:lnTo>
                <a:lnTo>
                  <a:pt x="10844" y="2700"/>
                </a:lnTo>
                <a:lnTo>
                  <a:pt x="10561" y="2681"/>
                </a:lnTo>
                <a:lnTo>
                  <a:pt x="10264" y="2646"/>
                </a:lnTo>
                <a:lnTo>
                  <a:pt x="9951" y="2594"/>
                </a:lnTo>
                <a:lnTo>
                  <a:pt x="9626" y="2524"/>
                </a:lnTo>
                <a:lnTo>
                  <a:pt x="9283" y="2435"/>
                </a:lnTo>
                <a:lnTo>
                  <a:pt x="8925" y="2327"/>
                </a:lnTo>
                <a:lnTo>
                  <a:pt x="8550" y="2198"/>
                </a:lnTo>
                <a:lnTo>
                  <a:pt x="8160" y="2050"/>
                </a:lnTo>
                <a:lnTo>
                  <a:pt x="7751" y="1879"/>
                </a:lnTo>
                <a:lnTo>
                  <a:pt x="7324" y="1686"/>
                </a:lnTo>
                <a:lnTo>
                  <a:pt x="6879" y="1470"/>
                </a:lnTo>
                <a:lnTo>
                  <a:pt x="6414" y="1229"/>
                </a:lnTo>
                <a:lnTo>
                  <a:pt x="6175" y="1100"/>
                </a:lnTo>
                <a:lnTo>
                  <a:pt x="5954" y="980"/>
                </a:lnTo>
                <a:lnTo>
                  <a:pt x="5531" y="769"/>
                </a:lnTo>
                <a:lnTo>
                  <a:pt x="5126" y="587"/>
                </a:lnTo>
                <a:lnTo>
                  <a:pt x="4741" y="432"/>
                </a:lnTo>
                <a:lnTo>
                  <a:pt x="4372" y="303"/>
                </a:lnTo>
                <a:lnTo>
                  <a:pt x="4021" y="200"/>
                </a:lnTo>
                <a:lnTo>
                  <a:pt x="3688" y="119"/>
                </a:lnTo>
                <a:lnTo>
                  <a:pt x="3371" y="60"/>
                </a:lnTo>
                <a:lnTo>
                  <a:pt x="3072" y="21"/>
                </a:lnTo>
                <a:lnTo>
                  <a:pt x="2788" y="1"/>
                </a:lnTo>
                <a:lnTo>
                  <a:pt x="2520" y="0"/>
                </a:lnTo>
                <a:lnTo>
                  <a:pt x="2268" y="13"/>
                </a:lnTo>
                <a:lnTo>
                  <a:pt x="2031" y="40"/>
                </a:lnTo>
                <a:lnTo>
                  <a:pt x="1809" y="80"/>
                </a:lnTo>
                <a:lnTo>
                  <a:pt x="1602" y="132"/>
                </a:lnTo>
                <a:lnTo>
                  <a:pt x="1409" y="193"/>
                </a:lnTo>
                <a:lnTo>
                  <a:pt x="1230" y="263"/>
                </a:lnTo>
                <a:lnTo>
                  <a:pt x="1065" y="339"/>
                </a:lnTo>
                <a:lnTo>
                  <a:pt x="913" y="422"/>
                </a:lnTo>
                <a:lnTo>
                  <a:pt x="774" y="506"/>
                </a:lnTo>
                <a:lnTo>
                  <a:pt x="648" y="594"/>
                </a:lnTo>
                <a:lnTo>
                  <a:pt x="535" y="684"/>
                </a:lnTo>
                <a:lnTo>
                  <a:pt x="385" y="816"/>
                </a:lnTo>
                <a:lnTo>
                  <a:pt x="227" y="980"/>
                </a:lnTo>
                <a:lnTo>
                  <a:pt x="113" y="1123"/>
                </a:lnTo>
                <a:lnTo>
                  <a:pt x="12" y="1271"/>
                </a:lnTo>
                <a:lnTo>
                  <a:pt x="0" y="1294"/>
                </a:lnTo>
                <a:lnTo>
                  <a:pt x="0" y="1808"/>
                </a:lnTo>
                <a:lnTo>
                  <a:pt x="12" y="1782"/>
                </a:lnTo>
                <a:lnTo>
                  <a:pt x="113" y="1608"/>
                </a:lnTo>
                <a:lnTo>
                  <a:pt x="227" y="1441"/>
                </a:lnTo>
                <a:lnTo>
                  <a:pt x="385" y="1244"/>
                </a:lnTo>
                <a:lnTo>
                  <a:pt x="535" y="1085"/>
                </a:lnTo>
                <a:lnTo>
                  <a:pt x="648" y="977"/>
                </a:lnTo>
                <a:lnTo>
                  <a:pt x="774" y="869"/>
                </a:lnTo>
                <a:lnTo>
                  <a:pt x="913" y="763"/>
                </a:lnTo>
                <a:lnTo>
                  <a:pt x="1065" y="661"/>
                </a:lnTo>
                <a:lnTo>
                  <a:pt x="1230" y="563"/>
                </a:lnTo>
                <a:lnTo>
                  <a:pt x="1409" y="472"/>
                </a:lnTo>
                <a:lnTo>
                  <a:pt x="1602" y="390"/>
                </a:lnTo>
                <a:lnTo>
                  <a:pt x="1809" y="318"/>
                </a:lnTo>
                <a:lnTo>
                  <a:pt x="2031" y="257"/>
                </a:lnTo>
                <a:lnTo>
                  <a:pt x="2268" y="210"/>
                </a:lnTo>
                <a:lnTo>
                  <a:pt x="2520" y="178"/>
                </a:lnTo>
                <a:lnTo>
                  <a:pt x="2788" y="162"/>
                </a:lnTo>
                <a:lnTo>
                  <a:pt x="3072" y="165"/>
                </a:lnTo>
                <a:lnTo>
                  <a:pt x="3371" y="188"/>
                </a:lnTo>
                <a:lnTo>
                  <a:pt x="3688" y="233"/>
                </a:lnTo>
                <a:lnTo>
                  <a:pt x="4021" y="301"/>
                </a:lnTo>
                <a:lnTo>
                  <a:pt x="4372" y="393"/>
                </a:lnTo>
                <a:lnTo>
                  <a:pt x="4741" y="512"/>
                </a:lnTo>
                <a:lnTo>
                  <a:pt x="5126" y="661"/>
                </a:lnTo>
                <a:lnTo>
                  <a:pt x="5531" y="838"/>
                </a:lnTo>
                <a:lnTo>
                  <a:pt x="5954" y="1046"/>
                </a:lnTo>
                <a:lnTo>
                  <a:pt x="6175" y="1165"/>
                </a:lnTo>
                <a:lnTo>
                  <a:pt x="6414" y="1296"/>
                </a:lnTo>
                <a:lnTo>
                  <a:pt x="6877" y="1536"/>
                </a:lnTo>
                <a:lnTo>
                  <a:pt x="7324" y="1756"/>
                </a:lnTo>
                <a:lnTo>
                  <a:pt x="7753" y="1954"/>
                </a:lnTo>
                <a:lnTo>
                  <a:pt x="8165" y="2129"/>
                </a:lnTo>
                <a:lnTo>
                  <a:pt x="8559" y="2286"/>
                </a:lnTo>
                <a:lnTo>
                  <a:pt x="8936" y="2423"/>
                </a:lnTo>
                <a:lnTo>
                  <a:pt x="9299" y="2540"/>
                </a:lnTo>
                <a:lnTo>
                  <a:pt x="9646" y="2640"/>
                </a:lnTo>
                <a:lnTo>
                  <a:pt x="9977" y="2723"/>
                </a:lnTo>
                <a:lnTo>
                  <a:pt x="10294" y="2787"/>
                </a:lnTo>
                <a:lnTo>
                  <a:pt x="10597" y="2836"/>
                </a:lnTo>
                <a:lnTo>
                  <a:pt x="10884" y="2869"/>
                </a:lnTo>
                <a:lnTo>
                  <a:pt x="11160" y="2888"/>
                </a:lnTo>
                <a:lnTo>
                  <a:pt x="11422" y="2892"/>
                </a:lnTo>
                <a:lnTo>
                  <a:pt x="11671" y="2882"/>
                </a:lnTo>
                <a:lnTo>
                  <a:pt x="11907" y="2861"/>
                </a:lnTo>
                <a:lnTo>
                  <a:pt x="12133" y="2826"/>
                </a:lnTo>
                <a:lnTo>
                  <a:pt x="12346" y="2782"/>
                </a:lnTo>
                <a:lnTo>
                  <a:pt x="12548" y="2725"/>
                </a:lnTo>
                <a:lnTo>
                  <a:pt x="12739" y="2659"/>
                </a:lnTo>
                <a:lnTo>
                  <a:pt x="12920" y="2583"/>
                </a:lnTo>
                <a:lnTo>
                  <a:pt x="13090" y="2498"/>
                </a:lnTo>
                <a:lnTo>
                  <a:pt x="13253" y="2406"/>
                </a:lnTo>
                <a:lnTo>
                  <a:pt x="13406" y="2305"/>
                </a:lnTo>
                <a:lnTo>
                  <a:pt x="13548" y="2198"/>
                </a:lnTo>
                <a:lnTo>
                  <a:pt x="13685" y="2086"/>
                </a:lnTo>
                <a:lnTo>
                  <a:pt x="13812" y="1968"/>
                </a:lnTo>
                <a:lnTo>
                  <a:pt x="13931" y="1846"/>
                </a:lnTo>
                <a:lnTo>
                  <a:pt x="14045" y="1719"/>
                </a:lnTo>
                <a:lnTo>
                  <a:pt x="14202" y="1522"/>
                </a:lnTo>
                <a:lnTo>
                  <a:pt x="14298" y="1388"/>
                </a:lnTo>
                <a:lnTo>
                  <a:pt x="14298" y="921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3" name="Freeform 1728"/>
          <p:cNvSpPr>
            <a:spLocks/>
          </p:cNvSpPr>
          <p:nvPr/>
        </p:nvSpPr>
        <p:spPr bwMode="auto">
          <a:xfrm flipH="1">
            <a:off x="0" y="4655454"/>
            <a:ext cx="6669019" cy="845476"/>
          </a:xfrm>
          <a:custGeom>
            <a:avLst/>
            <a:gdLst>
              <a:gd name="T0" fmla="*/ 7822 w 7822"/>
              <a:gd name="T1" fmla="*/ 126 h 1883"/>
              <a:gd name="T2" fmla="*/ 7788 w 7822"/>
              <a:gd name="T3" fmla="*/ 180 h 1883"/>
              <a:gd name="T4" fmla="*/ 7687 w 7822"/>
              <a:gd name="T5" fmla="*/ 319 h 1883"/>
              <a:gd name="T6" fmla="*/ 7545 w 7822"/>
              <a:gd name="T7" fmla="*/ 489 h 1883"/>
              <a:gd name="T8" fmla="*/ 7356 w 7822"/>
              <a:gd name="T9" fmla="*/ 678 h 1883"/>
              <a:gd name="T10" fmla="*/ 7182 w 7822"/>
              <a:gd name="T11" fmla="*/ 823 h 1883"/>
              <a:gd name="T12" fmla="*/ 7051 w 7822"/>
              <a:gd name="T13" fmla="*/ 921 h 1883"/>
              <a:gd name="T14" fmla="*/ 6907 w 7822"/>
              <a:gd name="T15" fmla="*/ 1016 h 1883"/>
              <a:gd name="T16" fmla="*/ 6750 w 7822"/>
              <a:gd name="T17" fmla="*/ 1110 h 1883"/>
              <a:gd name="T18" fmla="*/ 6580 w 7822"/>
              <a:gd name="T19" fmla="*/ 1198 h 1883"/>
              <a:gd name="T20" fmla="*/ 6394 w 7822"/>
              <a:gd name="T21" fmla="*/ 1280 h 1883"/>
              <a:gd name="T22" fmla="*/ 6195 w 7822"/>
              <a:gd name="T23" fmla="*/ 1355 h 1883"/>
              <a:gd name="T24" fmla="*/ 5982 w 7822"/>
              <a:gd name="T25" fmla="*/ 1421 h 1883"/>
              <a:gd name="T26" fmla="*/ 5753 w 7822"/>
              <a:gd name="T27" fmla="*/ 1477 h 1883"/>
              <a:gd name="T28" fmla="*/ 5509 w 7822"/>
              <a:gd name="T29" fmla="*/ 1522 h 1883"/>
              <a:gd name="T30" fmla="*/ 5248 w 7822"/>
              <a:gd name="T31" fmla="*/ 1553 h 1883"/>
              <a:gd name="T32" fmla="*/ 4971 w 7822"/>
              <a:gd name="T33" fmla="*/ 1571 h 1883"/>
              <a:gd name="T34" fmla="*/ 4679 w 7822"/>
              <a:gd name="T35" fmla="*/ 1572 h 1883"/>
              <a:gd name="T36" fmla="*/ 4368 w 7822"/>
              <a:gd name="T37" fmla="*/ 1556 h 1883"/>
              <a:gd name="T38" fmla="*/ 4041 w 7822"/>
              <a:gd name="T39" fmla="*/ 1522 h 1883"/>
              <a:gd name="T40" fmla="*/ 3697 w 7822"/>
              <a:gd name="T41" fmla="*/ 1467 h 1883"/>
              <a:gd name="T42" fmla="*/ 3334 w 7822"/>
              <a:gd name="T43" fmla="*/ 1392 h 1883"/>
              <a:gd name="T44" fmla="*/ 2953 w 7822"/>
              <a:gd name="T45" fmla="*/ 1293 h 1883"/>
              <a:gd name="T46" fmla="*/ 2552 w 7822"/>
              <a:gd name="T47" fmla="*/ 1170 h 1883"/>
              <a:gd name="T48" fmla="*/ 2133 w 7822"/>
              <a:gd name="T49" fmla="*/ 1022 h 1883"/>
              <a:gd name="T50" fmla="*/ 1694 w 7822"/>
              <a:gd name="T51" fmla="*/ 848 h 1883"/>
              <a:gd name="T52" fmla="*/ 1236 w 7822"/>
              <a:gd name="T53" fmla="*/ 643 h 1883"/>
              <a:gd name="T54" fmla="*/ 757 w 7822"/>
              <a:gd name="T55" fmla="*/ 410 h 1883"/>
              <a:gd name="T56" fmla="*/ 259 w 7822"/>
              <a:gd name="T57" fmla="*/ 147 h 1883"/>
              <a:gd name="T58" fmla="*/ 0 w 7822"/>
              <a:gd name="T59" fmla="*/ 0 h 1883"/>
              <a:gd name="T60" fmla="*/ 34 w 7822"/>
              <a:gd name="T61" fmla="*/ 136 h 1883"/>
              <a:gd name="T62" fmla="*/ 299 w 7822"/>
              <a:gd name="T63" fmla="*/ 288 h 1883"/>
              <a:gd name="T64" fmla="*/ 807 w 7822"/>
              <a:gd name="T65" fmla="*/ 564 h 1883"/>
              <a:gd name="T66" fmla="*/ 1294 w 7822"/>
              <a:gd name="T67" fmla="*/ 809 h 1883"/>
              <a:gd name="T68" fmla="*/ 1761 w 7822"/>
              <a:gd name="T69" fmla="*/ 1026 h 1883"/>
              <a:gd name="T70" fmla="*/ 2204 w 7822"/>
              <a:gd name="T71" fmla="*/ 1215 h 1883"/>
              <a:gd name="T72" fmla="*/ 2629 w 7822"/>
              <a:gd name="T73" fmla="*/ 1378 h 1883"/>
              <a:gd name="T74" fmla="*/ 3032 w 7822"/>
              <a:gd name="T75" fmla="*/ 1514 h 1883"/>
              <a:gd name="T76" fmla="*/ 3415 w 7822"/>
              <a:gd name="T77" fmla="*/ 1627 h 1883"/>
              <a:gd name="T78" fmla="*/ 3779 w 7822"/>
              <a:gd name="T79" fmla="*/ 1718 h 1883"/>
              <a:gd name="T80" fmla="*/ 4125 w 7822"/>
              <a:gd name="T81" fmla="*/ 1788 h 1883"/>
              <a:gd name="T82" fmla="*/ 4452 w 7822"/>
              <a:gd name="T83" fmla="*/ 1837 h 1883"/>
              <a:gd name="T84" fmla="*/ 4760 w 7822"/>
              <a:gd name="T85" fmla="*/ 1869 h 1883"/>
              <a:gd name="T86" fmla="*/ 5052 w 7822"/>
              <a:gd name="T87" fmla="*/ 1883 h 1883"/>
              <a:gd name="T88" fmla="*/ 5326 w 7822"/>
              <a:gd name="T89" fmla="*/ 1882 h 1883"/>
              <a:gd name="T90" fmla="*/ 5582 w 7822"/>
              <a:gd name="T91" fmla="*/ 1866 h 1883"/>
              <a:gd name="T92" fmla="*/ 5824 w 7822"/>
              <a:gd name="T93" fmla="*/ 1836 h 1883"/>
              <a:gd name="T94" fmla="*/ 6049 w 7822"/>
              <a:gd name="T95" fmla="*/ 1795 h 1883"/>
              <a:gd name="T96" fmla="*/ 6257 w 7822"/>
              <a:gd name="T97" fmla="*/ 1743 h 1883"/>
              <a:gd name="T98" fmla="*/ 6452 w 7822"/>
              <a:gd name="T99" fmla="*/ 1683 h 1883"/>
              <a:gd name="T100" fmla="*/ 6632 w 7822"/>
              <a:gd name="T101" fmla="*/ 1615 h 1883"/>
              <a:gd name="T102" fmla="*/ 6797 w 7822"/>
              <a:gd name="T103" fmla="*/ 1540 h 1883"/>
              <a:gd name="T104" fmla="*/ 6948 w 7822"/>
              <a:gd name="T105" fmla="*/ 1460 h 1883"/>
              <a:gd name="T106" fmla="*/ 7088 w 7822"/>
              <a:gd name="T107" fmla="*/ 1376 h 1883"/>
              <a:gd name="T108" fmla="*/ 7213 w 7822"/>
              <a:gd name="T109" fmla="*/ 1291 h 1883"/>
              <a:gd name="T110" fmla="*/ 7326 w 7822"/>
              <a:gd name="T111" fmla="*/ 1203 h 1883"/>
              <a:gd name="T112" fmla="*/ 7428 w 7822"/>
              <a:gd name="T113" fmla="*/ 1117 h 1883"/>
              <a:gd name="T114" fmla="*/ 7559 w 7822"/>
              <a:gd name="T115" fmla="*/ 990 h 1883"/>
              <a:gd name="T116" fmla="*/ 7694 w 7822"/>
              <a:gd name="T117" fmla="*/ 833 h 1883"/>
              <a:gd name="T118" fmla="*/ 7791 w 7822"/>
              <a:gd name="T119" fmla="*/ 704 h 1883"/>
              <a:gd name="T120" fmla="*/ 7822 w 7822"/>
              <a:gd name="T121" fmla="*/ 652 h 1883"/>
              <a:gd name="T122" fmla="*/ 7822 w 7822"/>
              <a:gd name="T123" fmla="*/ 126 h 1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22" h="1883">
                <a:moveTo>
                  <a:pt x="7822" y="126"/>
                </a:moveTo>
                <a:lnTo>
                  <a:pt x="7788" y="180"/>
                </a:lnTo>
                <a:lnTo>
                  <a:pt x="7687" y="319"/>
                </a:lnTo>
                <a:lnTo>
                  <a:pt x="7545" y="489"/>
                </a:lnTo>
                <a:lnTo>
                  <a:pt x="7356" y="678"/>
                </a:lnTo>
                <a:lnTo>
                  <a:pt x="7182" y="823"/>
                </a:lnTo>
                <a:lnTo>
                  <a:pt x="7051" y="921"/>
                </a:lnTo>
                <a:lnTo>
                  <a:pt x="6907" y="1016"/>
                </a:lnTo>
                <a:lnTo>
                  <a:pt x="6750" y="1110"/>
                </a:lnTo>
                <a:lnTo>
                  <a:pt x="6580" y="1198"/>
                </a:lnTo>
                <a:lnTo>
                  <a:pt x="6394" y="1280"/>
                </a:lnTo>
                <a:lnTo>
                  <a:pt x="6195" y="1355"/>
                </a:lnTo>
                <a:lnTo>
                  <a:pt x="5982" y="1421"/>
                </a:lnTo>
                <a:lnTo>
                  <a:pt x="5753" y="1477"/>
                </a:lnTo>
                <a:lnTo>
                  <a:pt x="5509" y="1522"/>
                </a:lnTo>
                <a:lnTo>
                  <a:pt x="5248" y="1553"/>
                </a:lnTo>
                <a:lnTo>
                  <a:pt x="4971" y="1571"/>
                </a:lnTo>
                <a:lnTo>
                  <a:pt x="4679" y="1572"/>
                </a:lnTo>
                <a:lnTo>
                  <a:pt x="4368" y="1556"/>
                </a:lnTo>
                <a:lnTo>
                  <a:pt x="4041" y="1522"/>
                </a:lnTo>
                <a:lnTo>
                  <a:pt x="3697" y="1467"/>
                </a:lnTo>
                <a:lnTo>
                  <a:pt x="3334" y="1392"/>
                </a:lnTo>
                <a:lnTo>
                  <a:pt x="2953" y="1293"/>
                </a:lnTo>
                <a:lnTo>
                  <a:pt x="2552" y="1170"/>
                </a:lnTo>
                <a:lnTo>
                  <a:pt x="2133" y="1022"/>
                </a:lnTo>
                <a:lnTo>
                  <a:pt x="1694" y="848"/>
                </a:lnTo>
                <a:lnTo>
                  <a:pt x="1236" y="643"/>
                </a:lnTo>
                <a:lnTo>
                  <a:pt x="757" y="410"/>
                </a:lnTo>
                <a:lnTo>
                  <a:pt x="259" y="147"/>
                </a:lnTo>
                <a:lnTo>
                  <a:pt x="0" y="0"/>
                </a:lnTo>
                <a:lnTo>
                  <a:pt x="34" y="136"/>
                </a:lnTo>
                <a:lnTo>
                  <a:pt x="299" y="288"/>
                </a:lnTo>
                <a:lnTo>
                  <a:pt x="807" y="564"/>
                </a:lnTo>
                <a:lnTo>
                  <a:pt x="1294" y="809"/>
                </a:lnTo>
                <a:lnTo>
                  <a:pt x="1761" y="1026"/>
                </a:lnTo>
                <a:lnTo>
                  <a:pt x="2204" y="1215"/>
                </a:lnTo>
                <a:lnTo>
                  <a:pt x="2629" y="1378"/>
                </a:lnTo>
                <a:lnTo>
                  <a:pt x="3032" y="1514"/>
                </a:lnTo>
                <a:lnTo>
                  <a:pt x="3415" y="1627"/>
                </a:lnTo>
                <a:lnTo>
                  <a:pt x="3779" y="1718"/>
                </a:lnTo>
                <a:lnTo>
                  <a:pt x="4125" y="1788"/>
                </a:lnTo>
                <a:lnTo>
                  <a:pt x="4452" y="1837"/>
                </a:lnTo>
                <a:lnTo>
                  <a:pt x="4760" y="1869"/>
                </a:lnTo>
                <a:lnTo>
                  <a:pt x="5052" y="1883"/>
                </a:lnTo>
                <a:lnTo>
                  <a:pt x="5326" y="1882"/>
                </a:lnTo>
                <a:lnTo>
                  <a:pt x="5582" y="1866"/>
                </a:lnTo>
                <a:lnTo>
                  <a:pt x="5824" y="1836"/>
                </a:lnTo>
                <a:lnTo>
                  <a:pt x="6049" y="1795"/>
                </a:lnTo>
                <a:lnTo>
                  <a:pt x="6257" y="1743"/>
                </a:lnTo>
                <a:lnTo>
                  <a:pt x="6452" y="1683"/>
                </a:lnTo>
                <a:lnTo>
                  <a:pt x="6632" y="1615"/>
                </a:lnTo>
                <a:lnTo>
                  <a:pt x="6797" y="1540"/>
                </a:lnTo>
                <a:lnTo>
                  <a:pt x="6948" y="1460"/>
                </a:lnTo>
                <a:lnTo>
                  <a:pt x="7088" y="1376"/>
                </a:lnTo>
                <a:lnTo>
                  <a:pt x="7213" y="1291"/>
                </a:lnTo>
                <a:lnTo>
                  <a:pt x="7326" y="1203"/>
                </a:lnTo>
                <a:lnTo>
                  <a:pt x="7428" y="1117"/>
                </a:lnTo>
                <a:lnTo>
                  <a:pt x="7559" y="990"/>
                </a:lnTo>
                <a:lnTo>
                  <a:pt x="7694" y="833"/>
                </a:lnTo>
                <a:lnTo>
                  <a:pt x="7791" y="704"/>
                </a:lnTo>
                <a:lnTo>
                  <a:pt x="7822" y="652"/>
                </a:lnTo>
                <a:lnTo>
                  <a:pt x="7822" y="12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1727">
            <a:extLst>
              <a:ext uri="{FF2B5EF4-FFF2-40B4-BE49-F238E27FC236}">
                <a16:creationId xmlns:a16="http://schemas.microsoft.com/office/drawing/2014/main" id="{FDEC2E17-4835-4ABB-AF38-39B330A14E36}"/>
              </a:ext>
            </a:extLst>
          </p:cNvPr>
          <p:cNvSpPr>
            <a:spLocks/>
          </p:cNvSpPr>
          <p:nvPr userDrawn="1"/>
        </p:nvSpPr>
        <p:spPr bwMode="auto">
          <a:xfrm flipH="1">
            <a:off x="6661345" y="3884023"/>
            <a:ext cx="5530655" cy="685267"/>
          </a:xfrm>
          <a:custGeom>
            <a:avLst/>
            <a:gdLst>
              <a:gd name="T0" fmla="*/ 6455 w 6484"/>
              <a:gd name="T1" fmla="*/ 1352 h 1528"/>
              <a:gd name="T2" fmla="*/ 6306 w 6484"/>
              <a:gd name="T3" fmla="*/ 1266 h 1528"/>
              <a:gd name="T4" fmla="*/ 6152 w 6484"/>
              <a:gd name="T5" fmla="*/ 1177 h 1528"/>
              <a:gd name="T6" fmla="*/ 5957 w 6484"/>
              <a:gd name="T7" fmla="*/ 1066 h 1528"/>
              <a:gd name="T8" fmla="*/ 5579 w 6484"/>
              <a:gd name="T9" fmla="*/ 866 h 1528"/>
              <a:gd name="T10" fmla="*/ 5216 w 6484"/>
              <a:gd name="T11" fmla="*/ 690 h 1528"/>
              <a:gd name="T12" fmla="*/ 4866 w 6484"/>
              <a:gd name="T13" fmla="*/ 537 h 1528"/>
              <a:gd name="T14" fmla="*/ 4529 w 6484"/>
              <a:gd name="T15" fmla="*/ 405 h 1528"/>
              <a:gd name="T16" fmla="*/ 4206 w 6484"/>
              <a:gd name="T17" fmla="*/ 294 h 1528"/>
              <a:gd name="T18" fmla="*/ 3897 w 6484"/>
              <a:gd name="T19" fmla="*/ 203 h 1528"/>
              <a:gd name="T20" fmla="*/ 3600 w 6484"/>
              <a:gd name="T21" fmla="*/ 130 h 1528"/>
              <a:gd name="T22" fmla="*/ 3316 w 6484"/>
              <a:gd name="T23" fmla="*/ 75 h 1528"/>
              <a:gd name="T24" fmla="*/ 3044 w 6484"/>
              <a:gd name="T25" fmla="*/ 35 h 1528"/>
              <a:gd name="T26" fmla="*/ 2787 w 6484"/>
              <a:gd name="T27" fmla="*/ 10 h 1528"/>
              <a:gd name="T28" fmla="*/ 2540 w 6484"/>
              <a:gd name="T29" fmla="*/ 0 h 1528"/>
              <a:gd name="T30" fmla="*/ 2307 w 6484"/>
              <a:gd name="T31" fmla="*/ 2 h 1528"/>
              <a:gd name="T32" fmla="*/ 2087 w 6484"/>
              <a:gd name="T33" fmla="*/ 16 h 1528"/>
              <a:gd name="T34" fmla="*/ 1877 w 6484"/>
              <a:gd name="T35" fmla="*/ 42 h 1528"/>
              <a:gd name="T36" fmla="*/ 1679 w 6484"/>
              <a:gd name="T37" fmla="*/ 75 h 1528"/>
              <a:gd name="T38" fmla="*/ 1494 w 6484"/>
              <a:gd name="T39" fmla="*/ 118 h 1528"/>
              <a:gd name="T40" fmla="*/ 1321 w 6484"/>
              <a:gd name="T41" fmla="*/ 169 h 1528"/>
              <a:gd name="T42" fmla="*/ 1158 w 6484"/>
              <a:gd name="T43" fmla="*/ 225 h 1528"/>
              <a:gd name="T44" fmla="*/ 1005 w 6484"/>
              <a:gd name="T45" fmla="*/ 287 h 1528"/>
              <a:gd name="T46" fmla="*/ 866 w 6484"/>
              <a:gd name="T47" fmla="*/ 353 h 1528"/>
              <a:gd name="T48" fmla="*/ 736 w 6484"/>
              <a:gd name="T49" fmla="*/ 422 h 1528"/>
              <a:gd name="T50" fmla="*/ 562 w 6484"/>
              <a:gd name="T51" fmla="*/ 527 h 1528"/>
              <a:gd name="T52" fmla="*/ 366 w 6484"/>
              <a:gd name="T53" fmla="*/ 670 h 1528"/>
              <a:gd name="T54" fmla="*/ 212 w 6484"/>
              <a:gd name="T55" fmla="*/ 804 h 1528"/>
              <a:gd name="T56" fmla="*/ 98 w 6484"/>
              <a:gd name="T57" fmla="*/ 921 h 1528"/>
              <a:gd name="T58" fmla="*/ 22 w 6484"/>
              <a:gd name="T59" fmla="*/ 1011 h 1528"/>
              <a:gd name="T60" fmla="*/ 0 w 6484"/>
              <a:gd name="T61" fmla="*/ 1043 h 1528"/>
              <a:gd name="T62" fmla="*/ 0 w 6484"/>
              <a:gd name="T63" fmla="*/ 1528 h 1528"/>
              <a:gd name="T64" fmla="*/ 12 w 6484"/>
              <a:gd name="T65" fmla="*/ 1507 h 1528"/>
              <a:gd name="T66" fmla="*/ 113 w 6484"/>
              <a:gd name="T67" fmla="*/ 1357 h 1528"/>
              <a:gd name="T68" fmla="*/ 227 w 6484"/>
              <a:gd name="T69" fmla="*/ 1213 h 1528"/>
              <a:gd name="T70" fmla="*/ 385 w 6484"/>
              <a:gd name="T71" fmla="*/ 1046 h 1528"/>
              <a:gd name="T72" fmla="*/ 535 w 6484"/>
              <a:gd name="T73" fmla="*/ 913 h 1528"/>
              <a:gd name="T74" fmla="*/ 648 w 6484"/>
              <a:gd name="T75" fmla="*/ 823 h 1528"/>
              <a:gd name="T76" fmla="*/ 774 w 6484"/>
              <a:gd name="T77" fmla="*/ 733 h 1528"/>
              <a:gd name="T78" fmla="*/ 913 w 6484"/>
              <a:gd name="T79" fmla="*/ 647 h 1528"/>
              <a:gd name="T80" fmla="*/ 1065 w 6484"/>
              <a:gd name="T81" fmla="*/ 565 h 1528"/>
              <a:gd name="T82" fmla="*/ 1230 w 6484"/>
              <a:gd name="T83" fmla="*/ 487 h 1528"/>
              <a:gd name="T84" fmla="*/ 1409 w 6484"/>
              <a:gd name="T85" fmla="*/ 415 h 1528"/>
              <a:gd name="T86" fmla="*/ 1602 w 6484"/>
              <a:gd name="T87" fmla="*/ 353 h 1528"/>
              <a:gd name="T88" fmla="*/ 1809 w 6484"/>
              <a:gd name="T89" fmla="*/ 301 h 1528"/>
              <a:gd name="T90" fmla="*/ 2031 w 6484"/>
              <a:gd name="T91" fmla="*/ 260 h 1528"/>
              <a:gd name="T92" fmla="*/ 2268 w 6484"/>
              <a:gd name="T93" fmla="*/ 231 h 1528"/>
              <a:gd name="T94" fmla="*/ 2520 w 6484"/>
              <a:gd name="T95" fmla="*/ 216 h 1528"/>
              <a:gd name="T96" fmla="*/ 2788 w 6484"/>
              <a:gd name="T97" fmla="*/ 218 h 1528"/>
              <a:gd name="T98" fmla="*/ 3072 w 6484"/>
              <a:gd name="T99" fmla="*/ 237 h 1528"/>
              <a:gd name="T100" fmla="*/ 3371 w 6484"/>
              <a:gd name="T101" fmla="*/ 275 h 1528"/>
              <a:gd name="T102" fmla="*/ 3688 w 6484"/>
              <a:gd name="T103" fmla="*/ 333 h 1528"/>
              <a:gd name="T104" fmla="*/ 4021 w 6484"/>
              <a:gd name="T105" fmla="*/ 412 h 1528"/>
              <a:gd name="T106" fmla="*/ 4372 w 6484"/>
              <a:gd name="T107" fmla="*/ 516 h 1528"/>
              <a:gd name="T108" fmla="*/ 4741 w 6484"/>
              <a:gd name="T109" fmla="*/ 644 h 1528"/>
              <a:gd name="T110" fmla="*/ 5126 w 6484"/>
              <a:gd name="T111" fmla="*/ 798 h 1528"/>
              <a:gd name="T112" fmla="*/ 5531 w 6484"/>
              <a:gd name="T113" fmla="*/ 981 h 1528"/>
              <a:gd name="T114" fmla="*/ 5954 w 6484"/>
              <a:gd name="T115" fmla="*/ 1193 h 1528"/>
              <a:gd name="T116" fmla="*/ 6175 w 6484"/>
              <a:gd name="T117" fmla="*/ 1311 h 1528"/>
              <a:gd name="T118" fmla="*/ 6330 w 6484"/>
              <a:gd name="T119" fmla="*/ 1396 h 1528"/>
              <a:gd name="T120" fmla="*/ 6484 w 6484"/>
              <a:gd name="T121" fmla="*/ 1478 h 1528"/>
              <a:gd name="T122" fmla="*/ 6455 w 6484"/>
              <a:gd name="T123" fmla="*/ 1352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84" h="1528">
                <a:moveTo>
                  <a:pt x="6455" y="1352"/>
                </a:moveTo>
                <a:lnTo>
                  <a:pt x="6306" y="1266"/>
                </a:lnTo>
                <a:lnTo>
                  <a:pt x="6152" y="1177"/>
                </a:lnTo>
                <a:lnTo>
                  <a:pt x="5957" y="1066"/>
                </a:lnTo>
                <a:lnTo>
                  <a:pt x="5579" y="866"/>
                </a:lnTo>
                <a:lnTo>
                  <a:pt x="5216" y="690"/>
                </a:lnTo>
                <a:lnTo>
                  <a:pt x="4866" y="537"/>
                </a:lnTo>
                <a:lnTo>
                  <a:pt x="4529" y="405"/>
                </a:lnTo>
                <a:lnTo>
                  <a:pt x="4206" y="294"/>
                </a:lnTo>
                <a:lnTo>
                  <a:pt x="3897" y="203"/>
                </a:lnTo>
                <a:lnTo>
                  <a:pt x="3600" y="130"/>
                </a:lnTo>
                <a:lnTo>
                  <a:pt x="3316" y="75"/>
                </a:lnTo>
                <a:lnTo>
                  <a:pt x="3044" y="35"/>
                </a:lnTo>
                <a:lnTo>
                  <a:pt x="2787" y="10"/>
                </a:lnTo>
                <a:lnTo>
                  <a:pt x="2540" y="0"/>
                </a:lnTo>
                <a:lnTo>
                  <a:pt x="2307" y="2"/>
                </a:lnTo>
                <a:lnTo>
                  <a:pt x="2087" y="16"/>
                </a:lnTo>
                <a:lnTo>
                  <a:pt x="1877" y="42"/>
                </a:lnTo>
                <a:lnTo>
                  <a:pt x="1679" y="75"/>
                </a:lnTo>
                <a:lnTo>
                  <a:pt x="1494" y="118"/>
                </a:lnTo>
                <a:lnTo>
                  <a:pt x="1321" y="169"/>
                </a:lnTo>
                <a:lnTo>
                  <a:pt x="1158" y="225"/>
                </a:lnTo>
                <a:lnTo>
                  <a:pt x="1005" y="287"/>
                </a:lnTo>
                <a:lnTo>
                  <a:pt x="866" y="353"/>
                </a:lnTo>
                <a:lnTo>
                  <a:pt x="736" y="422"/>
                </a:lnTo>
                <a:lnTo>
                  <a:pt x="562" y="527"/>
                </a:lnTo>
                <a:lnTo>
                  <a:pt x="366" y="670"/>
                </a:lnTo>
                <a:lnTo>
                  <a:pt x="212" y="804"/>
                </a:lnTo>
                <a:lnTo>
                  <a:pt x="98" y="921"/>
                </a:lnTo>
                <a:lnTo>
                  <a:pt x="22" y="1011"/>
                </a:lnTo>
                <a:lnTo>
                  <a:pt x="0" y="1043"/>
                </a:lnTo>
                <a:lnTo>
                  <a:pt x="0" y="1528"/>
                </a:lnTo>
                <a:lnTo>
                  <a:pt x="12" y="1507"/>
                </a:lnTo>
                <a:lnTo>
                  <a:pt x="113" y="1357"/>
                </a:lnTo>
                <a:lnTo>
                  <a:pt x="227" y="1213"/>
                </a:lnTo>
                <a:lnTo>
                  <a:pt x="385" y="1046"/>
                </a:lnTo>
                <a:lnTo>
                  <a:pt x="535" y="913"/>
                </a:lnTo>
                <a:lnTo>
                  <a:pt x="648" y="823"/>
                </a:lnTo>
                <a:lnTo>
                  <a:pt x="774" y="733"/>
                </a:lnTo>
                <a:lnTo>
                  <a:pt x="913" y="647"/>
                </a:lnTo>
                <a:lnTo>
                  <a:pt x="1065" y="565"/>
                </a:lnTo>
                <a:lnTo>
                  <a:pt x="1230" y="487"/>
                </a:lnTo>
                <a:lnTo>
                  <a:pt x="1409" y="415"/>
                </a:lnTo>
                <a:lnTo>
                  <a:pt x="1602" y="353"/>
                </a:lnTo>
                <a:lnTo>
                  <a:pt x="1809" y="301"/>
                </a:lnTo>
                <a:lnTo>
                  <a:pt x="2031" y="260"/>
                </a:lnTo>
                <a:lnTo>
                  <a:pt x="2268" y="231"/>
                </a:lnTo>
                <a:lnTo>
                  <a:pt x="2520" y="216"/>
                </a:lnTo>
                <a:lnTo>
                  <a:pt x="2788" y="218"/>
                </a:lnTo>
                <a:lnTo>
                  <a:pt x="3072" y="237"/>
                </a:lnTo>
                <a:lnTo>
                  <a:pt x="3371" y="275"/>
                </a:lnTo>
                <a:lnTo>
                  <a:pt x="3688" y="333"/>
                </a:lnTo>
                <a:lnTo>
                  <a:pt x="4021" y="412"/>
                </a:lnTo>
                <a:lnTo>
                  <a:pt x="4372" y="516"/>
                </a:lnTo>
                <a:lnTo>
                  <a:pt x="4741" y="644"/>
                </a:lnTo>
                <a:lnTo>
                  <a:pt x="5126" y="798"/>
                </a:lnTo>
                <a:lnTo>
                  <a:pt x="5531" y="981"/>
                </a:lnTo>
                <a:lnTo>
                  <a:pt x="5954" y="1193"/>
                </a:lnTo>
                <a:lnTo>
                  <a:pt x="6175" y="1311"/>
                </a:lnTo>
                <a:lnTo>
                  <a:pt x="6330" y="1396"/>
                </a:lnTo>
                <a:lnTo>
                  <a:pt x="6484" y="1478"/>
                </a:lnTo>
                <a:lnTo>
                  <a:pt x="6455" y="135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A337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51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6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81_T_PGO_Flag-Israel-16_9.pptx" id="{22D2EDB9-F7EB-48E4-8140-88B711325E34}" vid="{96ED4843-8BF1-4602-ACC4-4DA3B9A0148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66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Israel Flag</dc:title>
  <dc:creator>PresentationGO.com;Christophe Barroche</dc:creator>
  <dc:description>© Copyright PresentationGO.com - Do not distribute or sale without written permission.</dc:description>
  <cp:lastModifiedBy>Christophe Barroche</cp:lastModifiedBy>
  <cp:revision>6</cp:revision>
  <dcterms:created xsi:type="dcterms:W3CDTF">2019-08-21T19:20:40Z</dcterms:created>
  <dcterms:modified xsi:type="dcterms:W3CDTF">2022-02-18T20:46:43Z</dcterms:modified>
  <cp:category>Maps;Flags;Templates</cp:category>
</cp:coreProperties>
</file>