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7"/>
  </p:notesMasterIdLst>
  <p:sldIdLst>
    <p:sldId id="310" r:id="rId2"/>
    <p:sldId id="311" r:id="rId3"/>
    <p:sldId id="312" r:id="rId4"/>
    <p:sldId id="313" r:id="rId5"/>
    <p:sldId id="314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6EB6"/>
    <a:srgbClr val="E6D33E"/>
    <a:srgbClr val="B32B2E"/>
    <a:srgbClr val="2F7239"/>
    <a:srgbClr val="DCA025"/>
    <a:srgbClr val="1C1F1C"/>
    <a:srgbClr val="231B93"/>
    <a:srgbClr val="33408D"/>
    <a:srgbClr val="B20D2C"/>
    <a:srgbClr val="C0C0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77" autoAdjust="0"/>
    <p:restoredTop sz="96087" autoAdjust="0"/>
  </p:normalViewPr>
  <p:slideViewPr>
    <p:cSldViewPr snapToGrid="0" showGuides="1">
      <p:cViewPr varScale="1">
        <p:scale>
          <a:sx n="104" d="100"/>
          <a:sy n="104" d="100"/>
        </p:scale>
        <p:origin x="92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2/22/2016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74655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52139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 userDrawn="1"/>
        </p:nvSpPr>
        <p:spPr>
          <a:xfrm>
            <a:off x="0" y="0"/>
            <a:ext cx="9142081" cy="5564038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1C1F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4C6E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4C6E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4C6E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1C1F1C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rgbClr val="4C6EB6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1C1F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E6D3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C0C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4C6E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4C6E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/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1C1F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E6D3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C0C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4C6E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4C6E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505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1C1F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4C6E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E6D3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4C6E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4C6E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1653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 userDrawn="1"/>
        </p:nvSpPr>
        <p:spPr>
          <a:xfrm>
            <a:off x="3906369" y="2633133"/>
            <a:ext cx="1331262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effectLst/>
              </a:rPr>
              <a:t>Designed</a:t>
            </a:r>
            <a:r>
              <a:rPr lang="en-US" baseline="0" dirty="0" smtClean="0">
                <a:solidFill>
                  <a:schemeClr val="bg1"/>
                </a:solidFill>
                <a:effectLst/>
              </a:rPr>
              <a:t>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3197303" y="6121399"/>
            <a:ext cx="2749407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 smtClean="0">
                <a:solidFill>
                  <a:srgbClr val="A5CD00"/>
                </a:solidFill>
              </a:rPr>
              <a:t>T</a:t>
            </a:r>
            <a:r>
              <a:rPr lang="en-US" baseline="0" dirty="0" smtClean="0">
                <a:solidFill>
                  <a:srgbClr val="A5CD00"/>
                </a:solidFill>
              </a:rPr>
              <a:t>he free PowerPoint library</a:t>
            </a:r>
            <a:endParaRPr lang="en-US" dirty="0">
              <a:solidFill>
                <a:srgbClr val="A5CD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6001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8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17" r:id="rId3"/>
    <p:sldLayoutId id="2147483718" r:id="rId4"/>
    <p:sldLayoutId id="2147483719" r:id="rId5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Free PowerPoint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83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39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032_T_PGO_Flag-Ukraine-Template" id="{BDF487DA-9983-40D3-9724-EC54DE72CDC5}" vid="{BA39441C-1947-411E-8653-5423DDCA360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</TotalTime>
  <Words>116</Words>
  <PresentationFormat>On-screen Show (4:3)</PresentationFormat>
  <Paragraphs>39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Insert Your Title Here</vt:lpstr>
      <vt:lpstr>Insert Your Title Here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Ukraine</dc:title>
  <dc:creator>PresentationGo.com</dc:creator>
  <dc:description>© Copyright PresentationGo.com</dc:description>
  <dcterms:created xsi:type="dcterms:W3CDTF">2016-02-02T02:02:03Z</dcterms:created>
  <dcterms:modified xsi:type="dcterms:W3CDTF">2016-02-23T03:35:50Z</dcterms:modified>
</cp:coreProperties>
</file>