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2" r:id="rId4"/>
    <p:sldId id="314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C39A47"/>
    <a:srgbClr val="779AC6"/>
    <a:srgbClr val="B32B2E"/>
    <a:srgbClr val="2F7239"/>
    <a:srgbClr val="DCA025"/>
    <a:srgbClr val="1C1F1C"/>
    <a:srgbClr val="231B93"/>
    <a:srgbClr val="33408D"/>
    <a:srgbClr val="B20D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92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65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C39A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779A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1C1F1C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779A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39A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779A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39A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00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9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1_T_PGO_Flag-Argentina-Template" id="{B3881027-771A-4EBA-9054-A95C04B7626F}" vid="{C33486B7-A457-4791-8245-9986629CB0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</TotalTime>
  <Words>85</Words>
  <PresentationFormat>On-screen Show (4:3)</PresentationFormat>
  <Paragraphs>28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Argentina</dc:title>
  <dc:creator>PresentationGo.com</dc:creator>
  <dc:description>© Copyright PresentationGo.com</dc:description>
  <dcterms:created xsi:type="dcterms:W3CDTF">2016-02-02T02:02:03Z</dcterms:created>
  <dcterms:modified xsi:type="dcterms:W3CDTF">2016-02-23T03:34:25Z</dcterms:modified>
</cp:coreProperties>
</file>