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7"/>
  </p:notesMasterIdLst>
  <p:sldIdLst>
    <p:sldId id="310" r:id="rId2"/>
    <p:sldId id="311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181C"/>
    <a:srgbClr val="2C602D"/>
    <a:srgbClr val="222622"/>
    <a:srgbClr val="E6C83C"/>
    <a:srgbClr val="1E367B"/>
    <a:srgbClr val="A6162F"/>
    <a:srgbClr val="B32B2E"/>
    <a:srgbClr val="2F7239"/>
    <a:srgbClr val="DCA025"/>
    <a:srgbClr val="1C1F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92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65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13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2C60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9C1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1C1F1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9C181C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226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C60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9C1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226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2C60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9C1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9C1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2226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2C60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9C1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  <p:sldLayoutId id="2147483719" r:id="rId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29_T_PGO_Flag-Kenya-Template" id="{7F791B28-7F8B-4B72-95DE-275EF5A5BAEF}" vid="{0F63D3E1-515E-446F-AE2E-1C36CFB6865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116</Words>
  <PresentationFormat>On-screen Show (4:3)</PresentationFormat>
  <Paragraphs>39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Kenya</dc:title>
  <dc:creator>PresentationGo.com</dc:creator>
  <dc:description>© Copyright PresentationGo.com</dc:description>
  <dcterms:created xsi:type="dcterms:W3CDTF">2016-02-02T02:02:03Z</dcterms:created>
  <dcterms:modified xsi:type="dcterms:W3CDTF">2016-02-23T03:32:23Z</dcterms:modified>
</cp:coreProperties>
</file>