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2" r:id="rId4"/>
    <p:sldId id="314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1535"/>
    <a:srgbClr val="233568"/>
    <a:srgbClr val="B32B2E"/>
    <a:srgbClr val="2F7239"/>
    <a:srgbClr val="DCA025"/>
    <a:srgbClr val="1C1F1C"/>
    <a:srgbClr val="231B93"/>
    <a:srgbClr val="33408D"/>
    <a:srgbClr val="B20D2C"/>
    <a:srgbClr val="C0C0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92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65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1C1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2335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2335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9D1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1C1F1C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B32B2E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C1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2335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2335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9D1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C1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2335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9D1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2335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9D1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00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9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26_T_PGO_Flag-South-Korea-Template" id="{3884B219-42DD-4D7F-AA19-FDD640288B9A}" vid="{C500A796-4476-464D-8A4C-5EFC2BD490F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85</Words>
  <PresentationFormat>On-screen Show (4:3)</PresentationFormat>
  <Paragraphs>28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South Korea</dc:title>
  <dc:creator>PresentationGo.com</dc:creator>
  <dc:description>© Copyright PresentationGo.com</dc:description>
  <dcterms:created xsi:type="dcterms:W3CDTF">2016-02-02T02:02:03Z</dcterms:created>
  <dcterms:modified xsi:type="dcterms:W3CDTF">2016-02-23T03:30:18Z</dcterms:modified>
</cp:coreProperties>
</file>