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2" r:id="rId1"/>
  </p:sldMasterIdLst>
  <p:notesMasterIdLst>
    <p:notesMasterId r:id="rId7"/>
  </p:notesMasterIdLst>
  <p:sldIdLst>
    <p:sldId id="310" r:id="rId2"/>
    <p:sldId id="311" r:id="rId3"/>
    <p:sldId id="312" r:id="rId4"/>
    <p:sldId id="313" r:id="rId5"/>
    <p:sldId id="314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32B2E"/>
    <a:srgbClr val="2F7239"/>
    <a:srgbClr val="DCA025"/>
    <a:srgbClr val="1C1F1C"/>
    <a:srgbClr val="231B93"/>
    <a:srgbClr val="33408D"/>
    <a:srgbClr val="B20D2C"/>
    <a:srgbClr val="C0C0BF"/>
    <a:srgbClr val="252F69"/>
    <a:srgbClr val="2E29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77" autoAdjust="0"/>
    <p:restoredTop sz="96087" autoAdjust="0"/>
  </p:normalViewPr>
  <p:slideViewPr>
    <p:cSldViewPr snapToGrid="0" showGuides="1">
      <p:cViewPr varScale="1">
        <p:scale>
          <a:sx n="104" d="100"/>
          <a:sy n="104" d="100"/>
        </p:scale>
        <p:origin x="924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2/22/2016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</a:t>
            </a:r>
            <a:r>
              <a:rPr lang="en-US" b="1" dirty="0" smtClean="0"/>
              <a:t>PresentationGo.com</a:t>
            </a:r>
            <a:r>
              <a:rPr lang="en-US" dirty="0" smtClean="0"/>
              <a:t>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638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</a:t>
            </a:r>
            <a:r>
              <a:rPr lang="en-US" b="1" dirty="0" smtClean="0"/>
              <a:t>PresentationGo.com</a:t>
            </a:r>
            <a:r>
              <a:rPr lang="en-US" dirty="0" smtClean="0"/>
              <a:t>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993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</a:t>
            </a:r>
            <a:r>
              <a:rPr lang="en-US" b="1" dirty="0" smtClean="0"/>
              <a:t>PresentationGo.com</a:t>
            </a:r>
            <a:r>
              <a:rPr lang="en-US" dirty="0" smtClean="0"/>
              <a:t>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74655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</a:t>
            </a:r>
            <a:r>
              <a:rPr lang="en-US" b="1" dirty="0" smtClean="0"/>
              <a:t>PresentationGo.com</a:t>
            </a:r>
            <a:r>
              <a:rPr lang="en-US" dirty="0" smtClean="0"/>
              <a:t>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52139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</a:t>
            </a:r>
            <a:r>
              <a:rPr lang="en-US" b="1" dirty="0" smtClean="0"/>
              <a:t>PresentationGo.com</a:t>
            </a:r>
            <a:r>
              <a:rPr lang="en-US" dirty="0" smtClean="0"/>
              <a:t>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2693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resentationgo.com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 userDrawn="1"/>
        </p:nvSpPr>
        <p:spPr>
          <a:xfrm>
            <a:off x="0" y="0"/>
            <a:ext cx="9142081" cy="5564038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 flipH="1">
            <a:off x="0" y="3884023"/>
            <a:ext cx="9144000" cy="2973977"/>
            <a:chOff x="788988" y="3014663"/>
            <a:chExt cx="7566026" cy="3506788"/>
          </a:xfrm>
        </p:grpSpPr>
        <p:sp>
          <p:nvSpPr>
            <p:cNvPr id="8" name="Freeform 1723"/>
            <p:cNvSpPr>
              <a:spLocks/>
            </p:cNvSpPr>
            <p:nvPr/>
          </p:nvSpPr>
          <p:spPr bwMode="auto">
            <a:xfrm>
              <a:off x="788988" y="3351213"/>
              <a:ext cx="7566025" cy="3022600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rgbClr val="1C1F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1724"/>
            <p:cNvSpPr>
              <a:spLocks/>
            </p:cNvSpPr>
            <p:nvPr/>
          </p:nvSpPr>
          <p:spPr bwMode="auto">
            <a:xfrm>
              <a:off x="788988" y="3368675"/>
              <a:ext cx="7566025" cy="3092450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rgbClr val="DCA0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1725"/>
            <p:cNvSpPr>
              <a:spLocks/>
            </p:cNvSpPr>
            <p:nvPr/>
          </p:nvSpPr>
          <p:spPr bwMode="auto">
            <a:xfrm>
              <a:off x="790576" y="3490913"/>
              <a:ext cx="7564438" cy="3030538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726"/>
            <p:cNvSpPr>
              <a:spLocks/>
            </p:cNvSpPr>
            <p:nvPr/>
          </p:nvSpPr>
          <p:spPr bwMode="auto">
            <a:xfrm>
              <a:off x="788988" y="3182938"/>
              <a:ext cx="7566025" cy="1530350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727"/>
            <p:cNvSpPr>
              <a:spLocks/>
            </p:cNvSpPr>
            <p:nvPr/>
          </p:nvSpPr>
          <p:spPr bwMode="auto">
            <a:xfrm>
              <a:off x="788988" y="3014663"/>
              <a:ext cx="3432175" cy="808038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rgbClr val="B32B2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728"/>
            <p:cNvSpPr>
              <a:spLocks/>
            </p:cNvSpPr>
            <p:nvPr/>
          </p:nvSpPr>
          <p:spPr bwMode="auto">
            <a:xfrm>
              <a:off x="4216401" y="3924300"/>
              <a:ext cx="4138613" cy="996950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rgbClr val="231B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6300" y="4711998"/>
            <a:ext cx="6858000" cy="1551688"/>
          </a:xfrm>
        </p:spPr>
        <p:txBody>
          <a:bodyPr anchor="b">
            <a:noAutofit/>
          </a:bodyPr>
          <a:lstStyle>
            <a:lvl1pPr algn="r">
              <a:defRPr sz="5400" b="1" i="0" cap="small" baseline="0">
                <a:solidFill>
                  <a:srgbClr val="1C1F1C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46300" y="6134100"/>
            <a:ext cx="6858000" cy="711200"/>
          </a:xfrm>
        </p:spPr>
        <p:txBody>
          <a:bodyPr anchor="ctr">
            <a:normAutofit/>
          </a:bodyPr>
          <a:lstStyle>
            <a:lvl1pPr marL="0" indent="0" algn="r">
              <a:buNone/>
              <a:defRPr sz="2800" cap="small" baseline="0">
                <a:solidFill>
                  <a:srgbClr val="B32B2E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8849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1C1F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DCA0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C0C0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B32B2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231B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1C1F1C"/>
                </a:solidFill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1C1F1C"/>
                </a:solidFill>
              </a:defRPr>
            </a:lvl1pPr>
            <a:lvl2pPr>
              <a:defRPr>
                <a:solidFill>
                  <a:srgbClr val="1C1F1C"/>
                </a:solidFill>
              </a:defRPr>
            </a:lvl2pPr>
            <a:lvl3pPr>
              <a:defRPr>
                <a:solidFill>
                  <a:srgbClr val="1C1F1C"/>
                </a:solidFill>
              </a:defRPr>
            </a:lvl3pPr>
            <a:lvl4pPr>
              <a:defRPr>
                <a:solidFill>
                  <a:srgbClr val="1C1F1C"/>
                </a:solidFill>
              </a:defRPr>
            </a:lvl4pPr>
            <a:lvl5pPr>
              <a:defRPr>
                <a:solidFill>
                  <a:srgbClr val="1C1F1C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 dirty="0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/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935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1C1F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DCA0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solidFill>
              <a:srgbClr val="2F72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C0C0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B32B2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231B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1C1F1C"/>
                </a:solidFill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1C1F1C"/>
                </a:solidFill>
              </a:defRPr>
            </a:lvl1pPr>
            <a:lvl2pPr>
              <a:defRPr>
                <a:solidFill>
                  <a:srgbClr val="1C1F1C"/>
                </a:solidFill>
              </a:defRPr>
            </a:lvl2pPr>
            <a:lvl3pPr>
              <a:defRPr>
                <a:solidFill>
                  <a:srgbClr val="1C1F1C"/>
                </a:solidFill>
              </a:defRPr>
            </a:lvl3pPr>
            <a:lvl4pPr>
              <a:defRPr>
                <a:solidFill>
                  <a:srgbClr val="1C1F1C"/>
                </a:solidFill>
              </a:defRPr>
            </a:lvl4pPr>
            <a:lvl5pPr>
              <a:defRPr>
                <a:solidFill>
                  <a:srgbClr val="1C1F1C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505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1C1F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DCA0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solidFill>
              <a:srgbClr val="B32B2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C0C0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B32B2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231B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1C1F1C"/>
                </a:solidFill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1C1F1C"/>
                </a:solidFill>
              </a:defRPr>
            </a:lvl1pPr>
            <a:lvl2pPr>
              <a:defRPr>
                <a:solidFill>
                  <a:srgbClr val="1C1F1C"/>
                </a:solidFill>
              </a:defRPr>
            </a:lvl2pPr>
            <a:lvl3pPr>
              <a:defRPr>
                <a:solidFill>
                  <a:srgbClr val="1C1F1C"/>
                </a:solidFill>
              </a:defRPr>
            </a:lvl3pPr>
            <a:lvl4pPr>
              <a:defRPr>
                <a:solidFill>
                  <a:srgbClr val="1C1F1C"/>
                </a:solidFill>
              </a:defRPr>
            </a:lvl4pPr>
            <a:lvl5pPr>
              <a:defRPr>
                <a:solidFill>
                  <a:srgbClr val="1C1F1C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16534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 userDrawn="1"/>
        </p:nvSpPr>
        <p:spPr>
          <a:xfrm>
            <a:off x="3906369" y="2633133"/>
            <a:ext cx="1331262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effectLst/>
              </a:rPr>
              <a:t>Designed</a:t>
            </a:r>
            <a:r>
              <a:rPr lang="en-US" baseline="0" dirty="0" smtClean="0">
                <a:solidFill>
                  <a:schemeClr val="bg1"/>
                </a:solidFill>
                <a:effectLst/>
              </a:rPr>
              <a:t>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3197303" y="6121399"/>
            <a:ext cx="2749407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dirty="0" smtClean="0">
                <a:solidFill>
                  <a:srgbClr val="A5CD00"/>
                </a:solidFill>
              </a:rPr>
              <a:t>T</a:t>
            </a:r>
            <a:r>
              <a:rPr lang="en-US" baseline="0" dirty="0" smtClean="0">
                <a:solidFill>
                  <a:srgbClr val="A5CD00"/>
                </a:solidFill>
              </a:rPr>
              <a:t>he free PowerPoint library</a:t>
            </a:r>
            <a:endParaRPr lang="en-US" dirty="0">
              <a:solidFill>
                <a:srgbClr val="A5CD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46001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resentationgo.com/" TargetMode="External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Your Date Here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9C451-86A5-4877-BC2B-56C7505A3B3C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8" name="TextBox 7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9" name="TextBox 8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pic>
          <p:nvPicPr>
            <p:cNvPr id="10" name="Picture 9"/>
            <p:cNvPicPr>
              <a:picLocks noChangeAspect="1"/>
            </p:cNvPicPr>
            <p:nvPr userDrawn="1"/>
          </p:nvPicPr>
          <p:blipFill>
            <a:blip r:embed="rId7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1" name="Rectangle 10"/>
          <p:cNvSpPr/>
          <p:nvPr userDrawn="1"/>
        </p:nvSpPr>
        <p:spPr>
          <a:xfrm>
            <a:off x="-88899" y="6959601"/>
            <a:ext cx="126348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b="0" i="0" dirty="0" smtClean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800" b="0" i="0" u="none" strike="noStrike" dirty="0" smtClean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8" tooltip="PresentationGo!"/>
              </a:rPr>
              <a:t>presentationgo.com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2665035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694" r:id="rId2"/>
    <p:sldLayoutId id="2147483717" r:id="rId3"/>
    <p:sldLayoutId id="2147483718" r:id="rId4"/>
    <p:sldLayoutId id="2147483719" r:id="rId5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Free PowerPoint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133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1836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0397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8162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024_T_PGO_Flag-South-Africa-Template" id="{3F8B6000-9415-47F8-9708-0BDC7EA3F63C}" vid="{B4835176-CFB2-4C05-B2E5-7F0415D9A80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</TotalTime>
  <Words>116</Words>
  <PresentationFormat>On-screen Show (4:3)</PresentationFormat>
  <Paragraphs>39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Open Sans</vt:lpstr>
      <vt:lpstr>Custom Design</vt:lpstr>
      <vt:lpstr>Presentation Title</vt:lpstr>
      <vt:lpstr>Insert Your Title Here</vt:lpstr>
      <vt:lpstr>Insert Your Title Here</vt:lpstr>
      <vt:lpstr>Insert Your Title Here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 with Flag of South Africa</dc:title>
  <dc:creator>PresentationGo.com</dc:creator>
  <dc:description>© Copyright PresentationGo.com</dc:description>
  <dcterms:created xsi:type="dcterms:W3CDTF">2016-02-02T02:02:03Z</dcterms:created>
  <dcterms:modified xsi:type="dcterms:W3CDTF">2016-02-23T03:28:26Z</dcterms:modified>
</cp:coreProperties>
</file>