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7"/>
  </p:notesMasterIdLst>
  <p:sldIdLst>
    <p:sldId id="310" r:id="rId2"/>
    <p:sldId id="311" r:id="rId3"/>
    <p:sldId id="312" r:id="rId4"/>
    <p:sldId id="313" r:id="rId5"/>
    <p:sldId id="314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8AC5"/>
    <a:srgbClr val="419649"/>
    <a:srgbClr val="DBB426"/>
    <a:srgbClr val="242824"/>
    <a:srgbClr val="2F7239"/>
    <a:srgbClr val="33408D"/>
    <a:srgbClr val="B20D2C"/>
    <a:srgbClr val="C0C0BF"/>
    <a:srgbClr val="252F69"/>
    <a:srgbClr val="2E29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77" autoAdjust="0"/>
    <p:restoredTop sz="96087" autoAdjust="0"/>
  </p:normalViewPr>
  <p:slideViewPr>
    <p:cSldViewPr snapToGrid="0" showGuides="1">
      <p:cViewPr varScale="1">
        <p:scale>
          <a:sx n="104" d="100"/>
          <a:sy n="104" d="100"/>
        </p:scale>
        <p:origin x="92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2/22/2016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74655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52139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4196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DBB4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2428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rgbClr val="4196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rgbClr val="448A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300" y="4711998"/>
            <a:ext cx="6858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242824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6300" y="6134100"/>
            <a:ext cx="6858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rgbClr val="419649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4196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DBB4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2428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4196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448A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242824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242824"/>
                </a:solidFill>
              </a:defRPr>
            </a:lvl1pPr>
            <a:lvl2pPr>
              <a:defRPr>
                <a:solidFill>
                  <a:srgbClr val="242824"/>
                </a:solidFill>
              </a:defRPr>
            </a:lvl2pPr>
            <a:lvl3pPr>
              <a:defRPr>
                <a:solidFill>
                  <a:srgbClr val="242824"/>
                </a:solidFill>
              </a:defRPr>
            </a:lvl3pPr>
            <a:lvl4pPr>
              <a:defRPr>
                <a:solidFill>
                  <a:srgbClr val="242824"/>
                </a:solidFill>
              </a:defRPr>
            </a:lvl4pPr>
            <a:lvl5pPr>
              <a:defRPr>
                <a:solidFill>
                  <a:srgbClr val="242824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/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4196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DBB4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solidFill>
              <a:srgbClr val="4196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2428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4196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448A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242824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242824"/>
                </a:solidFill>
              </a:defRPr>
            </a:lvl1pPr>
            <a:lvl2pPr>
              <a:defRPr>
                <a:solidFill>
                  <a:srgbClr val="242824"/>
                </a:solidFill>
              </a:defRPr>
            </a:lvl2pPr>
            <a:lvl3pPr>
              <a:defRPr>
                <a:solidFill>
                  <a:srgbClr val="242824"/>
                </a:solidFill>
              </a:defRPr>
            </a:lvl3pPr>
            <a:lvl4pPr>
              <a:defRPr>
                <a:solidFill>
                  <a:srgbClr val="242824"/>
                </a:solidFill>
              </a:defRPr>
            </a:lvl4pPr>
            <a:lvl5pPr>
              <a:defRPr>
                <a:solidFill>
                  <a:srgbClr val="242824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505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4196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DBB4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solidFill>
              <a:srgbClr val="448A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2428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4196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448A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242824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242824"/>
                </a:solidFill>
              </a:defRPr>
            </a:lvl1pPr>
            <a:lvl2pPr>
              <a:defRPr>
                <a:solidFill>
                  <a:srgbClr val="242824"/>
                </a:solidFill>
              </a:defRPr>
            </a:lvl2pPr>
            <a:lvl3pPr>
              <a:defRPr>
                <a:solidFill>
                  <a:srgbClr val="242824"/>
                </a:solidFill>
              </a:defRPr>
            </a:lvl3pPr>
            <a:lvl4pPr>
              <a:defRPr>
                <a:solidFill>
                  <a:srgbClr val="242824"/>
                </a:solidFill>
              </a:defRPr>
            </a:lvl4pPr>
            <a:lvl5pPr>
              <a:defRPr>
                <a:solidFill>
                  <a:srgbClr val="242824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16534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 userDrawn="1"/>
        </p:nvSpPr>
        <p:spPr>
          <a:xfrm>
            <a:off x="3906369" y="2633133"/>
            <a:ext cx="1331262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effectLst/>
              </a:rPr>
              <a:t>Designed</a:t>
            </a:r>
            <a:r>
              <a:rPr lang="en-US" baseline="0" dirty="0" smtClean="0">
                <a:solidFill>
                  <a:schemeClr val="bg1"/>
                </a:solidFill>
                <a:effectLst/>
              </a:rPr>
              <a:t>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3197303" y="6121399"/>
            <a:ext cx="2749407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 smtClean="0">
                <a:solidFill>
                  <a:srgbClr val="A5CD00"/>
                </a:solidFill>
              </a:rPr>
              <a:t>T</a:t>
            </a:r>
            <a:r>
              <a:rPr lang="en-US" baseline="0" dirty="0" smtClean="0">
                <a:solidFill>
                  <a:srgbClr val="A5CD00"/>
                </a:solidFill>
              </a:rPr>
              <a:t>he free PowerPoint library</a:t>
            </a:r>
            <a:endParaRPr lang="en-US" dirty="0">
              <a:solidFill>
                <a:srgbClr val="A5CD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6001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TextBox 8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 userDrawn="1"/>
          </p:nvPicPr>
          <p:blipFill>
            <a:blip r:embed="rId8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1" name="Rectangle 10"/>
          <p:cNvSpPr/>
          <p:nvPr userDrawn="1"/>
        </p:nvSpPr>
        <p:spPr>
          <a:xfrm>
            <a:off x="-88899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9" tooltip="PresentationGo!"/>
              </a:rPr>
              <a:t>presentationgo.com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17" r:id="rId3"/>
    <p:sldLayoutId id="2147483718" r:id="rId4"/>
    <p:sldLayoutId id="2147483719" r:id="rId5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Free PowerPoint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836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0397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023_T_PGO_Flag-Tanzania-Template" id="{9C1F3072-51C2-4288-9C16-D7D1D70B8D3C}" vid="{7F078C92-3BE5-4D09-9CCB-EC4ABA7E409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</TotalTime>
  <Words>116</Words>
  <PresentationFormat>On-screen Show (4:3)</PresentationFormat>
  <Paragraphs>39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Open Sans</vt:lpstr>
      <vt:lpstr>Custom Design</vt:lpstr>
      <vt:lpstr>Presentation Title</vt:lpstr>
      <vt:lpstr>Insert Your Title Here</vt:lpstr>
      <vt:lpstr>Insert Your Title Here</vt:lpstr>
      <vt:lpstr>Insert Your Title Here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Tanzania</dc:title>
  <dc:creator>PresentationGo.com</dc:creator>
  <dc:description>© Copyright PresentationGo.com</dc:description>
  <dcterms:created xsi:type="dcterms:W3CDTF">2016-02-02T02:02:03Z</dcterms:created>
  <dcterms:modified xsi:type="dcterms:W3CDTF">2016-02-23T03:27:00Z</dcterms:modified>
</cp:coreProperties>
</file>