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7"/>
  </p:notesMasterIdLst>
  <p:sldIdLst>
    <p:sldId id="310" r:id="rId2"/>
    <p:sldId id="311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7239"/>
    <a:srgbClr val="33408D"/>
    <a:srgbClr val="B20D2C"/>
    <a:srgbClr val="C0C0BF"/>
    <a:srgbClr val="252F69"/>
    <a:srgbClr val="2E295F"/>
    <a:srgbClr val="E5C247"/>
    <a:srgbClr val="BD9A22"/>
    <a:srgbClr val="388940"/>
    <a:srgbClr val="3273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9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6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13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F7239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20D2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F723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F7239"/>
                </a:solidFill>
              </a:defRPr>
            </a:lvl1pPr>
            <a:lvl2pPr>
              <a:defRPr>
                <a:solidFill>
                  <a:srgbClr val="2F7239"/>
                </a:solidFill>
              </a:defRPr>
            </a:lvl2pPr>
            <a:lvl3pPr>
              <a:defRPr>
                <a:solidFill>
                  <a:srgbClr val="2F7239"/>
                </a:solidFill>
              </a:defRPr>
            </a:lvl3pPr>
            <a:lvl4pPr>
              <a:defRPr>
                <a:solidFill>
                  <a:srgbClr val="2F7239"/>
                </a:solidFill>
              </a:defRPr>
            </a:lvl4pPr>
            <a:lvl5pPr>
              <a:defRPr>
                <a:solidFill>
                  <a:srgbClr val="2F7239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F723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F7239"/>
                </a:solidFill>
              </a:defRPr>
            </a:lvl1pPr>
            <a:lvl2pPr>
              <a:defRPr>
                <a:solidFill>
                  <a:srgbClr val="2F7239"/>
                </a:solidFill>
              </a:defRPr>
            </a:lvl2pPr>
            <a:lvl3pPr>
              <a:defRPr>
                <a:solidFill>
                  <a:srgbClr val="2F7239"/>
                </a:solidFill>
              </a:defRPr>
            </a:lvl3pPr>
            <a:lvl4pPr>
              <a:defRPr>
                <a:solidFill>
                  <a:srgbClr val="2F7239"/>
                </a:solidFill>
              </a:defRPr>
            </a:lvl4pPr>
            <a:lvl5pPr>
              <a:defRPr>
                <a:solidFill>
                  <a:srgbClr val="2F7239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F7239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F7239"/>
                </a:solidFill>
              </a:defRPr>
            </a:lvl1pPr>
            <a:lvl2pPr>
              <a:defRPr>
                <a:solidFill>
                  <a:srgbClr val="2F7239"/>
                </a:solidFill>
              </a:defRPr>
            </a:lvl2pPr>
            <a:lvl3pPr>
              <a:defRPr>
                <a:solidFill>
                  <a:srgbClr val="2F7239"/>
                </a:solidFill>
              </a:defRPr>
            </a:lvl3pPr>
            <a:lvl4pPr>
              <a:defRPr>
                <a:solidFill>
                  <a:srgbClr val="2F7239"/>
                </a:solidFill>
              </a:defRPr>
            </a:lvl4pPr>
            <a:lvl5pPr>
              <a:defRPr>
                <a:solidFill>
                  <a:srgbClr val="2F7239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8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9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  <p:sldLayoutId id="2147483719" r:id="rId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22_T_PGO_Flag-Italy-Template" id="{F68274D8-D700-46B8-93FC-0BCFDBAAA7FA}" vid="{A1759822-99CB-48E1-925F-F80A7213E2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116</Words>
  <PresentationFormat>On-screen Show (4:3)</PresentationFormat>
  <Paragraphs>39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Italy</dc:title>
  <dc:creator>PresentationGo.com</dc:creator>
  <dc:description>© Copyright PresentationGo.com</dc:description>
  <dcterms:created xsi:type="dcterms:W3CDTF">2016-02-02T02:02:03Z</dcterms:created>
  <dcterms:modified xsi:type="dcterms:W3CDTF">2016-02-23T03:25:40Z</dcterms:modified>
</cp:coreProperties>
</file>