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3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408D"/>
    <a:srgbClr val="B20D2C"/>
    <a:srgbClr val="C0C0BF"/>
    <a:srgbClr val="252F69"/>
    <a:srgbClr val="2E295F"/>
    <a:srgbClr val="E5C247"/>
    <a:srgbClr val="BD9A22"/>
    <a:srgbClr val="388940"/>
    <a:srgbClr val="32732D"/>
    <a:srgbClr val="E59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848" autoAdjust="0"/>
  </p:normalViewPr>
  <p:slideViewPr>
    <p:cSldViewPr snapToGrid="0" showGuides="1">
      <p:cViewPr varScale="1">
        <p:scale>
          <a:sx n="76" d="100"/>
          <a:sy n="76" d="100"/>
        </p:scale>
        <p:origin x="114" y="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681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569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182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52F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3408D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20D2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408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408D"/>
                </a:solidFill>
              </a:defRPr>
            </a:lvl1pPr>
            <a:lvl2pPr>
              <a:defRPr>
                <a:solidFill>
                  <a:srgbClr val="33408D"/>
                </a:solidFill>
              </a:defRPr>
            </a:lvl2pPr>
            <a:lvl3pPr>
              <a:defRPr>
                <a:solidFill>
                  <a:srgbClr val="33408D"/>
                </a:solidFill>
              </a:defRPr>
            </a:lvl3pPr>
            <a:lvl4pPr>
              <a:defRPr>
                <a:solidFill>
                  <a:srgbClr val="33408D"/>
                </a:solidFill>
              </a:defRPr>
            </a:lvl4pPr>
            <a:lvl5pPr>
              <a:defRPr>
                <a:solidFill>
                  <a:srgbClr val="33408D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408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408D"/>
                </a:solidFill>
              </a:defRPr>
            </a:lvl1pPr>
            <a:lvl2pPr>
              <a:defRPr>
                <a:solidFill>
                  <a:srgbClr val="33408D"/>
                </a:solidFill>
              </a:defRPr>
            </a:lvl2pPr>
            <a:lvl3pPr>
              <a:defRPr>
                <a:solidFill>
                  <a:srgbClr val="33408D"/>
                </a:solidFill>
              </a:defRPr>
            </a:lvl3pPr>
            <a:lvl4pPr>
              <a:defRPr>
                <a:solidFill>
                  <a:srgbClr val="33408D"/>
                </a:solidFill>
              </a:defRPr>
            </a:lvl4pPr>
            <a:lvl5pPr>
              <a:defRPr>
                <a:solidFill>
                  <a:srgbClr val="33408D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408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408D"/>
                </a:solidFill>
              </a:defRPr>
            </a:lvl1pPr>
            <a:lvl2pPr>
              <a:defRPr>
                <a:solidFill>
                  <a:srgbClr val="33408D"/>
                </a:solidFill>
              </a:defRPr>
            </a:lvl2pPr>
            <a:lvl3pPr>
              <a:defRPr>
                <a:solidFill>
                  <a:srgbClr val="33408D"/>
                </a:solidFill>
              </a:defRPr>
            </a:lvl3pPr>
            <a:lvl4pPr>
              <a:defRPr>
                <a:solidFill>
                  <a:srgbClr val="33408D"/>
                </a:solidFill>
              </a:defRPr>
            </a:lvl4pPr>
            <a:lvl5pPr>
              <a:defRPr>
                <a:solidFill>
                  <a:srgbClr val="33408D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</a:t>
            </a: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136490A-C93E-4C48-AEAC-38DF6194FE75}" vid="{01505806-9373-4032-8F59-87D33AD3D6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107</Words>
  <PresentationFormat>On-screen Show (4:3)</PresentationFormat>
  <Paragraphs>37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France</dc:title>
  <dc:creator>PresentationGo.com</dc:creator>
  <dc:description>© Copyright PresentationGo.com</dc:description>
  <dcterms:created xsi:type="dcterms:W3CDTF">2016-02-04T04:05:25Z</dcterms:created>
  <dcterms:modified xsi:type="dcterms:W3CDTF">2016-02-04T04:05:56Z</dcterms:modified>
</cp:coreProperties>
</file>