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1737"/>
    <a:srgbClr val="780218"/>
    <a:srgbClr val="8C031C"/>
    <a:srgbClr val="E4E4E4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80" d="100"/>
          <a:sy n="80" d="100"/>
        </p:scale>
        <p:origin x="108" y="6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49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03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7802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91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C03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8C03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C91737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7802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C91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C03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780218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C91737"/>
                </a:solidFill>
              </a:defRPr>
            </a:lvl1pPr>
            <a:lvl2pPr>
              <a:defRPr>
                <a:solidFill>
                  <a:srgbClr val="C91737"/>
                </a:solidFill>
              </a:defRPr>
            </a:lvl2pPr>
            <a:lvl3pPr>
              <a:defRPr>
                <a:solidFill>
                  <a:srgbClr val="C91737"/>
                </a:solidFill>
              </a:defRPr>
            </a:lvl3pPr>
            <a:lvl4pPr>
              <a:defRPr>
                <a:solidFill>
                  <a:srgbClr val="C91737"/>
                </a:solidFill>
              </a:defRPr>
            </a:lvl4pPr>
            <a:lvl5pPr>
              <a:defRPr>
                <a:solidFill>
                  <a:srgbClr val="C9173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7802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C91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C03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780218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C91737"/>
                </a:solidFill>
              </a:defRPr>
            </a:lvl1pPr>
            <a:lvl2pPr>
              <a:defRPr>
                <a:solidFill>
                  <a:srgbClr val="C91737"/>
                </a:solidFill>
              </a:defRPr>
            </a:lvl2pPr>
            <a:lvl3pPr>
              <a:defRPr>
                <a:solidFill>
                  <a:srgbClr val="C91737"/>
                </a:solidFill>
              </a:defRPr>
            </a:lvl3pPr>
            <a:lvl4pPr>
              <a:defRPr>
                <a:solidFill>
                  <a:srgbClr val="C91737"/>
                </a:solidFill>
              </a:defRPr>
            </a:lvl4pPr>
            <a:lvl5pPr>
              <a:defRPr>
                <a:solidFill>
                  <a:srgbClr val="C9173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F97EB08-F45E-4124-BA01-1B66A5120FE2}" vid="{35C8DAE0-7620-4470-A9EC-DDC183491A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Turkey</dc:title>
  <dc:creator>PresentationGo.com</dc:creator>
  <dc:description>© Copyright PresentationGo.com</dc:description>
  <dcterms:created xsi:type="dcterms:W3CDTF">2016-02-04T04:01:21Z</dcterms:created>
  <dcterms:modified xsi:type="dcterms:W3CDTF">2016-02-04T04:02:10Z</dcterms:modified>
</cp:coreProperties>
</file>