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3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801B"/>
    <a:srgbClr val="EAD348"/>
    <a:srgbClr val="242824"/>
    <a:srgbClr val="C60A1E"/>
    <a:srgbClr val="2E295F"/>
    <a:srgbClr val="E5C247"/>
    <a:srgbClr val="BD9A22"/>
    <a:srgbClr val="388940"/>
    <a:srgbClr val="32732D"/>
    <a:srgbClr val="E592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72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638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824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416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chemeClr val="tx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9080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EAD3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2428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60A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D9D8342-37F2-4C5A-821B-3FA54395C5DC}" vid="{3254F89A-8B15-401A-89C0-CBBA5F0E5F0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</Words>
  <PresentationFormat>On-screen Show (4:3)</PresentationFormat>
  <Paragraphs>37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Germany</dc:title>
  <dc:creator>PresentationGo.com</dc:creator>
  <dc:description>© Copyright PresentationGo.com</dc:description>
  <dcterms:created xsi:type="dcterms:W3CDTF">2016-02-04T04:00:37Z</dcterms:created>
  <dcterms:modified xsi:type="dcterms:W3CDTF">2016-02-04T04:01:09Z</dcterms:modified>
</cp:coreProperties>
</file>