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2" r:id="rId4"/>
    <p:sldId id="313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1022"/>
    <a:srgbClr val="BF1930"/>
    <a:srgbClr val="317A3B"/>
    <a:srgbClr val="2E295F"/>
    <a:srgbClr val="E5C247"/>
    <a:srgbClr val="BD9A22"/>
    <a:srgbClr val="388940"/>
    <a:srgbClr val="32732D"/>
    <a:srgbClr val="E59246"/>
    <a:srgbClr val="AC6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57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18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1848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482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E1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F19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317A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17A3B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317A3B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E1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F19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317A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17A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17A3B"/>
                </a:solidFill>
              </a:defRPr>
            </a:lvl1pPr>
            <a:lvl2pPr>
              <a:defRPr>
                <a:solidFill>
                  <a:srgbClr val="317A3B"/>
                </a:solidFill>
              </a:defRPr>
            </a:lvl2pPr>
            <a:lvl3pPr>
              <a:defRPr>
                <a:solidFill>
                  <a:srgbClr val="317A3B"/>
                </a:solidFill>
              </a:defRPr>
            </a:lvl3pPr>
            <a:lvl4pPr>
              <a:defRPr>
                <a:solidFill>
                  <a:srgbClr val="317A3B"/>
                </a:solidFill>
              </a:defRPr>
            </a:lvl4pPr>
            <a:lvl5pPr>
              <a:defRPr>
                <a:solidFill>
                  <a:srgbClr val="317A3B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E1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F19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317A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17A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17A3B"/>
                </a:solidFill>
              </a:defRPr>
            </a:lvl1pPr>
            <a:lvl2pPr>
              <a:defRPr>
                <a:solidFill>
                  <a:srgbClr val="317A3B"/>
                </a:solidFill>
              </a:defRPr>
            </a:lvl2pPr>
            <a:lvl3pPr>
              <a:defRPr>
                <a:solidFill>
                  <a:srgbClr val="317A3B"/>
                </a:solidFill>
              </a:defRPr>
            </a:lvl3pPr>
            <a:lvl4pPr>
              <a:defRPr>
                <a:solidFill>
                  <a:srgbClr val="317A3B"/>
                </a:solidFill>
              </a:defRPr>
            </a:lvl4pPr>
            <a:lvl5pPr>
              <a:defRPr>
                <a:solidFill>
                  <a:srgbClr val="317A3B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E1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F19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317A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BD9A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17A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17A3B"/>
                </a:solidFill>
              </a:defRPr>
            </a:lvl1pPr>
            <a:lvl2pPr>
              <a:defRPr>
                <a:solidFill>
                  <a:srgbClr val="317A3B"/>
                </a:solidFill>
              </a:defRPr>
            </a:lvl2pPr>
            <a:lvl3pPr>
              <a:defRPr>
                <a:solidFill>
                  <a:srgbClr val="317A3B"/>
                </a:solidFill>
              </a:defRPr>
            </a:lvl3pPr>
            <a:lvl4pPr>
              <a:defRPr>
                <a:solidFill>
                  <a:srgbClr val="317A3B"/>
                </a:solidFill>
              </a:defRPr>
            </a:lvl4pPr>
            <a:lvl5pPr>
              <a:defRPr>
                <a:solidFill>
                  <a:srgbClr val="317A3B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rgbClr val="8E1022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rgbClr val="8E1022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</a:t>
            </a: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45EF7409-4885-4BF8-B458-1C4CB18D9F5E}" vid="{B36963FE-F244-422A-A1B2-D9CD89D402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107</Words>
  <PresentationFormat>On-screen Show (4:3)</PresentationFormat>
  <Paragraphs>37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Congo</dc:title>
  <dc:creator>PresentationGo.com</dc:creator>
  <dc:description>© Copyright PresentationGo.com</dc:description>
  <dcterms:created xsi:type="dcterms:W3CDTF">2016-02-04T03:59:49Z</dcterms:created>
  <dcterms:modified xsi:type="dcterms:W3CDTF">2016-02-04T04:00:24Z</dcterms:modified>
</cp:coreProperties>
</file>