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3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1125"/>
    <a:srgbClr val="B41B35"/>
    <a:srgbClr val="DBB629"/>
    <a:srgbClr val="C5C5C5"/>
    <a:srgbClr val="2E295F"/>
    <a:srgbClr val="E5C247"/>
    <a:srgbClr val="BD9A22"/>
    <a:srgbClr val="388940"/>
    <a:srgbClr val="32732D"/>
    <a:srgbClr val="E59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087" autoAdjust="0"/>
  </p:normalViewPr>
  <p:slideViewPr>
    <p:cSldViewPr snapToGrid="0" showGuides="1">
      <p:cViewPr varScale="1">
        <p:scale>
          <a:sx n="108" d="100"/>
          <a:sy n="108" d="100"/>
        </p:scale>
        <p:origin x="160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725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641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5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31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41B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31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41B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31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41B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31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41B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DBB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</a:t>
            </a: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6DAA30C9-152C-4C69-9DA5-2393CADD7A96}" vid="{14EB7B71-51E8-4BF6-8861-2F8CC9BEE0F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107</Words>
  <PresentationFormat>On-screen Show (4:3)</PresentationFormat>
  <Paragraphs>37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Egypt</dc:title>
  <dc:creator>PresentationGo.com</dc:creator>
  <dc:description>© Copyright PresentationGo.com</dc:description>
  <dcterms:created xsi:type="dcterms:W3CDTF">2016-02-04T03:59:03Z</dcterms:created>
  <dcterms:modified xsi:type="dcterms:W3CDTF">2016-02-04T03:59:37Z</dcterms:modified>
</cp:coreProperties>
</file>