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95F"/>
    <a:srgbClr val="900225"/>
    <a:srgbClr val="B10531"/>
    <a:srgbClr val="2B399E"/>
    <a:srgbClr val="A6A6A6"/>
    <a:srgbClr val="E9CD4F"/>
    <a:srgbClr val="E5C247"/>
    <a:srgbClr val="BD9A22"/>
    <a:srgbClr val="388940"/>
    <a:srgbClr val="3273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742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854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874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00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105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9CD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2B3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E295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2B399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0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105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CD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2B3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E295F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E295F"/>
                </a:solidFill>
              </a:defRPr>
            </a:lvl1pPr>
            <a:lvl2pPr>
              <a:defRPr>
                <a:solidFill>
                  <a:srgbClr val="2E295F"/>
                </a:solidFill>
              </a:defRPr>
            </a:lvl2pPr>
            <a:lvl3pPr>
              <a:defRPr>
                <a:solidFill>
                  <a:srgbClr val="2E295F"/>
                </a:solidFill>
              </a:defRPr>
            </a:lvl3pPr>
            <a:lvl4pPr>
              <a:defRPr>
                <a:solidFill>
                  <a:srgbClr val="2E295F"/>
                </a:solidFill>
              </a:defRPr>
            </a:lvl4pPr>
            <a:lvl5pPr>
              <a:defRPr>
                <a:solidFill>
                  <a:srgbClr val="2E295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0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105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CD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2B3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E295F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E295F"/>
                </a:solidFill>
              </a:defRPr>
            </a:lvl1pPr>
            <a:lvl2pPr>
              <a:defRPr>
                <a:solidFill>
                  <a:srgbClr val="2E295F"/>
                </a:solidFill>
              </a:defRPr>
            </a:lvl2pPr>
            <a:lvl3pPr>
              <a:defRPr>
                <a:solidFill>
                  <a:srgbClr val="2E295F"/>
                </a:solidFill>
              </a:defRPr>
            </a:lvl3pPr>
            <a:lvl4pPr>
              <a:defRPr>
                <a:solidFill>
                  <a:srgbClr val="2E295F"/>
                </a:solidFill>
              </a:defRPr>
            </a:lvl4pPr>
            <a:lvl5pPr>
              <a:defRPr>
                <a:solidFill>
                  <a:srgbClr val="2E295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D21AEEA-E5B6-40A0-AC28-04456284B79F}" vid="{AC08E5CC-AAB2-4B1E-9960-CF287C7CA3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Philippines</dc:title>
  <dc:creator>PresentationGo.com</dc:creator>
  <dc:description>© Copyright PresentationGo.com</dc:description>
  <dcterms:created xsi:type="dcterms:W3CDTF">2016-02-04T03:56:48Z</dcterms:created>
  <dcterms:modified xsi:type="dcterms:W3CDTF">2016-02-04T03:57:27Z</dcterms:modified>
</cp:coreProperties>
</file>