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1216"/>
    <a:srgbClr val="B32931"/>
    <a:srgbClr val="9E191E"/>
    <a:srgbClr val="5B0F12"/>
    <a:srgbClr val="E9D745"/>
    <a:srgbClr val="C02128"/>
    <a:srgbClr val="EE1C25"/>
    <a:srgbClr val="5E9601"/>
    <a:srgbClr val="EAEDF2"/>
    <a:srgbClr val="D4DA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087" autoAdjust="0"/>
  </p:normalViewPr>
  <p:slideViewPr>
    <p:cSldViewPr snapToGrid="0" showGuides="1">
      <p:cViewPr varScale="1">
        <p:scale>
          <a:sx n="108" d="100"/>
          <a:sy n="108" d="100"/>
        </p:scale>
        <p:origin x="160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167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026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9E1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7312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9E1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9E191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3293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7312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9E191E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9E191E"/>
                </a:solidFill>
              </a:defRPr>
            </a:lvl1pPr>
            <a:lvl2pPr>
              <a:defRPr>
                <a:solidFill>
                  <a:srgbClr val="9E191E"/>
                </a:solidFill>
              </a:defRPr>
            </a:lvl2pPr>
            <a:lvl3pPr>
              <a:defRPr>
                <a:solidFill>
                  <a:srgbClr val="9E191E"/>
                </a:solidFill>
              </a:defRPr>
            </a:lvl3pPr>
            <a:lvl4pPr>
              <a:defRPr>
                <a:solidFill>
                  <a:srgbClr val="9E191E"/>
                </a:solidFill>
              </a:defRPr>
            </a:lvl4pPr>
            <a:lvl5pPr>
              <a:defRPr>
                <a:solidFill>
                  <a:srgbClr val="9E191E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7312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9E191E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9E191E"/>
                </a:solidFill>
              </a:defRPr>
            </a:lvl1pPr>
            <a:lvl2pPr>
              <a:defRPr>
                <a:solidFill>
                  <a:srgbClr val="9E191E"/>
                </a:solidFill>
              </a:defRPr>
            </a:lvl2pPr>
            <a:lvl3pPr>
              <a:defRPr>
                <a:solidFill>
                  <a:srgbClr val="9E191E"/>
                </a:solidFill>
              </a:defRPr>
            </a:lvl3pPr>
            <a:lvl4pPr>
              <a:defRPr>
                <a:solidFill>
                  <a:srgbClr val="9E191E"/>
                </a:solidFill>
              </a:defRPr>
            </a:lvl4pPr>
            <a:lvl5pPr>
              <a:defRPr>
                <a:solidFill>
                  <a:srgbClr val="9E191E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</a:t>
            </a: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10_T_PGO_Flag-Japan-Template" id="{BB98B2D8-57F0-4B60-8ADC-6EB792262A3A}" vid="{1FB72697-854A-4D7F-8330-6D2206D41D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Japan</dc:title>
  <dc:creator>PresentationGo.com</dc:creator>
  <dc:description>© Copyright PresentationGo.com</dc:description>
  <dcterms:created xsi:type="dcterms:W3CDTF">2016-02-04T03:54:41Z</dcterms:created>
  <dcterms:modified xsi:type="dcterms:W3CDTF">2016-02-04T03:55:52Z</dcterms:modified>
</cp:coreProperties>
</file>