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51033"/>
    <a:srgbClr val="C81545"/>
    <a:srgbClr val="5B8B76"/>
    <a:srgbClr val="19392C"/>
    <a:srgbClr val="32732D"/>
    <a:srgbClr val="E59246"/>
    <a:srgbClr val="AC6B30"/>
    <a:srgbClr val="2F3166"/>
    <a:srgbClr val="47497A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7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442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436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951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1939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C81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5B8B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5B8B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19392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5B8B76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51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1939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81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5B8B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5B8B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9392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9392C"/>
                </a:solidFill>
              </a:defRPr>
            </a:lvl1pPr>
            <a:lvl2pPr>
              <a:defRPr>
                <a:solidFill>
                  <a:srgbClr val="19392C"/>
                </a:solidFill>
              </a:defRPr>
            </a:lvl2pPr>
            <a:lvl3pPr>
              <a:defRPr>
                <a:solidFill>
                  <a:srgbClr val="19392C"/>
                </a:solidFill>
              </a:defRPr>
            </a:lvl3pPr>
            <a:lvl4pPr>
              <a:defRPr>
                <a:solidFill>
                  <a:srgbClr val="19392C"/>
                </a:solidFill>
              </a:defRPr>
            </a:lvl4pPr>
            <a:lvl5pPr>
              <a:defRPr>
                <a:solidFill>
                  <a:srgbClr val="19392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51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1939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815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5B8B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5B8B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9392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9392C"/>
                </a:solidFill>
              </a:defRPr>
            </a:lvl1pPr>
            <a:lvl2pPr>
              <a:defRPr>
                <a:solidFill>
                  <a:srgbClr val="19392C"/>
                </a:solidFill>
              </a:defRPr>
            </a:lvl2pPr>
            <a:lvl3pPr>
              <a:defRPr>
                <a:solidFill>
                  <a:srgbClr val="19392C"/>
                </a:solidFill>
              </a:defRPr>
            </a:lvl3pPr>
            <a:lvl4pPr>
              <a:defRPr>
                <a:solidFill>
                  <a:srgbClr val="19392C"/>
                </a:solidFill>
              </a:defRPr>
            </a:lvl4pPr>
            <a:lvl5pPr>
              <a:defRPr>
                <a:solidFill>
                  <a:srgbClr val="19392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88CB5AD-678F-4781-92AA-09BB4C2D6128}" vid="{10475F61-2050-4949-B416-5026DFD5154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Bangladesh</dc:title>
  <dc:creator>PresentationGo.com</dc:creator>
  <dc:description>© Copyright PresentationGo.com</dc:description>
  <dcterms:created xsi:type="dcterms:W3CDTF">2016-02-04T03:52:50Z</dcterms:created>
  <dcterms:modified xsi:type="dcterms:W3CDTF">2016-02-04T03:53:22Z</dcterms:modified>
</cp:coreProperties>
</file>