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5C39"/>
    <a:srgbClr val="57946C"/>
    <a:srgbClr val="2B643E"/>
    <a:srgbClr val="B32931"/>
    <a:srgbClr val="5B0F12"/>
    <a:srgbClr val="E9D745"/>
    <a:srgbClr val="C02128"/>
    <a:srgbClr val="EE1C25"/>
    <a:srgbClr val="5E9601"/>
    <a:srgbClr val="EAED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7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364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476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5794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B64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75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75C39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275C3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5794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B64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75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75C39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75C39"/>
                </a:solidFill>
              </a:defRPr>
            </a:lvl1pPr>
            <a:lvl2pPr>
              <a:defRPr>
                <a:solidFill>
                  <a:srgbClr val="275C39"/>
                </a:solidFill>
              </a:defRPr>
            </a:lvl2pPr>
            <a:lvl3pPr>
              <a:defRPr>
                <a:solidFill>
                  <a:srgbClr val="275C39"/>
                </a:solidFill>
              </a:defRPr>
            </a:lvl3pPr>
            <a:lvl4pPr>
              <a:defRPr>
                <a:solidFill>
                  <a:srgbClr val="275C39"/>
                </a:solidFill>
              </a:defRPr>
            </a:lvl4pPr>
            <a:lvl5pPr>
              <a:defRPr>
                <a:solidFill>
                  <a:srgbClr val="275C39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5794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B64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75C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75C39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75C39"/>
                </a:solidFill>
              </a:defRPr>
            </a:lvl1pPr>
            <a:lvl2pPr>
              <a:defRPr>
                <a:solidFill>
                  <a:srgbClr val="275C39"/>
                </a:solidFill>
              </a:defRPr>
            </a:lvl2pPr>
            <a:lvl3pPr>
              <a:defRPr>
                <a:solidFill>
                  <a:srgbClr val="275C39"/>
                </a:solidFill>
              </a:defRPr>
            </a:lvl3pPr>
            <a:lvl4pPr>
              <a:defRPr>
                <a:solidFill>
                  <a:srgbClr val="275C39"/>
                </a:solidFill>
              </a:defRPr>
            </a:lvl4pPr>
            <a:lvl5pPr>
              <a:defRPr>
                <a:solidFill>
                  <a:srgbClr val="275C39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rgbClr val="275C39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3C5017-D743-40C6-BF5E-0A099783FBD2}" vid="{A06BE77C-2E9F-486F-960B-2E14225D1A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Nigeria</dc:title>
  <dc:creator>PresentationGo.com</dc:creator>
  <dc:description>© Copyright PresentationGo.com</dc:description>
  <dcterms:created xsi:type="dcterms:W3CDTF">2016-02-04T03:52:08Z</dcterms:created>
  <dcterms:modified xsi:type="dcterms:W3CDTF">2016-02-04T03:52:38Z</dcterms:modified>
</cp:coreProperties>
</file>