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2" r:id="rId4"/>
    <p:sldId id="313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295F"/>
    <a:srgbClr val="E5C247"/>
    <a:srgbClr val="BD9A22"/>
    <a:srgbClr val="388940"/>
    <a:srgbClr val="32732D"/>
    <a:srgbClr val="E59246"/>
    <a:srgbClr val="AC6B30"/>
    <a:srgbClr val="2F3166"/>
    <a:srgbClr val="47497A"/>
    <a:srgbClr val="B32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087" autoAdjust="0"/>
  </p:normalViewPr>
  <p:slideViewPr>
    <p:cSldViewPr snapToGrid="0" showGuides="1">
      <p:cViewPr varScale="1">
        <p:scale>
          <a:sx n="108" d="100"/>
          <a:sy n="108" d="100"/>
        </p:scale>
        <p:origin x="160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756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900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27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3889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E5C2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88940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38894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3889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E5C2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88940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88940"/>
                </a:solidFill>
              </a:defRPr>
            </a:lvl1pPr>
            <a:lvl2pPr>
              <a:defRPr>
                <a:solidFill>
                  <a:srgbClr val="388940"/>
                </a:solidFill>
              </a:defRPr>
            </a:lvl2pPr>
            <a:lvl3pPr>
              <a:defRPr>
                <a:solidFill>
                  <a:srgbClr val="388940"/>
                </a:solidFill>
              </a:defRPr>
            </a:lvl3pPr>
            <a:lvl4pPr>
              <a:defRPr>
                <a:solidFill>
                  <a:srgbClr val="388940"/>
                </a:solidFill>
              </a:defRPr>
            </a:lvl4pPr>
            <a:lvl5pPr>
              <a:defRPr>
                <a:solidFill>
                  <a:srgbClr val="38894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3889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E5C2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88940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88940"/>
                </a:solidFill>
              </a:defRPr>
            </a:lvl1pPr>
            <a:lvl2pPr>
              <a:defRPr>
                <a:solidFill>
                  <a:srgbClr val="388940"/>
                </a:solidFill>
              </a:defRPr>
            </a:lvl2pPr>
            <a:lvl3pPr>
              <a:defRPr>
                <a:solidFill>
                  <a:srgbClr val="388940"/>
                </a:solidFill>
              </a:defRPr>
            </a:lvl3pPr>
            <a:lvl4pPr>
              <a:defRPr>
                <a:solidFill>
                  <a:srgbClr val="388940"/>
                </a:solidFill>
              </a:defRPr>
            </a:lvl4pPr>
            <a:lvl5pPr>
              <a:defRPr>
                <a:solidFill>
                  <a:srgbClr val="38894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3889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E5C2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E5C2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88940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88940"/>
                </a:solidFill>
              </a:defRPr>
            </a:lvl1pPr>
            <a:lvl2pPr>
              <a:defRPr>
                <a:solidFill>
                  <a:srgbClr val="388940"/>
                </a:solidFill>
              </a:defRPr>
            </a:lvl2pPr>
            <a:lvl3pPr>
              <a:defRPr>
                <a:solidFill>
                  <a:srgbClr val="388940"/>
                </a:solidFill>
              </a:defRPr>
            </a:lvl3pPr>
            <a:lvl4pPr>
              <a:defRPr>
                <a:solidFill>
                  <a:srgbClr val="388940"/>
                </a:solidFill>
              </a:defRPr>
            </a:lvl4pPr>
            <a:lvl5pPr>
              <a:defRPr>
                <a:solidFill>
                  <a:srgbClr val="38894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rgbClr val="2E295F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rgbClr val="2E295F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rgbClr val="2E295F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18435B3-C9F8-4EF2-AC0B-3BD86FBAC817}" vid="{6057C057-B5C9-461A-88F9-A6CCCB16A89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107</Words>
  <PresentationFormat>On-screen Show (4:3)</PresentationFormat>
  <Paragraphs>37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Brazil</dc:title>
  <dc:creator>PresentationGo.com</dc:creator>
  <dc:description>© Copyright PresentationGo.com</dc:description>
  <dcterms:created xsi:type="dcterms:W3CDTF">2016-02-04T03:51:18Z</dcterms:created>
  <dcterms:modified xsi:type="dcterms:W3CDTF">2016-02-04T03:51:51Z</dcterms:modified>
</cp:coreProperties>
</file>