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152D"/>
    <a:srgbClr val="595959"/>
    <a:srgbClr val="2D3758"/>
    <a:srgbClr val="404A6B"/>
    <a:srgbClr val="A00218"/>
    <a:srgbClr val="32732D"/>
    <a:srgbClr val="E59246"/>
    <a:srgbClr val="AC6B30"/>
    <a:srgbClr val="2F3166"/>
    <a:srgbClr val="4749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742" autoAdjust="0"/>
  </p:normalViewPr>
  <p:slideViewPr>
    <p:cSldViewPr snapToGrid="0" showGuides="1">
      <p:cViewPr varScale="1">
        <p:scale>
          <a:sx n="108" d="100"/>
          <a:sy n="108" d="100"/>
        </p:scale>
        <p:origin x="160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419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435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A115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A115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A1152D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A1152D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A115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A115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A1152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A1152D"/>
                </a:solidFill>
              </a:defRPr>
            </a:lvl1pPr>
            <a:lvl2pPr>
              <a:defRPr>
                <a:solidFill>
                  <a:srgbClr val="A1152D"/>
                </a:solidFill>
              </a:defRPr>
            </a:lvl2pPr>
            <a:lvl3pPr>
              <a:defRPr>
                <a:solidFill>
                  <a:srgbClr val="A1152D"/>
                </a:solidFill>
              </a:defRPr>
            </a:lvl3pPr>
            <a:lvl4pPr>
              <a:defRPr>
                <a:solidFill>
                  <a:srgbClr val="A1152D"/>
                </a:solidFill>
              </a:defRPr>
            </a:lvl4pPr>
            <a:lvl5pPr>
              <a:defRPr>
                <a:solidFill>
                  <a:srgbClr val="A1152D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A115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A115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A1152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A1152D"/>
                </a:solidFill>
              </a:defRPr>
            </a:lvl1pPr>
            <a:lvl2pPr>
              <a:defRPr>
                <a:solidFill>
                  <a:srgbClr val="A1152D"/>
                </a:solidFill>
              </a:defRPr>
            </a:lvl2pPr>
            <a:lvl3pPr>
              <a:defRPr>
                <a:solidFill>
                  <a:srgbClr val="A1152D"/>
                </a:solidFill>
              </a:defRPr>
            </a:lvl3pPr>
            <a:lvl4pPr>
              <a:defRPr>
                <a:solidFill>
                  <a:srgbClr val="A1152D"/>
                </a:solidFill>
              </a:defRPr>
            </a:lvl4pPr>
            <a:lvl5pPr>
              <a:defRPr>
                <a:solidFill>
                  <a:srgbClr val="A1152D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1F8E777-6D7E-4B42-A0DA-B2656C96EC02}" vid="{49A4DE0F-89D7-4247-93B3-54D5939D8F9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Indonesia</dc:title>
  <dc:creator>PresentationGo.com</dc:creator>
  <dc:description>© Copyright PresentationGo.com</dc:description>
  <dcterms:created xsi:type="dcterms:W3CDTF">2016-02-04T03:50:30Z</dcterms:created>
  <dcterms:modified xsi:type="dcterms:W3CDTF">2016-02-04T03:51:04Z</dcterms:modified>
</cp:coreProperties>
</file>