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2931"/>
    <a:srgbClr val="5B0F12"/>
    <a:srgbClr val="E9D745"/>
    <a:srgbClr val="C02128"/>
    <a:srgbClr val="EE1C25"/>
    <a:srgbClr val="5E9601"/>
    <a:srgbClr val="EAEDF2"/>
    <a:srgbClr val="D4DAE4"/>
    <a:srgbClr val="28B9D4"/>
    <a:srgbClr val="F377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3211" autoAdjust="0"/>
  </p:normalViewPr>
  <p:slideViewPr>
    <p:cSldViewPr snapToGrid="0" showGuides="1">
      <p:cViewPr varScale="1">
        <p:scale>
          <a:sx n="105" d="100"/>
          <a:sy n="105" d="100"/>
        </p:scale>
        <p:origin x="169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439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18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B3293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3293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B3293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B32931"/>
                </a:solidFill>
              </a:defRPr>
            </a:lvl1pPr>
            <a:lvl2pPr>
              <a:defRPr>
                <a:solidFill>
                  <a:srgbClr val="B32931"/>
                </a:solidFill>
              </a:defRPr>
            </a:lvl2pPr>
            <a:lvl3pPr>
              <a:defRPr>
                <a:solidFill>
                  <a:srgbClr val="B32931"/>
                </a:solidFill>
              </a:defRPr>
            </a:lvl3pPr>
            <a:lvl4pPr>
              <a:defRPr>
                <a:solidFill>
                  <a:srgbClr val="B32931"/>
                </a:solidFill>
              </a:defRPr>
            </a:lvl4pPr>
            <a:lvl5pPr>
              <a:defRPr>
                <a:solidFill>
                  <a:srgbClr val="B3293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B3293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B32931"/>
                </a:solidFill>
              </a:defRPr>
            </a:lvl1pPr>
            <a:lvl2pPr>
              <a:defRPr>
                <a:solidFill>
                  <a:srgbClr val="B32931"/>
                </a:solidFill>
              </a:defRPr>
            </a:lvl2pPr>
            <a:lvl3pPr>
              <a:defRPr>
                <a:solidFill>
                  <a:srgbClr val="B32931"/>
                </a:solidFill>
              </a:defRPr>
            </a:lvl3pPr>
            <a:lvl4pPr>
              <a:defRPr>
                <a:solidFill>
                  <a:srgbClr val="B32931"/>
                </a:solidFill>
              </a:defRPr>
            </a:lvl4pPr>
            <a:lvl5pPr>
              <a:defRPr>
                <a:solidFill>
                  <a:srgbClr val="B3293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C808164-ACDB-4DCB-AAE5-93C09B3402E7}" vid="{7E71E4C3-0236-4D11-83B4-82E677C0B8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China</dc:title>
  <dc:creator>Zirk Showeetdotcom</dc:creator>
  <dc:description>© Copyright PresentationGo.com</dc:description>
  <dcterms:created xsi:type="dcterms:W3CDTF">2016-02-03T18:40:55Z</dcterms:created>
  <dcterms:modified xsi:type="dcterms:W3CDTF">2016-02-03T18:41:47Z</dcterms:modified>
</cp:coreProperties>
</file>