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7"/>
  </p:notesMasterIdLst>
  <p:sldIdLst>
    <p:sldId id="310" r:id="rId3"/>
    <p:sldId id="311" r:id="rId4"/>
    <p:sldId id="312" r:id="rId5"/>
    <p:sldId id="34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26" autoAdjust="0"/>
    <p:restoredTop sz="94718" autoAdjust="0"/>
  </p:normalViewPr>
  <p:slideViewPr>
    <p:cSldViewPr snapToGrid="0">
      <p:cViewPr varScale="1">
        <p:scale>
          <a:sx n="84" d="100"/>
          <a:sy n="84" d="100"/>
        </p:scale>
        <p:origin x="65" y="56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3/8/2026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143939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Free Templates &amp; Infographics for PowerPoint and Google Slides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481835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4"/>
            <a:ext cx="12192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B329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5B0F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5B0F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E9D7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E9D7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B3293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B3293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530300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12192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B329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5B0F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sz="1800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5B0F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E9D7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9D7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B3293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B32931"/>
                </a:solidFill>
              </a:defRPr>
            </a:lvl1pPr>
            <a:lvl2pPr>
              <a:defRPr>
                <a:solidFill>
                  <a:srgbClr val="B32931"/>
                </a:solidFill>
              </a:defRPr>
            </a:lvl2pPr>
            <a:lvl3pPr>
              <a:defRPr>
                <a:solidFill>
                  <a:srgbClr val="B32931"/>
                </a:solidFill>
              </a:defRPr>
            </a:lvl3pPr>
            <a:lvl4pPr>
              <a:defRPr>
                <a:solidFill>
                  <a:srgbClr val="B32931"/>
                </a:solidFill>
              </a:defRPr>
            </a:lvl4pPr>
            <a:lvl5pPr>
              <a:defRPr>
                <a:solidFill>
                  <a:srgbClr val="B3293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771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12192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B329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 sz="1800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5B0F1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E9D7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9D74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sz="1800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B3293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B32931"/>
                </a:solidFill>
              </a:defRPr>
            </a:lvl1pPr>
            <a:lvl2pPr>
              <a:defRPr>
                <a:solidFill>
                  <a:srgbClr val="B32931"/>
                </a:solidFill>
              </a:defRPr>
            </a:lvl2pPr>
            <a:lvl3pPr>
              <a:defRPr>
                <a:solidFill>
                  <a:srgbClr val="B32931"/>
                </a:solidFill>
              </a:defRPr>
            </a:lvl3pPr>
            <a:lvl4pPr>
              <a:defRPr>
                <a:solidFill>
                  <a:srgbClr val="B32931"/>
                </a:solidFill>
              </a:defRPr>
            </a:lvl4pPr>
            <a:lvl5pPr>
              <a:defRPr>
                <a:solidFill>
                  <a:srgbClr val="B3293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070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resentationgo.com/" TargetMode="Externa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AA4B2139-B370-0BAD-9030-71FDF7C3E570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2D08346A-976A-43AE-6430-83A8BF554BB7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C920AA6D-BD67-5538-1F89-E528A97BFE12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8BA54B6-1D8D-6A34-9B6B-5E1B082DC46B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1B7C5848-D5B4-499B-0929-EFFB300063B7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EEE100F4-17A4-35B9-F0B5-105C20BD239C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7EC082AC-5336-12ED-24B1-5E4CF6E765BA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5A36EF04-558C-3DB2-252F-E0DE0A86C31F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6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8509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4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r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Your Date Here</a:t>
            </a:r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r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t>Your Footer Here</a:t>
            </a:r>
            <a:endParaRPr lang="en-US" dirty="0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ACC9C451-86A5-4877-BC2B-56C7505A3B3C}" type="slidenum">
              <a:rPr lang="en-US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defTabSz="914400"/>
              <a:t>2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400"/>
            <a:r>
              <a:rPr lang="en-US">
                <a:solidFill>
                  <a:prstClr val="white"/>
                </a:solidFill>
                <a:latin typeface="Calibri" panose="020F0502020204030204"/>
              </a:rPr>
              <a:t>Your Date Here</a:t>
            </a:r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400"/>
            <a:r>
              <a:rPr lang="en-US">
                <a:solidFill>
                  <a:prstClr val="white"/>
                </a:solidFill>
                <a:latin typeface="Calibri" panose="020F0502020204030204"/>
              </a:rPr>
              <a:t>Your Footer Here</a:t>
            </a:r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400"/>
            <a:fld id="{ACC9C451-86A5-4877-BC2B-56C7505A3B3C}" type="slidenum">
              <a:rPr lang="en-US">
                <a:solidFill>
                  <a:prstClr val="white"/>
                </a:solidFill>
                <a:latin typeface="Calibri" panose="020F0502020204030204"/>
              </a:rPr>
              <a:pPr defTabSz="914400"/>
              <a:t>3</a:t>
            </a:fld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01_T_PGO_Flag-China-Template-ws.pptx" id="{CF0B0AC5-A127-4D44-8835-06783C4EC3CB}" vid="{C05CB547-2963-4C04-BE2A-1F13FB383C5A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001_T_PGO_Flag-China-Template-ws.pptx" id="{CF0B0AC5-A127-4D44-8835-06783C4EC3CB}" vid="{513893B9-3F4C-40FB-A93D-5C03973B5F6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</TotalTime>
  <Words>125</Words>
  <Application>Microsoft Office PowerPoint</Application>
  <PresentationFormat>Widescreen</PresentationFormat>
  <Paragraphs>29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Custom Design</vt:lpstr>
      <vt:lpstr>Designed by PresentationGO</vt:lpstr>
      <vt:lpstr>Presentation Title</vt:lpstr>
      <vt:lpstr>Insert Your Title Here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China Flag</dc:title>
  <dc:creator>PresentationGO.com</dc:creator>
  <dc:description>© Copyright PresentationGO.com</dc:description>
  <cp:lastModifiedBy>Christophe Barroche</cp:lastModifiedBy>
  <cp:revision>9</cp:revision>
  <dcterms:created xsi:type="dcterms:W3CDTF">2026-02-12T18:25:53Z</dcterms:created>
  <dcterms:modified xsi:type="dcterms:W3CDTF">2026-03-09T00:14:27Z</dcterms:modified>
  <cp:category>Templates</cp:category>
</cp:coreProperties>
</file>