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theme/theme2.xml" ContentType="application/vnd.openxmlformats-officedocument.theme+xml"/>
  <Override PartName="/ppt/slideLayouts/slideLayout3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6" r:id="rId1"/>
    <p:sldMasterId id="2147483703" r:id="rId2"/>
    <p:sldMasterId id="2147483692" r:id="rId3"/>
  </p:sldMasterIdLst>
  <p:notesMasterIdLst>
    <p:notesMasterId r:id="rId7"/>
  </p:notesMasterIdLst>
  <p:sldIdLst>
    <p:sldId id="315" r:id="rId4"/>
    <p:sldId id="316" r:id="rId5"/>
    <p:sldId id="307" r:id="rId6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288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323A45"/>
    <a:srgbClr val="7A7E85"/>
    <a:srgbClr val="272D36"/>
    <a:srgbClr val="272E36"/>
    <a:srgbClr val="F9AB0C"/>
    <a:srgbClr val="F2583A"/>
    <a:srgbClr val="4F6A79"/>
    <a:srgbClr val="F0EEEF"/>
    <a:srgbClr val="292F38"/>
    <a:srgbClr val="34475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7541" autoAdjust="0"/>
    <p:restoredTop sz="96433" autoAdjust="0"/>
  </p:normalViewPr>
  <p:slideViewPr>
    <p:cSldViewPr snapToGrid="0" showGuides="1">
      <p:cViewPr varScale="1">
        <p:scale>
          <a:sx n="112" d="100"/>
          <a:sy n="112" d="100"/>
        </p:scale>
        <p:origin x="1476" y="108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presProps" Target="presProps.xml"/><Relationship Id="rId3" Type="http://schemas.openxmlformats.org/officeDocument/2006/relationships/slideMaster" Target="slideMasters/slideMaster3.xml"/><Relationship Id="rId7" Type="http://schemas.openxmlformats.org/officeDocument/2006/relationships/notesMaster" Target="notesMasters/notesMaster1.xml"/><Relationship Id="rId2" Type="http://schemas.openxmlformats.org/officeDocument/2006/relationships/slideMaster" Target="slideMasters/slideMaster2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tableStyles" Target="tableStyles.xml"/><Relationship Id="rId5" Type="http://schemas.openxmlformats.org/officeDocument/2006/relationships/slide" Target="slides/slide2.xml"/><Relationship Id="rId10" Type="http://schemas.openxmlformats.org/officeDocument/2006/relationships/theme" Target="theme/theme1.xml"/><Relationship Id="rId4" Type="http://schemas.openxmlformats.org/officeDocument/2006/relationships/slide" Target="slides/slide1.xml"/><Relationship Id="rId9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389243F-B1BB-4202-BD78-416ACA555174}" type="datetimeFigureOut">
              <a:rPr lang="en-US" smtClean="0"/>
              <a:t>3/21/2016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68D2766-C49B-4C1A-9FEE-6F146754B02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404122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© Copyright </a:t>
            </a:r>
            <a:r>
              <a:rPr lang="en-US" b="1" dirty="0" smtClean="0"/>
              <a:t>PresentationGo.com</a:t>
            </a:r>
            <a:r>
              <a:rPr lang="en-US" dirty="0" smtClean="0"/>
              <a:t> – The free PowerPoint library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1932669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hyperlink" Target="http://www.presentationgo.com/" TargetMode="External"/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bg>
      <p:bgPr>
        <a:gradFill>
          <a:gsLst>
            <a:gs pos="0">
              <a:srgbClr val="EFEDEE"/>
            </a:gs>
            <a:gs pos="53000">
              <a:srgbClr val="F1EFF0"/>
            </a:gs>
            <a:gs pos="77000">
              <a:srgbClr val="EFEDEE"/>
            </a:gs>
            <a:gs pos="100000">
              <a:srgbClr val="EFEBEC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106331"/>
            <a:ext cx="7886700" cy="739056"/>
          </a:xfrm>
        </p:spPr>
        <p:txBody>
          <a:bodyPr>
            <a:normAutofit/>
          </a:bodyPr>
          <a:lstStyle>
            <a:lvl1pPr>
              <a:defRPr sz="3600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86958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106331"/>
            <a:ext cx="7886700" cy="739056"/>
          </a:xfrm>
        </p:spPr>
        <p:txBody>
          <a:bodyPr>
            <a:normAutofit/>
          </a:bodyPr>
          <a:lstStyle>
            <a:lvl1pPr>
              <a:defRPr sz="3600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0892151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signed by PresentationGo">
    <p:bg>
      <p:bgPr>
        <a:gradFill>
          <a:gsLst>
            <a:gs pos="0">
              <a:srgbClr val="323A45"/>
            </a:gs>
            <a:gs pos="35000">
              <a:srgbClr val="323A45"/>
            </a:gs>
            <a:gs pos="100000">
              <a:srgbClr val="1C2026"/>
            </a:gs>
          </a:gsLst>
          <a:path path="circle">
            <a:fillToRect l="50000" t="-80000" r="50000" b="18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 userDrawn="1"/>
        </p:nvSpPr>
        <p:spPr>
          <a:xfrm>
            <a:off x="3906369" y="2633133"/>
            <a:ext cx="1331262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dirty="0" smtClean="0">
                <a:solidFill>
                  <a:schemeClr val="bg1"/>
                </a:solidFill>
                <a:effectLst/>
              </a:rPr>
              <a:t>Designed</a:t>
            </a:r>
            <a:r>
              <a:rPr lang="en-US" baseline="0" dirty="0" smtClean="0">
                <a:solidFill>
                  <a:schemeClr val="bg1"/>
                </a:solidFill>
                <a:effectLst/>
              </a:rPr>
              <a:t> by</a:t>
            </a:r>
            <a:endParaRPr lang="en-US" dirty="0">
              <a:solidFill>
                <a:schemeClr val="bg1"/>
              </a:solidFill>
              <a:effectLst/>
            </a:endParaRPr>
          </a:p>
        </p:txBody>
      </p:sp>
      <p:sp>
        <p:nvSpPr>
          <p:cNvPr id="5" name="Rectangle 4"/>
          <p:cNvSpPr/>
          <p:nvPr userDrawn="1"/>
        </p:nvSpPr>
        <p:spPr>
          <a:xfrm>
            <a:off x="0" y="3152955"/>
            <a:ext cx="9144000" cy="55209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www.</a:t>
            </a:r>
            <a:r>
              <a:rPr kumimoji="0" lang="en-US" sz="2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A5CD0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PresentationGo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.com</a:t>
            </a:r>
            <a:endParaRPr kumimoji="0" lang="en-US" sz="2800" b="0" i="0" u="none" strike="noStrike" kern="1200" cap="none" spc="0" normalizeH="0" baseline="0" noProof="0" dirty="0" smtClean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6" name="Rectangle 5">
            <a:hlinkClick r:id="rId2"/>
          </p:cNvPr>
          <p:cNvSpPr/>
          <p:nvPr userDrawn="1"/>
        </p:nvSpPr>
        <p:spPr>
          <a:xfrm>
            <a:off x="2048933" y="3071723"/>
            <a:ext cx="5046133" cy="714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Box 1"/>
          <p:cNvSpPr txBox="1"/>
          <p:nvPr userDrawn="1"/>
        </p:nvSpPr>
        <p:spPr>
          <a:xfrm>
            <a:off x="3197303" y="6121399"/>
            <a:ext cx="2749407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dirty="0" smtClean="0">
                <a:solidFill>
                  <a:srgbClr val="A5CD00"/>
                </a:solidFill>
              </a:rPr>
              <a:t>T</a:t>
            </a:r>
            <a:r>
              <a:rPr lang="en-US" baseline="0" dirty="0" smtClean="0">
                <a:solidFill>
                  <a:srgbClr val="A5CD00"/>
                </a:solidFill>
              </a:rPr>
              <a:t>he free PowerPoint library</a:t>
            </a:r>
            <a:endParaRPr lang="en-US" dirty="0">
              <a:solidFill>
                <a:srgbClr val="A5CD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20419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hyperlink" Target="http://www.presentationgo.com/" TargetMode="External"/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.png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hyperlink" Target="http://www.presentationgo.com/" TargetMode="External"/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.png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>
          <a:gsLst>
            <a:gs pos="0">
              <a:srgbClr val="EFEDEE"/>
            </a:gs>
            <a:gs pos="53000">
              <a:srgbClr val="F1EFF0"/>
            </a:gs>
            <a:gs pos="77000">
              <a:srgbClr val="EFEDEE"/>
            </a:gs>
            <a:gs pos="100000">
              <a:srgbClr val="EFEBEC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106332"/>
            <a:ext cx="7886700" cy="739056"/>
          </a:xfrm>
          <a:prstGeom prst="rect">
            <a:avLst/>
          </a:prstGeom>
        </p:spPr>
        <p:txBody>
          <a:bodyPr>
            <a:normAutofit/>
          </a:bodyPr>
          <a:lstStyle/>
          <a:p>
            <a:pPr marL="0" lvl="0"/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219200"/>
            <a:ext cx="7886700" cy="49577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9" name="Rectangle 8"/>
          <p:cNvSpPr/>
          <p:nvPr userDrawn="1"/>
        </p:nvSpPr>
        <p:spPr>
          <a:xfrm>
            <a:off x="0" y="6305910"/>
            <a:ext cx="9144000" cy="55209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www.</a:t>
            </a: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presentationgo</a:t>
            </a: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.com</a:t>
            </a:r>
          </a:p>
        </p:txBody>
      </p:sp>
      <p:sp>
        <p:nvSpPr>
          <p:cNvPr id="23" name="Freeform 22"/>
          <p:cNvSpPr/>
          <p:nvPr userDrawn="1"/>
        </p:nvSpPr>
        <p:spPr>
          <a:xfrm rot="5400000">
            <a:off x="91178" y="116438"/>
            <a:ext cx="369496" cy="570902"/>
          </a:xfrm>
          <a:custGeom>
            <a:avLst/>
            <a:gdLst>
              <a:gd name="connsiteX0" fmla="*/ 210916 w 1034764"/>
              <a:gd name="connsiteY0" fmla="*/ 535701 h 1598797"/>
              <a:gd name="connsiteX1" fmla="*/ 331908 w 1034764"/>
              <a:gd name="connsiteY1" fmla="*/ 284049 h 1598797"/>
              <a:gd name="connsiteX2" fmla="*/ 741774 w 1034764"/>
              <a:gd name="connsiteY2" fmla="*/ 315409 h 1598797"/>
              <a:gd name="connsiteX3" fmla="*/ 403935 w 1034764"/>
              <a:gd name="connsiteY3" fmla="*/ 375418 h 1598797"/>
              <a:gd name="connsiteX4" fmla="*/ 266699 w 1034764"/>
              <a:gd name="connsiteY4" fmla="*/ 689905 h 1598797"/>
              <a:gd name="connsiteX5" fmla="*/ 266698 w 1034764"/>
              <a:gd name="connsiteY5" fmla="*/ 689907 h 1598797"/>
              <a:gd name="connsiteX6" fmla="*/ 210916 w 1034764"/>
              <a:gd name="connsiteY6" fmla="*/ 535701 h 1598797"/>
              <a:gd name="connsiteX7" fmla="*/ 134938 w 1034764"/>
              <a:gd name="connsiteY7" fmla="*/ 517381 h 1598797"/>
              <a:gd name="connsiteX8" fmla="*/ 517383 w 1034764"/>
              <a:gd name="connsiteY8" fmla="*/ 899826 h 1598797"/>
              <a:gd name="connsiteX9" fmla="*/ 899828 w 1034764"/>
              <a:gd name="connsiteY9" fmla="*/ 517381 h 1598797"/>
              <a:gd name="connsiteX10" fmla="*/ 517383 w 1034764"/>
              <a:gd name="connsiteY10" fmla="*/ 134936 h 1598797"/>
              <a:gd name="connsiteX11" fmla="*/ 134938 w 1034764"/>
              <a:gd name="connsiteY11" fmla="*/ 517381 h 1598797"/>
              <a:gd name="connsiteX12" fmla="*/ 0 w 1034764"/>
              <a:gd name="connsiteY12" fmla="*/ 517382 h 1598797"/>
              <a:gd name="connsiteX13" fmla="*/ 517382 w 1034764"/>
              <a:gd name="connsiteY13" fmla="*/ 0 h 1598797"/>
              <a:gd name="connsiteX14" fmla="*/ 1034764 w 1034764"/>
              <a:gd name="connsiteY14" fmla="*/ 517382 h 1598797"/>
              <a:gd name="connsiteX15" fmla="*/ 621653 w 1034764"/>
              <a:gd name="connsiteY15" fmla="*/ 1024253 h 1598797"/>
              <a:gd name="connsiteX16" fmla="*/ 620527 w 1034764"/>
              <a:gd name="connsiteY16" fmla="*/ 1024366 h 1598797"/>
              <a:gd name="connsiteX17" fmla="*/ 662992 w 1034764"/>
              <a:gd name="connsiteY17" fmla="*/ 1598797 h 1598797"/>
              <a:gd name="connsiteX18" fmla="*/ 371775 w 1034764"/>
              <a:gd name="connsiteY18" fmla="*/ 1598797 h 1598797"/>
              <a:gd name="connsiteX19" fmla="*/ 414241 w 1034764"/>
              <a:gd name="connsiteY19" fmla="*/ 1024367 h 1598797"/>
              <a:gd name="connsiteX20" fmla="*/ 413112 w 1034764"/>
              <a:gd name="connsiteY20" fmla="*/ 1024253 h 1598797"/>
              <a:gd name="connsiteX21" fmla="*/ 0 w 1034764"/>
              <a:gd name="connsiteY21" fmla="*/ 517382 h 1598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034764" h="1598797">
                <a:moveTo>
                  <a:pt x="210916" y="535701"/>
                </a:moveTo>
                <a:cubicBezTo>
                  <a:pt x="207764" y="443901"/>
                  <a:pt x="249915" y="348683"/>
                  <a:pt x="331908" y="284049"/>
                </a:cubicBezTo>
                <a:cubicBezTo>
                  <a:pt x="463097" y="180634"/>
                  <a:pt x="646600" y="194675"/>
                  <a:pt x="741774" y="315409"/>
                </a:cubicBezTo>
                <a:cubicBezTo>
                  <a:pt x="631231" y="275026"/>
                  <a:pt x="502220" y="297941"/>
                  <a:pt x="403935" y="375418"/>
                </a:cubicBezTo>
                <a:cubicBezTo>
                  <a:pt x="305650" y="452895"/>
                  <a:pt x="253243" y="572989"/>
                  <a:pt x="266699" y="689905"/>
                </a:cubicBezTo>
                <a:lnTo>
                  <a:pt x="266698" y="689907"/>
                </a:lnTo>
                <a:cubicBezTo>
                  <a:pt x="231008" y="644631"/>
                  <a:pt x="212807" y="590781"/>
                  <a:pt x="210916" y="535701"/>
                </a:cubicBezTo>
                <a:close/>
                <a:moveTo>
                  <a:pt x="134938" y="517381"/>
                </a:moveTo>
                <a:cubicBezTo>
                  <a:pt x="134938" y="728600"/>
                  <a:pt x="306164" y="899826"/>
                  <a:pt x="517383" y="899826"/>
                </a:cubicBezTo>
                <a:cubicBezTo>
                  <a:pt x="728602" y="899826"/>
                  <a:pt x="899828" y="728600"/>
                  <a:pt x="899828" y="517381"/>
                </a:cubicBezTo>
                <a:cubicBezTo>
                  <a:pt x="899828" y="306162"/>
                  <a:pt x="728602" y="134936"/>
                  <a:pt x="517383" y="134936"/>
                </a:cubicBezTo>
                <a:cubicBezTo>
                  <a:pt x="306164" y="134936"/>
                  <a:pt x="134938" y="306162"/>
                  <a:pt x="134938" y="517381"/>
                </a:cubicBezTo>
                <a:close/>
                <a:moveTo>
                  <a:pt x="0" y="517382"/>
                </a:moveTo>
                <a:cubicBezTo>
                  <a:pt x="0" y="231640"/>
                  <a:pt x="231640" y="0"/>
                  <a:pt x="517382" y="0"/>
                </a:cubicBezTo>
                <a:cubicBezTo>
                  <a:pt x="803124" y="0"/>
                  <a:pt x="1034764" y="231640"/>
                  <a:pt x="1034764" y="517382"/>
                </a:cubicBezTo>
                <a:cubicBezTo>
                  <a:pt x="1034764" y="767406"/>
                  <a:pt x="857415" y="976008"/>
                  <a:pt x="621653" y="1024253"/>
                </a:cubicBezTo>
                <a:lnTo>
                  <a:pt x="620527" y="1024366"/>
                </a:lnTo>
                <a:lnTo>
                  <a:pt x="662992" y="1598797"/>
                </a:lnTo>
                <a:lnTo>
                  <a:pt x="371775" y="1598797"/>
                </a:lnTo>
                <a:lnTo>
                  <a:pt x="414241" y="1024367"/>
                </a:lnTo>
                <a:lnTo>
                  <a:pt x="413112" y="1024253"/>
                </a:lnTo>
                <a:cubicBezTo>
                  <a:pt x="177349" y="976008"/>
                  <a:pt x="0" y="767406"/>
                  <a:pt x="0" y="5173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700" dist="12700" dir="2700000" algn="tl" rotWithShape="0">
              <a:schemeClr val="bg1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lvl="0" algn="ctr"/>
            <a:endParaRPr lang="en-US"/>
          </a:p>
        </p:txBody>
      </p:sp>
      <p:sp>
        <p:nvSpPr>
          <p:cNvPr id="7" name="Rectangle 6"/>
          <p:cNvSpPr/>
          <p:nvPr userDrawn="1"/>
        </p:nvSpPr>
        <p:spPr>
          <a:xfrm>
            <a:off x="-88899" y="6959601"/>
            <a:ext cx="1625766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100" b="0" i="0" dirty="0" smtClean="0">
                <a:solidFill>
                  <a:srgbClr val="555555"/>
                </a:solidFill>
                <a:effectLst/>
                <a:latin typeface="Open Sans" panose="020B0606030504020204" pitchFamily="34" charset="0"/>
              </a:rPr>
              <a:t>© </a:t>
            </a:r>
            <a:r>
              <a:rPr lang="en-US" sz="1100" b="0" i="0" u="none" strike="noStrike" dirty="0" smtClean="0">
                <a:solidFill>
                  <a:srgbClr val="A5CD28"/>
                </a:solidFill>
                <a:effectLst/>
                <a:latin typeface="Open Sans" panose="020B0606030504020204" pitchFamily="34" charset="0"/>
                <a:hlinkClick r:id="rId3" tooltip="PresentationGo!"/>
              </a:rPr>
              <a:t>presentationgo.com</a:t>
            </a:r>
            <a:endParaRPr lang="en-US" sz="1100" dirty="0"/>
          </a:p>
        </p:txBody>
      </p:sp>
      <p:grpSp>
        <p:nvGrpSpPr>
          <p:cNvPr id="8" name="Group 7"/>
          <p:cNvGrpSpPr/>
          <p:nvPr userDrawn="1"/>
        </p:nvGrpSpPr>
        <p:grpSpPr>
          <a:xfrm>
            <a:off x="-1654908" y="-73804"/>
            <a:ext cx="1569183" cy="612144"/>
            <a:chOff x="-2096383" y="21447"/>
            <a:chExt cx="1569183" cy="612144"/>
          </a:xfrm>
        </p:grpSpPr>
        <p:sp>
          <p:nvSpPr>
            <p:cNvPr id="10" name="TextBox 9"/>
            <p:cNvSpPr txBox="1"/>
            <p:nvPr userDrawn="1"/>
          </p:nvSpPr>
          <p:spPr>
            <a:xfrm>
              <a:off x="-2096383" y="21447"/>
              <a:ext cx="36580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By:</a:t>
              </a:r>
              <a:endParaRPr lang="en-US" sz="10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TextBox 10"/>
            <p:cNvSpPr txBox="1"/>
            <p:nvPr userDrawn="1"/>
          </p:nvSpPr>
          <p:spPr>
            <a:xfrm>
              <a:off x="-1002010" y="387370"/>
              <a:ext cx="47481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.com</a:t>
              </a:r>
              <a:endParaRPr lang="en-US" sz="10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pic>
          <p:nvPicPr>
            <p:cNvPr id="12" name="Picture 11"/>
            <p:cNvPicPr>
              <a:picLocks noChangeAspect="1"/>
            </p:cNvPicPr>
            <p:nvPr userDrawn="1"/>
          </p:nvPicPr>
          <p:blipFill>
            <a:blip r:embed="rId4"/>
            <a:stretch>
              <a:fillRect/>
            </a:stretch>
          </p:blipFill>
          <p:spPr>
            <a:xfrm>
              <a:off x="-2018604" y="234547"/>
              <a:ext cx="1405251" cy="18594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0551346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8" r:id="rId1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n-US" sz="3600" b="1" kern="1200">
          <a:solidFill>
            <a:schemeClr val="tx1"/>
          </a:solidFill>
          <a:latin typeface="Helvetica" panose="020B0500000000000000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j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j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j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j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j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>
          <a:gsLst>
            <a:gs pos="0">
              <a:srgbClr val="323A45"/>
            </a:gs>
            <a:gs pos="35000">
              <a:srgbClr val="323A45"/>
            </a:gs>
            <a:gs pos="100000">
              <a:srgbClr val="1C2026"/>
            </a:gs>
          </a:gsLst>
          <a:path path="circle">
            <a:fillToRect l="50000" t="-80000" r="50000" b="18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106332"/>
            <a:ext cx="7886700" cy="739056"/>
          </a:xfrm>
          <a:prstGeom prst="rect">
            <a:avLst/>
          </a:prstGeom>
        </p:spPr>
        <p:txBody>
          <a:bodyPr>
            <a:normAutofit/>
          </a:bodyPr>
          <a:lstStyle/>
          <a:p>
            <a:pPr marL="0" lvl="0"/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219200"/>
            <a:ext cx="7886700" cy="49577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9" name="Rectangle 8"/>
          <p:cNvSpPr/>
          <p:nvPr userDrawn="1"/>
        </p:nvSpPr>
        <p:spPr>
          <a:xfrm>
            <a:off x="0" y="6305910"/>
            <a:ext cx="9144000" cy="55209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www.</a:t>
            </a: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presentationgo</a:t>
            </a: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.com</a:t>
            </a:r>
          </a:p>
        </p:txBody>
      </p:sp>
      <p:sp>
        <p:nvSpPr>
          <p:cNvPr id="23" name="Freeform 22"/>
          <p:cNvSpPr/>
          <p:nvPr userDrawn="1"/>
        </p:nvSpPr>
        <p:spPr>
          <a:xfrm rot="5400000">
            <a:off x="91178" y="116438"/>
            <a:ext cx="369496" cy="570902"/>
          </a:xfrm>
          <a:custGeom>
            <a:avLst/>
            <a:gdLst>
              <a:gd name="connsiteX0" fmla="*/ 210916 w 1034764"/>
              <a:gd name="connsiteY0" fmla="*/ 535701 h 1598797"/>
              <a:gd name="connsiteX1" fmla="*/ 331908 w 1034764"/>
              <a:gd name="connsiteY1" fmla="*/ 284049 h 1598797"/>
              <a:gd name="connsiteX2" fmla="*/ 741774 w 1034764"/>
              <a:gd name="connsiteY2" fmla="*/ 315409 h 1598797"/>
              <a:gd name="connsiteX3" fmla="*/ 403935 w 1034764"/>
              <a:gd name="connsiteY3" fmla="*/ 375418 h 1598797"/>
              <a:gd name="connsiteX4" fmla="*/ 266699 w 1034764"/>
              <a:gd name="connsiteY4" fmla="*/ 689905 h 1598797"/>
              <a:gd name="connsiteX5" fmla="*/ 266698 w 1034764"/>
              <a:gd name="connsiteY5" fmla="*/ 689907 h 1598797"/>
              <a:gd name="connsiteX6" fmla="*/ 210916 w 1034764"/>
              <a:gd name="connsiteY6" fmla="*/ 535701 h 1598797"/>
              <a:gd name="connsiteX7" fmla="*/ 134938 w 1034764"/>
              <a:gd name="connsiteY7" fmla="*/ 517381 h 1598797"/>
              <a:gd name="connsiteX8" fmla="*/ 517383 w 1034764"/>
              <a:gd name="connsiteY8" fmla="*/ 899826 h 1598797"/>
              <a:gd name="connsiteX9" fmla="*/ 899828 w 1034764"/>
              <a:gd name="connsiteY9" fmla="*/ 517381 h 1598797"/>
              <a:gd name="connsiteX10" fmla="*/ 517383 w 1034764"/>
              <a:gd name="connsiteY10" fmla="*/ 134936 h 1598797"/>
              <a:gd name="connsiteX11" fmla="*/ 134938 w 1034764"/>
              <a:gd name="connsiteY11" fmla="*/ 517381 h 1598797"/>
              <a:gd name="connsiteX12" fmla="*/ 0 w 1034764"/>
              <a:gd name="connsiteY12" fmla="*/ 517382 h 1598797"/>
              <a:gd name="connsiteX13" fmla="*/ 517382 w 1034764"/>
              <a:gd name="connsiteY13" fmla="*/ 0 h 1598797"/>
              <a:gd name="connsiteX14" fmla="*/ 1034764 w 1034764"/>
              <a:gd name="connsiteY14" fmla="*/ 517382 h 1598797"/>
              <a:gd name="connsiteX15" fmla="*/ 621653 w 1034764"/>
              <a:gd name="connsiteY15" fmla="*/ 1024253 h 1598797"/>
              <a:gd name="connsiteX16" fmla="*/ 620527 w 1034764"/>
              <a:gd name="connsiteY16" fmla="*/ 1024366 h 1598797"/>
              <a:gd name="connsiteX17" fmla="*/ 662992 w 1034764"/>
              <a:gd name="connsiteY17" fmla="*/ 1598797 h 1598797"/>
              <a:gd name="connsiteX18" fmla="*/ 371775 w 1034764"/>
              <a:gd name="connsiteY18" fmla="*/ 1598797 h 1598797"/>
              <a:gd name="connsiteX19" fmla="*/ 414241 w 1034764"/>
              <a:gd name="connsiteY19" fmla="*/ 1024367 h 1598797"/>
              <a:gd name="connsiteX20" fmla="*/ 413112 w 1034764"/>
              <a:gd name="connsiteY20" fmla="*/ 1024253 h 1598797"/>
              <a:gd name="connsiteX21" fmla="*/ 0 w 1034764"/>
              <a:gd name="connsiteY21" fmla="*/ 517382 h 1598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034764" h="1598797">
                <a:moveTo>
                  <a:pt x="210916" y="535701"/>
                </a:moveTo>
                <a:cubicBezTo>
                  <a:pt x="207764" y="443901"/>
                  <a:pt x="249915" y="348683"/>
                  <a:pt x="331908" y="284049"/>
                </a:cubicBezTo>
                <a:cubicBezTo>
                  <a:pt x="463097" y="180634"/>
                  <a:pt x="646600" y="194675"/>
                  <a:pt x="741774" y="315409"/>
                </a:cubicBezTo>
                <a:cubicBezTo>
                  <a:pt x="631231" y="275026"/>
                  <a:pt x="502220" y="297941"/>
                  <a:pt x="403935" y="375418"/>
                </a:cubicBezTo>
                <a:cubicBezTo>
                  <a:pt x="305650" y="452895"/>
                  <a:pt x="253243" y="572989"/>
                  <a:pt x="266699" y="689905"/>
                </a:cubicBezTo>
                <a:lnTo>
                  <a:pt x="266698" y="689907"/>
                </a:lnTo>
                <a:cubicBezTo>
                  <a:pt x="231008" y="644631"/>
                  <a:pt x="212807" y="590781"/>
                  <a:pt x="210916" y="535701"/>
                </a:cubicBezTo>
                <a:close/>
                <a:moveTo>
                  <a:pt x="134938" y="517381"/>
                </a:moveTo>
                <a:cubicBezTo>
                  <a:pt x="134938" y="728600"/>
                  <a:pt x="306164" y="899826"/>
                  <a:pt x="517383" y="899826"/>
                </a:cubicBezTo>
                <a:cubicBezTo>
                  <a:pt x="728602" y="899826"/>
                  <a:pt x="899828" y="728600"/>
                  <a:pt x="899828" y="517381"/>
                </a:cubicBezTo>
                <a:cubicBezTo>
                  <a:pt x="899828" y="306162"/>
                  <a:pt x="728602" y="134936"/>
                  <a:pt x="517383" y="134936"/>
                </a:cubicBezTo>
                <a:cubicBezTo>
                  <a:pt x="306164" y="134936"/>
                  <a:pt x="134938" y="306162"/>
                  <a:pt x="134938" y="517381"/>
                </a:cubicBezTo>
                <a:close/>
                <a:moveTo>
                  <a:pt x="0" y="517382"/>
                </a:moveTo>
                <a:cubicBezTo>
                  <a:pt x="0" y="231640"/>
                  <a:pt x="231640" y="0"/>
                  <a:pt x="517382" y="0"/>
                </a:cubicBezTo>
                <a:cubicBezTo>
                  <a:pt x="803124" y="0"/>
                  <a:pt x="1034764" y="231640"/>
                  <a:pt x="1034764" y="517382"/>
                </a:cubicBezTo>
                <a:cubicBezTo>
                  <a:pt x="1034764" y="767406"/>
                  <a:pt x="857415" y="976008"/>
                  <a:pt x="621653" y="1024253"/>
                </a:cubicBezTo>
                <a:lnTo>
                  <a:pt x="620527" y="1024366"/>
                </a:lnTo>
                <a:lnTo>
                  <a:pt x="662992" y="1598797"/>
                </a:lnTo>
                <a:lnTo>
                  <a:pt x="371775" y="1598797"/>
                </a:lnTo>
                <a:lnTo>
                  <a:pt x="414241" y="1024367"/>
                </a:lnTo>
                <a:lnTo>
                  <a:pt x="413112" y="1024253"/>
                </a:lnTo>
                <a:cubicBezTo>
                  <a:pt x="177349" y="976008"/>
                  <a:pt x="0" y="767406"/>
                  <a:pt x="0" y="517382"/>
                </a:cubicBezTo>
                <a:close/>
              </a:path>
            </a:pathLst>
          </a:custGeom>
          <a:solidFill>
            <a:schemeClr val="bg1">
              <a:alpha val="20000"/>
            </a:schemeClr>
          </a:solidFill>
          <a:ln>
            <a:noFill/>
          </a:ln>
          <a:effectLst>
            <a:outerShdw blurRad="12700" dist="12700" dir="2700000" algn="tl" rotWithShape="0">
              <a:schemeClr val="bg1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lvl="0" algn="ctr"/>
            <a:endParaRPr lang="en-US"/>
          </a:p>
        </p:txBody>
      </p:sp>
      <p:sp>
        <p:nvSpPr>
          <p:cNvPr id="7" name="Rectangle 6"/>
          <p:cNvSpPr/>
          <p:nvPr userDrawn="1"/>
        </p:nvSpPr>
        <p:spPr>
          <a:xfrm>
            <a:off x="-88899" y="6959601"/>
            <a:ext cx="1625766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100" b="0" i="0" dirty="0" smtClean="0">
                <a:solidFill>
                  <a:srgbClr val="555555"/>
                </a:solidFill>
                <a:effectLst/>
                <a:latin typeface="Open Sans" panose="020B0606030504020204" pitchFamily="34" charset="0"/>
              </a:rPr>
              <a:t>© </a:t>
            </a:r>
            <a:r>
              <a:rPr lang="en-US" sz="1100" b="0" i="0" u="none" strike="noStrike" dirty="0" smtClean="0">
                <a:solidFill>
                  <a:srgbClr val="A5CD28"/>
                </a:solidFill>
                <a:effectLst/>
                <a:latin typeface="Open Sans" panose="020B0606030504020204" pitchFamily="34" charset="0"/>
                <a:hlinkClick r:id="rId3" tooltip="PresentationGo!"/>
              </a:rPr>
              <a:t>presentationgo.com</a:t>
            </a:r>
            <a:endParaRPr lang="en-US" sz="1100" dirty="0"/>
          </a:p>
        </p:txBody>
      </p:sp>
      <p:grpSp>
        <p:nvGrpSpPr>
          <p:cNvPr id="8" name="Group 7"/>
          <p:cNvGrpSpPr/>
          <p:nvPr userDrawn="1"/>
        </p:nvGrpSpPr>
        <p:grpSpPr>
          <a:xfrm>
            <a:off x="-1654908" y="-73804"/>
            <a:ext cx="1569183" cy="612144"/>
            <a:chOff x="-2096383" y="21447"/>
            <a:chExt cx="1569183" cy="612144"/>
          </a:xfrm>
        </p:grpSpPr>
        <p:sp>
          <p:nvSpPr>
            <p:cNvPr id="10" name="TextBox 9"/>
            <p:cNvSpPr txBox="1"/>
            <p:nvPr userDrawn="1"/>
          </p:nvSpPr>
          <p:spPr>
            <a:xfrm>
              <a:off x="-2096383" y="21447"/>
              <a:ext cx="36580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By:</a:t>
              </a:r>
              <a:endParaRPr lang="en-US" sz="10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TextBox 10"/>
            <p:cNvSpPr txBox="1"/>
            <p:nvPr userDrawn="1"/>
          </p:nvSpPr>
          <p:spPr>
            <a:xfrm>
              <a:off x="-1002010" y="387370"/>
              <a:ext cx="47481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.com</a:t>
              </a:r>
              <a:endParaRPr lang="en-US" sz="10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pic>
          <p:nvPicPr>
            <p:cNvPr id="12" name="Picture 11"/>
            <p:cNvPicPr>
              <a:picLocks noChangeAspect="1"/>
            </p:cNvPicPr>
            <p:nvPr userDrawn="1"/>
          </p:nvPicPr>
          <p:blipFill>
            <a:blip r:embed="rId4"/>
            <a:stretch>
              <a:fillRect/>
            </a:stretch>
          </p:blipFill>
          <p:spPr>
            <a:xfrm>
              <a:off x="-2018604" y="234547"/>
              <a:ext cx="1405251" cy="18594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5306583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4" r:id="rId1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n-US" sz="3600" b="1" kern="1200">
          <a:solidFill>
            <a:schemeClr val="bg1"/>
          </a:solidFill>
          <a:latin typeface="Helvetica" panose="020B0500000000000000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j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j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j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j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j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323A4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0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97E942A-26CB-4FC8-A61F-ED7BAF06B75B}" type="datetimeFigureOut">
              <a:rPr lang="en-US" smtClean="0"/>
              <a:t>3/21/2016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0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0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86EDDA2-A385-4D53-9944-861446547DD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64656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0" r:id="rId1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106331"/>
            <a:ext cx="7886700" cy="739056"/>
          </a:xfrm>
        </p:spPr>
        <p:txBody>
          <a:bodyPr>
            <a:normAutofit/>
          </a:bodyPr>
          <a:lstStyle/>
          <a:p>
            <a:r>
              <a:rPr lang="en-US" dirty="0"/>
              <a:t>Dotted World Map for </a:t>
            </a:r>
            <a:r>
              <a:rPr lang="en-US" dirty="0" smtClean="0"/>
              <a:t>PowerPoint</a:t>
            </a:r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249060" y="1694822"/>
            <a:ext cx="8645880" cy="4107772"/>
            <a:chOff x="1184275" y="1289050"/>
            <a:chExt cx="9823451" cy="4667251"/>
          </a:xfrm>
          <a:solidFill>
            <a:srgbClr val="E4363F"/>
          </a:solidFill>
        </p:grpSpPr>
        <p:sp>
          <p:nvSpPr>
            <p:cNvPr id="4" name="Freeform 5"/>
            <p:cNvSpPr>
              <a:spLocks/>
            </p:cNvSpPr>
            <p:nvPr/>
          </p:nvSpPr>
          <p:spPr bwMode="auto">
            <a:xfrm>
              <a:off x="579755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6"/>
            <p:cNvSpPr>
              <a:spLocks/>
            </p:cNvSpPr>
            <p:nvPr/>
          </p:nvSpPr>
          <p:spPr bwMode="auto">
            <a:xfrm>
              <a:off x="579755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7"/>
            <p:cNvSpPr>
              <a:spLocks/>
            </p:cNvSpPr>
            <p:nvPr/>
          </p:nvSpPr>
          <p:spPr bwMode="auto">
            <a:xfrm>
              <a:off x="58674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8"/>
            <p:cNvSpPr>
              <a:spLocks/>
            </p:cNvSpPr>
            <p:nvPr/>
          </p:nvSpPr>
          <p:spPr bwMode="auto">
            <a:xfrm>
              <a:off x="58674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9"/>
            <p:cNvSpPr>
              <a:spLocks/>
            </p:cNvSpPr>
            <p:nvPr/>
          </p:nvSpPr>
          <p:spPr bwMode="auto">
            <a:xfrm>
              <a:off x="593725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10"/>
            <p:cNvSpPr>
              <a:spLocks/>
            </p:cNvSpPr>
            <p:nvPr/>
          </p:nvSpPr>
          <p:spPr bwMode="auto">
            <a:xfrm>
              <a:off x="593725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1"/>
            <p:cNvSpPr>
              <a:spLocks/>
            </p:cNvSpPr>
            <p:nvPr/>
          </p:nvSpPr>
          <p:spPr bwMode="auto">
            <a:xfrm>
              <a:off x="6008688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12"/>
            <p:cNvSpPr>
              <a:spLocks/>
            </p:cNvSpPr>
            <p:nvPr/>
          </p:nvSpPr>
          <p:spPr bwMode="auto">
            <a:xfrm>
              <a:off x="6008688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3"/>
            <p:cNvSpPr>
              <a:spLocks/>
            </p:cNvSpPr>
            <p:nvPr/>
          </p:nvSpPr>
          <p:spPr bwMode="auto">
            <a:xfrm>
              <a:off x="607695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4"/>
            <p:cNvSpPr>
              <a:spLocks/>
            </p:cNvSpPr>
            <p:nvPr/>
          </p:nvSpPr>
          <p:spPr bwMode="auto">
            <a:xfrm>
              <a:off x="607695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15"/>
            <p:cNvSpPr>
              <a:spLocks/>
            </p:cNvSpPr>
            <p:nvPr/>
          </p:nvSpPr>
          <p:spPr bwMode="auto">
            <a:xfrm>
              <a:off x="579755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6"/>
            <p:cNvSpPr>
              <a:spLocks/>
            </p:cNvSpPr>
            <p:nvPr/>
          </p:nvSpPr>
          <p:spPr bwMode="auto">
            <a:xfrm>
              <a:off x="579755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7"/>
            <p:cNvSpPr>
              <a:spLocks/>
            </p:cNvSpPr>
            <p:nvPr/>
          </p:nvSpPr>
          <p:spPr bwMode="auto">
            <a:xfrm>
              <a:off x="58674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8"/>
            <p:cNvSpPr>
              <a:spLocks/>
            </p:cNvSpPr>
            <p:nvPr/>
          </p:nvSpPr>
          <p:spPr bwMode="auto">
            <a:xfrm>
              <a:off x="58674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9"/>
            <p:cNvSpPr>
              <a:spLocks/>
            </p:cNvSpPr>
            <p:nvPr/>
          </p:nvSpPr>
          <p:spPr bwMode="auto">
            <a:xfrm>
              <a:off x="593725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20"/>
            <p:cNvSpPr>
              <a:spLocks/>
            </p:cNvSpPr>
            <p:nvPr/>
          </p:nvSpPr>
          <p:spPr bwMode="auto">
            <a:xfrm>
              <a:off x="593725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21"/>
            <p:cNvSpPr>
              <a:spLocks/>
            </p:cNvSpPr>
            <p:nvPr/>
          </p:nvSpPr>
          <p:spPr bwMode="auto">
            <a:xfrm>
              <a:off x="6008688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22"/>
            <p:cNvSpPr>
              <a:spLocks/>
            </p:cNvSpPr>
            <p:nvPr/>
          </p:nvSpPr>
          <p:spPr bwMode="auto">
            <a:xfrm>
              <a:off x="6008688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23"/>
            <p:cNvSpPr>
              <a:spLocks/>
            </p:cNvSpPr>
            <p:nvPr/>
          </p:nvSpPr>
          <p:spPr bwMode="auto">
            <a:xfrm>
              <a:off x="607695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24"/>
            <p:cNvSpPr>
              <a:spLocks/>
            </p:cNvSpPr>
            <p:nvPr/>
          </p:nvSpPr>
          <p:spPr bwMode="auto">
            <a:xfrm>
              <a:off x="607695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25"/>
            <p:cNvSpPr>
              <a:spLocks/>
            </p:cNvSpPr>
            <p:nvPr/>
          </p:nvSpPr>
          <p:spPr bwMode="auto">
            <a:xfrm>
              <a:off x="579755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6"/>
            <p:cNvSpPr>
              <a:spLocks/>
            </p:cNvSpPr>
            <p:nvPr/>
          </p:nvSpPr>
          <p:spPr bwMode="auto">
            <a:xfrm>
              <a:off x="579755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7"/>
            <p:cNvSpPr>
              <a:spLocks/>
            </p:cNvSpPr>
            <p:nvPr/>
          </p:nvSpPr>
          <p:spPr bwMode="auto">
            <a:xfrm>
              <a:off x="58674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8"/>
            <p:cNvSpPr>
              <a:spLocks/>
            </p:cNvSpPr>
            <p:nvPr/>
          </p:nvSpPr>
          <p:spPr bwMode="auto">
            <a:xfrm>
              <a:off x="58674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9"/>
            <p:cNvSpPr>
              <a:spLocks/>
            </p:cNvSpPr>
            <p:nvPr/>
          </p:nvSpPr>
          <p:spPr bwMode="auto">
            <a:xfrm>
              <a:off x="593725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30"/>
            <p:cNvSpPr>
              <a:spLocks/>
            </p:cNvSpPr>
            <p:nvPr/>
          </p:nvSpPr>
          <p:spPr bwMode="auto">
            <a:xfrm>
              <a:off x="593725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31"/>
            <p:cNvSpPr>
              <a:spLocks/>
            </p:cNvSpPr>
            <p:nvPr/>
          </p:nvSpPr>
          <p:spPr bwMode="auto">
            <a:xfrm>
              <a:off x="6008688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32"/>
            <p:cNvSpPr>
              <a:spLocks/>
            </p:cNvSpPr>
            <p:nvPr/>
          </p:nvSpPr>
          <p:spPr bwMode="auto">
            <a:xfrm>
              <a:off x="6008688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3"/>
            <p:cNvSpPr>
              <a:spLocks/>
            </p:cNvSpPr>
            <p:nvPr/>
          </p:nvSpPr>
          <p:spPr bwMode="auto">
            <a:xfrm>
              <a:off x="607695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4"/>
            <p:cNvSpPr>
              <a:spLocks/>
            </p:cNvSpPr>
            <p:nvPr/>
          </p:nvSpPr>
          <p:spPr bwMode="auto">
            <a:xfrm>
              <a:off x="607695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5"/>
            <p:cNvSpPr>
              <a:spLocks/>
            </p:cNvSpPr>
            <p:nvPr/>
          </p:nvSpPr>
          <p:spPr bwMode="auto">
            <a:xfrm>
              <a:off x="579755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6"/>
            <p:cNvSpPr>
              <a:spLocks/>
            </p:cNvSpPr>
            <p:nvPr/>
          </p:nvSpPr>
          <p:spPr bwMode="auto">
            <a:xfrm>
              <a:off x="579755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7"/>
            <p:cNvSpPr>
              <a:spLocks/>
            </p:cNvSpPr>
            <p:nvPr/>
          </p:nvSpPr>
          <p:spPr bwMode="auto">
            <a:xfrm>
              <a:off x="58674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8"/>
            <p:cNvSpPr>
              <a:spLocks/>
            </p:cNvSpPr>
            <p:nvPr/>
          </p:nvSpPr>
          <p:spPr bwMode="auto">
            <a:xfrm>
              <a:off x="58674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9"/>
            <p:cNvSpPr>
              <a:spLocks/>
            </p:cNvSpPr>
            <p:nvPr/>
          </p:nvSpPr>
          <p:spPr bwMode="auto">
            <a:xfrm>
              <a:off x="593725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40"/>
            <p:cNvSpPr>
              <a:spLocks/>
            </p:cNvSpPr>
            <p:nvPr/>
          </p:nvSpPr>
          <p:spPr bwMode="auto">
            <a:xfrm>
              <a:off x="593725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41"/>
            <p:cNvSpPr>
              <a:spLocks/>
            </p:cNvSpPr>
            <p:nvPr/>
          </p:nvSpPr>
          <p:spPr bwMode="auto">
            <a:xfrm>
              <a:off x="6008688" y="3805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42"/>
            <p:cNvSpPr>
              <a:spLocks/>
            </p:cNvSpPr>
            <p:nvPr/>
          </p:nvSpPr>
          <p:spPr bwMode="auto">
            <a:xfrm>
              <a:off x="6008688" y="38750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43"/>
            <p:cNvSpPr>
              <a:spLocks/>
            </p:cNvSpPr>
            <p:nvPr/>
          </p:nvSpPr>
          <p:spPr bwMode="auto">
            <a:xfrm>
              <a:off x="607695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4"/>
            <p:cNvSpPr>
              <a:spLocks/>
            </p:cNvSpPr>
            <p:nvPr/>
          </p:nvSpPr>
          <p:spPr bwMode="auto">
            <a:xfrm>
              <a:off x="607695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5"/>
            <p:cNvSpPr>
              <a:spLocks/>
            </p:cNvSpPr>
            <p:nvPr/>
          </p:nvSpPr>
          <p:spPr bwMode="auto">
            <a:xfrm>
              <a:off x="54483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46"/>
            <p:cNvSpPr>
              <a:spLocks/>
            </p:cNvSpPr>
            <p:nvPr/>
          </p:nvSpPr>
          <p:spPr bwMode="auto">
            <a:xfrm>
              <a:off x="54483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7"/>
            <p:cNvSpPr>
              <a:spLocks/>
            </p:cNvSpPr>
            <p:nvPr/>
          </p:nvSpPr>
          <p:spPr bwMode="auto">
            <a:xfrm>
              <a:off x="551815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8"/>
            <p:cNvSpPr>
              <a:spLocks/>
            </p:cNvSpPr>
            <p:nvPr/>
          </p:nvSpPr>
          <p:spPr bwMode="auto">
            <a:xfrm>
              <a:off x="551815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49"/>
            <p:cNvSpPr>
              <a:spLocks/>
            </p:cNvSpPr>
            <p:nvPr/>
          </p:nvSpPr>
          <p:spPr bwMode="auto">
            <a:xfrm>
              <a:off x="558800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50"/>
            <p:cNvSpPr>
              <a:spLocks/>
            </p:cNvSpPr>
            <p:nvPr/>
          </p:nvSpPr>
          <p:spPr bwMode="auto">
            <a:xfrm>
              <a:off x="558800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51"/>
            <p:cNvSpPr>
              <a:spLocks/>
            </p:cNvSpPr>
            <p:nvPr/>
          </p:nvSpPr>
          <p:spPr bwMode="auto">
            <a:xfrm>
              <a:off x="565785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52"/>
            <p:cNvSpPr>
              <a:spLocks/>
            </p:cNvSpPr>
            <p:nvPr/>
          </p:nvSpPr>
          <p:spPr bwMode="auto">
            <a:xfrm>
              <a:off x="565785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53"/>
            <p:cNvSpPr>
              <a:spLocks/>
            </p:cNvSpPr>
            <p:nvPr/>
          </p:nvSpPr>
          <p:spPr bwMode="auto">
            <a:xfrm>
              <a:off x="57277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54"/>
            <p:cNvSpPr>
              <a:spLocks/>
            </p:cNvSpPr>
            <p:nvPr/>
          </p:nvSpPr>
          <p:spPr bwMode="auto">
            <a:xfrm>
              <a:off x="57277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55"/>
            <p:cNvSpPr>
              <a:spLocks/>
            </p:cNvSpPr>
            <p:nvPr/>
          </p:nvSpPr>
          <p:spPr bwMode="auto">
            <a:xfrm>
              <a:off x="54483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56"/>
            <p:cNvSpPr>
              <a:spLocks/>
            </p:cNvSpPr>
            <p:nvPr/>
          </p:nvSpPr>
          <p:spPr bwMode="auto">
            <a:xfrm>
              <a:off x="54483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7"/>
            <p:cNvSpPr>
              <a:spLocks/>
            </p:cNvSpPr>
            <p:nvPr/>
          </p:nvSpPr>
          <p:spPr bwMode="auto">
            <a:xfrm>
              <a:off x="55181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8"/>
            <p:cNvSpPr>
              <a:spLocks/>
            </p:cNvSpPr>
            <p:nvPr/>
          </p:nvSpPr>
          <p:spPr bwMode="auto">
            <a:xfrm>
              <a:off x="55181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9"/>
            <p:cNvSpPr>
              <a:spLocks/>
            </p:cNvSpPr>
            <p:nvPr/>
          </p:nvSpPr>
          <p:spPr bwMode="auto">
            <a:xfrm>
              <a:off x="558800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60"/>
            <p:cNvSpPr>
              <a:spLocks/>
            </p:cNvSpPr>
            <p:nvPr/>
          </p:nvSpPr>
          <p:spPr bwMode="auto">
            <a:xfrm>
              <a:off x="558800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61"/>
            <p:cNvSpPr>
              <a:spLocks/>
            </p:cNvSpPr>
            <p:nvPr/>
          </p:nvSpPr>
          <p:spPr bwMode="auto">
            <a:xfrm>
              <a:off x="56578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62"/>
            <p:cNvSpPr>
              <a:spLocks/>
            </p:cNvSpPr>
            <p:nvPr/>
          </p:nvSpPr>
          <p:spPr bwMode="auto">
            <a:xfrm>
              <a:off x="56578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63"/>
            <p:cNvSpPr>
              <a:spLocks/>
            </p:cNvSpPr>
            <p:nvPr/>
          </p:nvSpPr>
          <p:spPr bwMode="auto">
            <a:xfrm>
              <a:off x="57277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64"/>
            <p:cNvSpPr>
              <a:spLocks/>
            </p:cNvSpPr>
            <p:nvPr/>
          </p:nvSpPr>
          <p:spPr bwMode="auto">
            <a:xfrm>
              <a:off x="57277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65"/>
            <p:cNvSpPr>
              <a:spLocks/>
            </p:cNvSpPr>
            <p:nvPr/>
          </p:nvSpPr>
          <p:spPr bwMode="auto">
            <a:xfrm>
              <a:off x="54483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66"/>
            <p:cNvSpPr>
              <a:spLocks/>
            </p:cNvSpPr>
            <p:nvPr/>
          </p:nvSpPr>
          <p:spPr bwMode="auto">
            <a:xfrm>
              <a:off x="54483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7"/>
            <p:cNvSpPr>
              <a:spLocks/>
            </p:cNvSpPr>
            <p:nvPr/>
          </p:nvSpPr>
          <p:spPr bwMode="auto">
            <a:xfrm>
              <a:off x="55181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8"/>
            <p:cNvSpPr>
              <a:spLocks/>
            </p:cNvSpPr>
            <p:nvPr/>
          </p:nvSpPr>
          <p:spPr bwMode="auto">
            <a:xfrm>
              <a:off x="55181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9"/>
            <p:cNvSpPr>
              <a:spLocks/>
            </p:cNvSpPr>
            <p:nvPr/>
          </p:nvSpPr>
          <p:spPr bwMode="auto">
            <a:xfrm>
              <a:off x="558800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70"/>
            <p:cNvSpPr>
              <a:spLocks/>
            </p:cNvSpPr>
            <p:nvPr/>
          </p:nvSpPr>
          <p:spPr bwMode="auto">
            <a:xfrm>
              <a:off x="558800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71"/>
            <p:cNvSpPr>
              <a:spLocks/>
            </p:cNvSpPr>
            <p:nvPr/>
          </p:nvSpPr>
          <p:spPr bwMode="auto">
            <a:xfrm>
              <a:off x="56578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72"/>
            <p:cNvSpPr>
              <a:spLocks/>
            </p:cNvSpPr>
            <p:nvPr/>
          </p:nvSpPr>
          <p:spPr bwMode="auto">
            <a:xfrm>
              <a:off x="56578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73"/>
            <p:cNvSpPr>
              <a:spLocks/>
            </p:cNvSpPr>
            <p:nvPr/>
          </p:nvSpPr>
          <p:spPr bwMode="auto">
            <a:xfrm>
              <a:off x="57277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74"/>
            <p:cNvSpPr>
              <a:spLocks/>
            </p:cNvSpPr>
            <p:nvPr/>
          </p:nvSpPr>
          <p:spPr bwMode="auto">
            <a:xfrm>
              <a:off x="57277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75"/>
            <p:cNvSpPr>
              <a:spLocks/>
            </p:cNvSpPr>
            <p:nvPr/>
          </p:nvSpPr>
          <p:spPr bwMode="auto">
            <a:xfrm>
              <a:off x="5237163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76"/>
            <p:cNvSpPr>
              <a:spLocks/>
            </p:cNvSpPr>
            <p:nvPr/>
          </p:nvSpPr>
          <p:spPr bwMode="auto">
            <a:xfrm>
              <a:off x="523716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5307013" y="33845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5307013" y="34559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5376863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376863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5237163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5237163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5307013" y="352583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5307013" y="35972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5376863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5376863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7"/>
            <p:cNvSpPr>
              <a:spLocks/>
            </p:cNvSpPr>
            <p:nvPr/>
          </p:nvSpPr>
          <p:spPr bwMode="auto">
            <a:xfrm>
              <a:off x="5237163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8"/>
            <p:cNvSpPr>
              <a:spLocks/>
            </p:cNvSpPr>
            <p:nvPr/>
          </p:nvSpPr>
          <p:spPr bwMode="auto">
            <a:xfrm>
              <a:off x="5237163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9"/>
            <p:cNvSpPr>
              <a:spLocks/>
            </p:cNvSpPr>
            <p:nvPr/>
          </p:nvSpPr>
          <p:spPr bwMode="auto">
            <a:xfrm>
              <a:off x="5307013" y="36639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90"/>
            <p:cNvSpPr>
              <a:spLocks/>
            </p:cNvSpPr>
            <p:nvPr/>
          </p:nvSpPr>
          <p:spPr bwMode="auto">
            <a:xfrm>
              <a:off x="5307013" y="37338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91"/>
            <p:cNvSpPr>
              <a:spLocks/>
            </p:cNvSpPr>
            <p:nvPr/>
          </p:nvSpPr>
          <p:spPr bwMode="auto">
            <a:xfrm>
              <a:off x="5376863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92"/>
            <p:cNvSpPr>
              <a:spLocks/>
            </p:cNvSpPr>
            <p:nvPr/>
          </p:nvSpPr>
          <p:spPr bwMode="auto">
            <a:xfrm>
              <a:off x="5376863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93"/>
            <p:cNvSpPr>
              <a:spLocks/>
            </p:cNvSpPr>
            <p:nvPr/>
          </p:nvSpPr>
          <p:spPr bwMode="auto">
            <a:xfrm>
              <a:off x="4887913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94"/>
            <p:cNvSpPr>
              <a:spLocks/>
            </p:cNvSpPr>
            <p:nvPr/>
          </p:nvSpPr>
          <p:spPr bwMode="auto">
            <a:xfrm>
              <a:off x="4887913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95"/>
            <p:cNvSpPr>
              <a:spLocks/>
            </p:cNvSpPr>
            <p:nvPr/>
          </p:nvSpPr>
          <p:spPr bwMode="auto">
            <a:xfrm>
              <a:off x="4956176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96"/>
            <p:cNvSpPr>
              <a:spLocks/>
            </p:cNvSpPr>
            <p:nvPr/>
          </p:nvSpPr>
          <p:spPr bwMode="auto">
            <a:xfrm>
              <a:off x="4956176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7"/>
            <p:cNvSpPr>
              <a:spLocks/>
            </p:cNvSpPr>
            <p:nvPr/>
          </p:nvSpPr>
          <p:spPr bwMode="auto">
            <a:xfrm>
              <a:off x="5027613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8"/>
            <p:cNvSpPr>
              <a:spLocks/>
            </p:cNvSpPr>
            <p:nvPr/>
          </p:nvSpPr>
          <p:spPr bwMode="auto">
            <a:xfrm>
              <a:off x="5027613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9"/>
            <p:cNvSpPr>
              <a:spLocks/>
            </p:cNvSpPr>
            <p:nvPr/>
          </p:nvSpPr>
          <p:spPr bwMode="auto">
            <a:xfrm>
              <a:off x="5097463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100"/>
            <p:cNvSpPr>
              <a:spLocks/>
            </p:cNvSpPr>
            <p:nvPr/>
          </p:nvSpPr>
          <p:spPr bwMode="auto">
            <a:xfrm>
              <a:off x="5097463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19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101"/>
            <p:cNvSpPr>
              <a:spLocks/>
            </p:cNvSpPr>
            <p:nvPr/>
          </p:nvSpPr>
          <p:spPr bwMode="auto">
            <a:xfrm>
              <a:off x="5167313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102"/>
            <p:cNvSpPr>
              <a:spLocks/>
            </p:cNvSpPr>
            <p:nvPr/>
          </p:nvSpPr>
          <p:spPr bwMode="auto">
            <a:xfrm>
              <a:off x="516731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103"/>
            <p:cNvSpPr>
              <a:spLocks/>
            </p:cNvSpPr>
            <p:nvPr/>
          </p:nvSpPr>
          <p:spPr bwMode="auto">
            <a:xfrm>
              <a:off x="4887913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104"/>
            <p:cNvSpPr>
              <a:spLocks/>
            </p:cNvSpPr>
            <p:nvPr/>
          </p:nvSpPr>
          <p:spPr bwMode="auto">
            <a:xfrm>
              <a:off x="4887913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105"/>
            <p:cNvSpPr>
              <a:spLocks/>
            </p:cNvSpPr>
            <p:nvPr/>
          </p:nvSpPr>
          <p:spPr bwMode="auto">
            <a:xfrm>
              <a:off x="4821238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106"/>
            <p:cNvSpPr>
              <a:spLocks/>
            </p:cNvSpPr>
            <p:nvPr/>
          </p:nvSpPr>
          <p:spPr bwMode="auto">
            <a:xfrm>
              <a:off x="4821238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7"/>
            <p:cNvSpPr>
              <a:spLocks/>
            </p:cNvSpPr>
            <p:nvPr/>
          </p:nvSpPr>
          <p:spPr bwMode="auto">
            <a:xfrm>
              <a:off x="474186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8"/>
            <p:cNvSpPr>
              <a:spLocks/>
            </p:cNvSpPr>
            <p:nvPr/>
          </p:nvSpPr>
          <p:spPr bwMode="auto">
            <a:xfrm>
              <a:off x="4821238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9"/>
            <p:cNvSpPr>
              <a:spLocks/>
            </p:cNvSpPr>
            <p:nvPr/>
          </p:nvSpPr>
          <p:spPr bwMode="auto">
            <a:xfrm>
              <a:off x="4821238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10"/>
            <p:cNvSpPr>
              <a:spLocks/>
            </p:cNvSpPr>
            <p:nvPr/>
          </p:nvSpPr>
          <p:spPr bwMode="auto">
            <a:xfrm>
              <a:off x="4956176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11"/>
            <p:cNvSpPr>
              <a:spLocks/>
            </p:cNvSpPr>
            <p:nvPr/>
          </p:nvSpPr>
          <p:spPr bwMode="auto">
            <a:xfrm>
              <a:off x="4956176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12"/>
            <p:cNvSpPr>
              <a:spLocks/>
            </p:cNvSpPr>
            <p:nvPr/>
          </p:nvSpPr>
          <p:spPr bwMode="auto">
            <a:xfrm>
              <a:off x="5027613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13"/>
            <p:cNvSpPr>
              <a:spLocks/>
            </p:cNvSpPr>
            <p:nvPr/>
          </p:nvSpPr>
          <p:spPr bwMode="auto">
            <a:xfrm>
              <a:off x="5027613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14"/>
            <p:cNvSpPr>
              <a:spLocks/>
            </p:cNvSpPr>
            <p:nvPr/>
          </p:nvSpPr>
          <p:spPr bwMode="auto">
            <a:xfrm>
              <a:off x="5097463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15"/>
            <p:cNvSpPr>
              <a:spLocks/>
            </p:cNvSpPr>
            <p:nvPr/>
          </p:nvSpPr>
          <p:spPr bwMode="auto">
            <a:xfrm>
              <a:off x="5097463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16"/>
            <p:cNvSpPr>
              <a:spLocks/>
            </p:cNvSpPr>
            <p:nvPr/>
          </p:nvSpPr>
          <p:spPr bwMode="auto">
            <a:xfrm>
              <a:off x="5167313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7"/>
            <p:cNvSpPr>
              <a:spLocks/>
            </p:cNvSpPr>
            <p:nvPr/>
          </p:nvSpPr>
          <p:spPr bwMode="auto">
            <a:xfrm>
              <a:off x="5167313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8"/>
            <p:cNvSpPr>
              <a:spLocks/>
            </p:cNvSpPr>
            <p:nvPr/>
          </p:nvSpPr>
          <p:spPr bwMode="auto">
            <a:xfrm>
              <a:off x="4887913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9"/>
            <p:cNvSpPr>
              <a:spLocks/>
            </p:cNvSpPr>
            <p:nvPr/>
          </p:nvSpPr>
          <p:spPr bwMode="auto">
            <a:xfrm>
              <a:off x="4887913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20"/>
            <p:cNvSpPr>
              <a:spLocks/>
            </p:cNvSpPr>
            <p:nvPr/>
          </p:nvSpPr>
          <p:spPr bwMode="auto">
            <a:xfrm>
              <a:off x="4956176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21"/>
            <p:cNvSpPr>
              <a:spLocks/>
            </p:cNvSpPr>
            <p:nvPr/>
          </p:nvSpPr>
          <p:spPr bwMode="auto">
            <a:xfrm>
              <a:off x="4956176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22"/>
            <p:cNvSpPr>
              <a:spLocks/>
            </p:cNvSpPr>
            <p:nvPr/>
          </p:nvSpPr>
          <p:spPr bwMode="auto">
            <a:xfrm>
              <a:off x="5027613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23"/>
            <p:cNvSpPr>
              <a:spLocks/>
            </p:cNvSpPr>
            <p:nvPr/>
          </p:nvSpPr>
          <p:spPr bwMode="auto">
            <a:xfrm>
              <a:off x="5027613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24"/>
            <p:cNvSpPr>
              <a:spLocks/>
            </p:cNvSpPr>
            <p:nvPr/>
          </p:nvSpPr>
          <p:spPr bwMode="auto">
            <a:xfrm>
              <a:off x="5097463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25"/>
            <p:cNvSpPr>
              <a:spLocks/>
            </p:cNvSpPr>
            <p:nvPr/>
          </p:nvSpPr>
          <p:spPr bwMode="auto">
            <a:xfrm>
              <a:off x="5097463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26"/>
            <p:cNvSpPr>
              <a:spLocks/>
            </p:cNvSpPr>
            <p:nvPr/>
          </p:nvSpPr>
          <p:spPr bwMode="auto">
            <a:xfrm>
              <a:off x="5167313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7"/>
            <p:cNvSpPr>
              <a:spLocks/>
            </p:cNvSpPr>
            <p:nvPr/>
          </p:nvSpPr>
          <p:spPr bwMode="auto">
            <a:xfrm>
              <a:off x="5167313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8"/>
            <p:cNvSpPr>
              <a:spLocks/>
            </p:cNvSpPr>
            <p:nvPr/>
          </p:nvSpPr>
          <p:spPr bwMode="auto">
            <a:xfrm>
              <a:off x="5237163" y="38052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9"/>
            <p:cNvSpPr>
              <a:spLocks/>
            </p:cNvSpPr>
            <p:nvPr/>
          </p:nvSpPr>
          <p:spPr bwMode="auto">
            <a:xfrm>
              <a:off x="4956176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30"/>
            <p:cNvSpPr>
              <a:spLocks/>
            </p:cNvSpPr>
            <p:nvPr/>
          </p:nvSpPr>
          <p:spPr bwMode="auto">
            <a:xfrm>
              <a:off x="5027613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31"/>
            <p:cNvSpPr>
              <a:spLocks/>
            </p:cNvSpPr>
            <p:nvPr/>
          </p:nvSpPr>
          <p:spPr bwMode="auto">
            <a:xfrm>
              <a:off x="5097463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32"/>
            <p:cNvSpPr>
              <a:spLocks/>
            </p:cNvSpPr>
            <p:nvPr/>
          </p:nvSpPr>
          <p:spPr bwMode="auto">
            <a:xfrm>
              <a:off x="5167313" y="38052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33"/>
            <p:cNvSpPr>
              <a:spLocks/>
            </p:cNvSpPr>
            <p:nvPr/>
          </p:nvSpPr>
          <p:spPr bwMode="auto">
            <a:xfrm>
              <a:off x="54483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34"/>
            <p:cNvSpPr>
              <a:spLocks/>
            </p:cNvSpPr>
            <p:nvPr/>
          </p:nvSpPr>
          <p:spPr bwMode="auto">
            <a:xfrm>
              <a:off x="55181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35"/>
            <p:cNvSpPr>
              <a:spLocks/>
            </p:cNvSpPr>
            <p:nvPr/>
          </p:nvSpPr>
          <p:spPr bwMode="auto">
            <a:xfrm>
              <a:off x="558800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36"/>
            <p:cNvSpPr>
              <a:spLocks/>
            </p:cNvSpPr>
            <p:nvPr/>
          </p:nvSpPr>
          <p:spPr bwMode="auto">
            <a:xfrm>
              <a:off x="558800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7"/>
            <p:cNvSpPr>
              <a:spLocks/>
            </p:cNvSpPr>
            <p:nvPr/>
          </p:nvSpPr>
          <p:spPr bwMode="auto">
            <a:xfrm>
              <a:off x="56578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8"/>
            <p:cNvSpPr>
              <a:spLocks/>
            </p:cNvSpPr>
            <p:nvPr/>
          </p:nvSpPr>
          <p:spPr bwMode="auto">
            <a:xfrm>
              <a:off x="56578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9"/>
            <p:cNvSpPr>
              <a:spLocks/>
            </p:cNvSpPr>
            <p:nvPr/>
          </p:nvSpPr>
          <p:spPr bwMode="auto">
            <a:xfrm>
              <a:off x="57277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40"/>
            <p:cNvSpPr>
              <a:spLocks/>
            </p:cNvSpPr>
            <p:nvPr/>
          </p:nvSpPr>
          <p:spPr bwMode="auto">
            <a:xfrm>
              <a:off x="57277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41"/>
            <p:cNvSpPr>
              <a:spLocks/>
            </p:cNvSpPr>
            <p:nvPr/>
          </p:nvSpPr>
          <p:spPr bwMode="auto">
            <a:xfrm>
              <a:off x="5797551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42"/>
            <p:cNvSpPr>
              <a:spLocks/>
            </p:cNvSpPr>
            <p:nvPr/>
          </p:nvSpPr>
          <p:spPr bwMode="auto">
            <a:xfrm>
              <a:off x="5797551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43"/>
            <p:cNvSpPr>
              <a:spLocks/>
            </p:cNvSpPr>
            <p:nvPr/>
          </p:nvSpPr>
          <p:spPr bwMode="auto">
            <a:xfrm>
              <a:off x="586740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44"/>
            <p:cNvSpPr>
              <a:spLocks/>
            </p:cNvSpPr>
            <p:nvPr/>
          </p:nvSpPr>
          <p:spPr bwMode="auto">
            <a:xfrm>
              <a:off x="586740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45"/>
            <p:cNvSpPr>
              <a:spLocks/>
            </p:cNvSpPr>
            <p:nvPr/>
          </p:nvSpPr>
          <p:spPr bwMode="auto">
            <a:xfrm>
              <a:off x="593725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46"/>
            <p:cNvSpPr>
              <a:spLocks/>
            </p:cNvSpPr>
            <p:nvPr/>
          </p:nvSpPr>
          <p:spPr bwMode="auto">
            <a:xfrm>
              <a:off x="593725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7"/>
            <p:cNvSpPr>
              <a:spLocks/>
            </p:cNvSpPr>
            <p:nvPr/>
          </p:nvSpPr>
          <p:spPr bwMode="auto">
            <a:xfrm>
              <a:off x="6008688" y="3946525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2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8"/>
            <p:cNvSpPr>
              <a:spLocks/>
            </p:cNvSpPr>
            <p:nvPr/>
          </p:nvSpPr>
          <p:spPr bwMode="auto">
            <a:xfrm>
              <a:off x="6008688" y="4016375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9"/>
            <p:cNvSpPr>
              <a:spLocks/>
            </p:cNvSpPr>
            <p:nvPr/>
          </p:nvSpPr>
          <p:spPr bwMode="auto">
            <a:xfrm>
              <a:off x="6076951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50"/>
            <p:cNvSpPr>
              <a:spLocks/>
            </p:cNvSpPr>
            <p:nvPr/>
          </p:nvSpPr>
          <p:spPr bwMode="auto">
            <a:xfrm>
              <a:off x="6076951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51"/>
            <p:cNvSpPr>
              <a:spLocks/>
            </p:cNvSpPr>
            <p:nvPr/>
          </p:nvSpPr>
          <p:spPr bwMode="auto">
            <a:xfrm>
              <a:off x="5797551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52"/>
            <p:cNvSpPr>
              <a:spLocks/>
            </p:cNvSpPr>
            <p:nvPr/>
          </p:nvSpPr>
          <p:spPr bwMode="auto">
            <a:xfrm>
              <a:off x="5797551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53"/>
            <p:cNvSpPr>
              <a:spLocks/>
            </p:cNvSpPr>
            <p:nvPr/>
          </p:nvSpPr>
          <p:spPr bwMode="auto">
            <a:xfrm>
              <a:off x="58674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54"/>
            <p:cNvSpPr>
              <a:spLocks/>
            </p:cNvSpPr>
            <p:nvPr/>
          </p:nvSpPr>
          <p:spPr bwMode="auto">
            <a:xfrm>
              <a:off x="586740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55"/>
            <p:cNvSpPr>
              <a:spLocks/>
            </p:cNvSpPr>
            <p:nvPr/>
          </p:nvSpPr>
          <p:spPr bwMode="auto">
            <a:xfrm>
              <a:off x="59372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56"/>
            <p:cNvSpPr>
              <a:spLocks/>
            </p:cNvSpPr>
            <p:nvPr/>
          </p:nvSpPr>
          <p:spPr bwMode="auto">
            <a:xfrm>
              <a:off x="59372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7"/>
            <p:cNvSpPr>
              <a:spLocks/>
            </p:cNvSpPr>
            <p:nvPr/>
          </p:nvSpPr>
          <p:spPr bwMode="auto">
            <a:xfrm>
              <a:off x="6008688" y="40878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8"/>
            <p:cNvSpPr>
              <a:spLocks/>
            </p:cNvSpPr>
            <p:nvPr/>
          </p:nvSpPr>
          <p:spPr bwMode="auto">
            <a:xfrm>
              <a:off x="6008688" y="41576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9"/>
            <p:cNvSpPr>
              <a:spLocks/>
            </p:cNvSpPr>
            <p:nvPr/>
          </p:nvSpPr>
          <p:spPr bwMode="auto">
            <a:xfrm>
              <a:off x="558800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60"/>
            <p:cNvSpPr>
              <a:spLocks/>
            </p:cNvSpPr>
            <p:nvPr/>
          </p:nvSpPr>
          <p:spPr bwMode="auto">
            <a:xfrm>
              <a:off x="565785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61"/>
            <p:cNvSpPr>
              <a:spLocks/>
            </p:cNvSpPr>
            <p:nvPr/>
          </p:nvSpPr>
          <p:spPr bwMode="auto">
            <a:xfrm>
              <a:off x="565785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62"/>
            <p:cNvSpPr>
              <a:spLocks/>
            </p:cNvSpPr>
            <p:nvPr/>
          </p:nvSpPr>
          <p:spPr bwMode="auto">
            <a:xfrm>
              <a:off x="5729288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63"/>
            <p:cNvSpPr>
              <a:spLocks/>
            </p:cNvSpPr>
            <p:nvPr/>
          </p:nvSpPr>
          <p:spPr bwMode="auto">
            <a:xfrm>
              <a:off x="5729288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64"/>
            <p:cNvSpPr>
              <a:spLocks/>
            </p:cNvSpPr>
            <p:nvPr/>
          </p:nvSpPr>
          <p:spPr bwMode="auto">
            <a:xfrm>
              <a:off x="55880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65"/>
            <p:cNvSpPr>
              <a:spLocks/>
            </p:cNvSpPr>
            <p:nvPr/>
          </p:nvSpPr>
          <p:spPr bwMode="auto">
            <a:xfrm>
              <a:off x="56578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66"/>
            <p:cNvSpPr>
              <a:spLocks/>
            </p:cNvSpPr>
            <p:nvPr/>
          </p:nvSpPr>
          <p:spPr bwMode="auto">
            <a:xfrm>
              <a:off x="56578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7"/>
            <p:cNvSpPr>
              <a:spLocks/>
            </p:cNvSpPr>
            <p:nvPr/>
          </p:nvSpPr>
          <p:spPr bwMode="auto">
            <a:xfrm>
              <a:off x="5729288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8"/>
            <p:cNvSpPr>
              <a:spLocks/>
            </p:cNvSpPr>
            <p:nvPr/>
          </p:nvSpPr>
          <p:spPr bwMode="auto">
            <a:xfrm>
              <a:off x="5729288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9"/>
            <p:cNvSpPr>
              <a:spLocks/>
            </p:cNvSpPr>
            <p:nvPr/>
          </p:nvSpPr>
          <p:spPr bwMode="auto">
            <a:xfrm>
              <a:off x="6076951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70"/>
            <p:cNvSpPr>
              <a:spLocks/>
            </p:cNvSpPr>
            <p:nvPr/>
          </p:nvSpPr>
          <p:spPr bwMode="auto">
            <a:xfrm>
              <a:off x="6076951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71"/>
            <p:cNvSpPr>
              <a:spLocks/>
            </p:cNvSpPr>
            <p:nvPr/>
          </p:nvSpPr>
          <p:spPr bwMode="auto">
            <a:xfrm>
              <a:off x="614680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72"/>
            <p:cNvSpPr>
              <a:spLocks/>
            </p:cNvSpPr>
            <p:nvPr/>
          </p:nvSpPr>
          <p:spPr bwMode="auto">
            <a:xfrm>
              <a:off x="614680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73"/>
            <p:cNvSpPr>
              <a:spLocks/>
            </p:cNvSpPr>
            <p:nvPr/>
          </p:nvSpPr>
          <p:spPr bwMode="auto">
            <a:xfrm>
              <a:off x="621665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74"/>
            <p:cNvSpPr>
              <a:spLocks/>
            </p:cNvSpPr>
            <p:nvPr/>
          </p:nvSpPr>
          <p:spPr bwMode="auto">
            <a:xfrm>
              <a:off x="621665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75"/>
            <p:cNvSpPr>
              <a:spLocks/>
            </p:cNvSpPr>
            <p:nvPr/>
          </p:nvSpPr>
          <p:spPr bwMode="auto">
            <a:xfrm>
              <a:off x="62865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176"/>
            <p:cNvSpPr>
              <a:spLocks/>
            </p:cNvSpPr>
            <p:nvPr/>
          </p:nvSpPr>
          <p:spPr bwMode="auto">
            <a:xfrm>
              <a:off x="62865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177"/>
            <p:cNvSpPr>
              <a:spLocks/>
            </p:cNvSpPr>
            <p:nvPr/>
          </p:nvSpPr>
          <p:spPr bwMode="auto">
            <a:xfrm>
              <a:off x="6357938" y="33845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178"/>
            <p:cNvSpPr>
              <a:spLocks/>
            </p:cNvSpPr>
            <p:nvPr/>
          </p:nvSpPr>
          <p:spPr bwMode="auto">
            <a:xfrm>
              <a:off x="6357938" y="34559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179"/>
            <p:cNvSpPr>
              <a:spLocks/>
            </p:cNvSpPr>
            <p:nvPr/>
          </p:nvSpPr>
          <p:spPr bwMode="auto">
            <a:xfrm>
              <a:off x="6427788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180"/>
            <p:cNvSpPr>
              <a:spLocks/>
            </p:cNvSpPr>
            <p:nvPr/>
          </p:nvSpPr>
          <p:spPr bwMode="auto">
            <a:xfrm>
              <a:off x="6427788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181"/>
            <p:cNvSpPr>
              <a:spLocks/>
            </p:cNvSpPr>
            <p:nvPr/>
          </p:nvSpPr>
          <p:spPr bwMode="auto">
            <a:xfrm>
              <a:off x="614680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182"/>
            <p:cNvSpPr>
              <a:spLocks/>
            </p:cNvSpPr>
            <p:nvPr/>
          </p:nvSpPr>
          <p:spPr bwMode="auto">
            <a:xfrm>
              <a:off x="614680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183"/>
            <p:cNvSpPr>
              <a:spLocks/>
            </p:cNvSpPr>
            <p:nvPr/>
          </p:nvSpPr>
          <p:spPr bwMode="auto">
            <a:xfrm>
              <a:off x="621665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184"/>
            <p:cNvSpPr>
              <a:spLocks/>
            </p:cNvSpPr>
            <p:nvPr/>
          </p:nvSpPr>
          <p:spPr bwMode="auto">
            <a:xfrm>
              <a:off x="621665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185"/>
            <p:cNvSpPr>
              <a:spLocks/>
            </p:cNvSpPr>
            <p:nvPr/>
          </p:nvSpPr>
          <p:spPr bwMode="auto">
            <a:xfrm>
              <a:off x="62865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186"/>
            <p:cNvSpPr>
              <a:spLocks/>
            </p:cNvSpPr>
            <p:nvPr/>
          </p:nvSpPr>
          <p:spPr bwMode="auto">
            <a:xfrm>
              <a:off x="62865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187"/>
            <p:cNvSpPr>
              <a:spLocks/>
            </p:cNvSpPr>
            <p:nvPr/>
          </p:nvSpPr>
          <p:spPr bwMode="auto">
            <a:xfrm>
              <a:off x="6357938" y="352583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188"/>
            <p:cNvSpPr>
              <a:spLocks/>
            </p:cNvSpPr>
            <p:nvPr/>
          </p:nvSpPr>
          <p:spPr bwMode="auto">
            <a:xfrm>
              <a:off x="6357938" y="35972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189"/>
            <p:cNvSpPr>
              <a:spLocks/>
            </p:cNvSpPr>
            <p:nvPr/>
          </p:nvSpPr>
          <p:spPr bwMode="auto">
            <a:xfrm>
              <a:off x="6427788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190"/>
            <p:cNvSpPr>
              <a:spLocks/>
            </p:cNvSpPr>
            <p:nvPr/>
          </p:nvSpPr>
          <p:spPr bwMode="auto">
            <a:xfrm>
              <a:off x="6427788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191"/>
            <p:cNvSpPr>
              <a:spLocks/>
            </p:cNvSpPr>
            <p:nvPr/>
          </p:nvSpPr>
          <p:spPr bwMode="auto">
            <a:xfrm>
              <a:off x="614680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192"/>
            <p:cNvSpPr>
              <a:spLocks/>
            </p:cNvSpPr>
            <p:nvPr/>
          </p:nvSpPr>
          <p:spPr bwMode="auto">
            <a:xfrm>
              <a:off x="614680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193"/>
            <p:cNvSpPr>
              <a:spLocks/>
            </p:cNvSpPr>
            <p:nvPr/>
          </p:nvSpPr>
          <p:spPr bwMode="auto">
            <a:xfrm>
              <a:off x="621665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194"/>
            <p:cNvSpPr>
              <a:spLocks/>
            </p:cNvSpPr>
            <p:nvPr/>
          </p:nvSpPr>
          <p:spPr bwMode="auto">
            <a:xfrm>
              <a:off x="621665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195"/>
            <p:cNvSpPr>
              <a:spLocks/>
            </p:cNvSpPr>
            <p:nvPr/>
          </p:nvSpPr>
          <p:spPr bwMode="auto">
            <a:xfrm>
              <a:off x="62865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196"/>
            <p:cNvSpPr>
              <a:spLocks/>
            </p:cNvSpPr>
            <p:nvPr/>
          </p:nvSpPr>
          <p:spPr bwMode="auto">
            <a:xfrm>
              <a:off x="62865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197"/>
            <p:cNvSpPr>
              <a:spLocks/>
            </p:cNvSpPr>
            <p:nvPr/>
          </p:nvSpPr>
          <p:spPr bwMode="auto">
            <a:xfrm>
              <a:off x="6357938" y="36639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198"/>
            <p:cNvSpPr>
              <a:spLocks/>
            </p:cNvSpPr>
            <p:nvPr/>
          </p:nvSpPr>
          <p:spPr bwMode="auto">
            <a:xfrm>
              <a:off x="6357938" y="37338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199"/>
            <p:cNvSpPr>
              <a:spLocks/>
            </p:cNvSpPr>
            <p:nvPr/>
          </p:nvSpPr>
          <p:spPr bwMode="auto">
            <a:xfrm>
              <a:off x="6427788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200"/>
            <p:cNvSpPr>
              <a:spLocks/>
            </p:cNvSpPr>
            <p:nvPr/>
          </p:nvSpPr>
          <p:spPr bwMode="auto">
            <a:xfrm>
              <a:off x="6427788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201"/>
            <p:cNvSpPr>
              <a:spLocks/>
            </p:cNvSpPr>
            <p:nvPr/>
          </p:nvSpPr>
          <p:spPr bwMode="auto">
            <a:xfrm>
              <a:off x="614680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202"/>
            <p:cNvSpPr>
              <a:spLocks/>
            </p:cNvSpPr>
            <p:nvPr/>
          </p:nvSpPr>
          <p:spPr bwMode="auto">
            <a:xfrm>
              <a:off x="614680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203"/>
            <p:cNvSpPr>
              <a:spLocks/>
            </p:cNvSpPr>
            <p:nvPr/>
          </p:nvSpPr>
          <p:spPr bwMode="auto">
            <a:xfrm>
              <a:off x="621665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204"/>
            <p:cNvSpPr>
              <a:spLocks/>
            </p:cNvSpPr>
            <p:nvPr/>
          </p:nvSpPr>
          <p:spPr bwMode="auto">
            <a:xfrm>
              <a:off x="621665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206"/>
            <p:cNvSpPr>
              <a:spLocks/>
            </p:cNvSpPr>
            <p:nvPr/>
          </p:nvSpPr>
          <p:spPr bwMode="auto">
            <a:xfrm>
              <a:off x="62865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207"/>
            <p:cNvSpPr>
              <a:spLocks/>
            </p:cNvSpPr>
            <p:nvPr/>
          </p:nvSpPr>
          <p:spPr bwMode="auto">
            <a:xfrm>
              <a:off x="62865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208"/>
            <p:cNvSpPr>
              <a:spLocks/>
            </p:cNvSpPr>
            <p:nvPr/>
          </p:nvSpPr>
          <p:spPr bwMode="auto">
            <a:xfrm>
              <a:off x="6357938" y="38052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209"/>
            <p:cNvSpPr>
              <a:spLocks/>
            </p:cNvSpPr>
            <p:nvPr/>
          </p:nvSpPr>
          <p:spPr bwMode="auto">
            <a:xfrm>
              <a:off x="6357938" y="38750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210"/>
            <p:cNvSpPr>
              <a:spLocks/>
            </p:cNvSpPr>
            <p:nvPr/>
          </p:nvSpPr>
          <p:spPr bwMode="auto">
            <a:xfrm>
              <a:off x="6427788" y="3805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211"/>
            <p:cNvSpPr>
              <a:spLocks/>
            </p:cNvSpPr>
            <p:nvPr/>
          </p:nvSpPr>
          <p:spPr bwMode="auto">
            <a:xfrm>
              <a:off x="6427788" y="38750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212"/>
            <p:cNvSpPr>
              <a:spLocks/>
            </p:cNvSpPr>
            <p:nvPr/>
          </p:nvSpPr>
          <p:spPr bwMode="auto">
            <a:xfrm>
              <a:off x="6146801" y="3946526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213"/>
            <p:cNvSpPr>
              <a:spLocks/>
            </p:cNvSpPr>
            <p:nvPr/>
          </p:nvSpPr>
          <p:spPr bwMode="auto">
            <a:xfrm>
              <a:off x="6146801" y="401637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214"/>
            <p:cNvSpPr>
              <a:spLocks/>
            </p:cNvSpPr>
            <p:nvPr/>
          </p:nvSpPr>
          <p:spPr bwMode="auto">
            <a:xfrm>
              <a:off x="6216651" y="3946526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215"/>
            <p:cNvSpPr>
              <a:spLocks/>
            </p:cNvSpPr>
            <p:nvPr/>
          </p:nvSpPr>
          <p:spPr bwMode="auto">
            <a:xfrm>
              <a:off x="6216651" y="401637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216"/>
            <p:cNvSpPr>
              <a:spLocks/>
            </p:cNvSpPr>
            <p:nvPr/>
          </p:nvSpPr>
          <p:spPr bwMode="auto">
            <a:xfrm>
              <a:off x="6286501" y="3946526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217"/>
            <p:cNvSpPr>
              <a:spLocks/>
            </p:cNvSpPr>
            <p:nvPr/>
          </p:nvSpPr>
          <p:spPr bwMode="auto">
            <a:xfrm>
              <a:off x="6286501" y="401637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218"/>
            <p:cNvSpPr>
              <a:spLocks/>
            </p:cNvSpPr>
            <p:nvPr/>
          </p:nvSpPr>
          <p:spPr bwMode="auto">
            <a:xfrm>
              <a:off x="6357938" y="3946526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219"/>
            <p:cNvSpPr>
              <a:spLocks/>
            </p:cNvSpPr>
            <p:nvPr/>
          </p:nvSpPr>
          <p:spPr bwMode="auto">
            <a:xfrm>
              <a:off x="6357938" y="401637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220"/>
            <p:cNvSpPr>
              <a:spLocks/>
            </p:cNvSpPr>
            <p:nvPr/>
          </p:nvSpPr>
          <p:spPr bwMode="auto">
            <a:xfrm>
              <a:off x="6427788" y="3946526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221"/>
            <p:cNvSpPr>
              <a:spLocks/>
            </p:cNvSpPr>
            <p:nvPr/>
          </p:nvSpPr>
          <p:spPr bwMode="auto">
            <a:xfrm>
              <a:off x="6427788" y="401637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222"/>
            <p:cNvSpPr>
              <a:spLocks/>
            </p:cNvSpPr>
            <p:nvPr/>
          </p:nvSpPr>
          <p:spPr bwMode="auto">
            <a:xfrm>
              <a:off x="6146801" y="40878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223"/>
            <p:cNvSpPr>
              <a:spLocks/>
            </p:cNvSpPr>
            <p:nvPr/>
          </p:nvSpPr>
          <p:spPr bwMode="auto">
            <a:xfrm>
              <a:off x="6146801" y="4157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224"/>
            <p:cNvSpPr>
              <a:spLocks/>
            </p:cNvSpPr>
            <p:nvPr/>
          </p:nvSpPr>
          <p:spPr bwMode="auto">
            <a:xfrm>
              <a:off x="62166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225"/>
            <p:cNvSpPr>
              <a:spLocks/>
            </p:cNvSpPr>
            <p:nvPr/>
          </p:nvSpPr>
          <p:spPr bwMode="auto">
            <a:xfrm>
              <a:off x="62166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226"/>
            <p:cNvSpPr>
              <a:spLocks/>
            </p:cNvSpPr>
            <p:nvPr/>
          </p:nvSpPr>
          <p:spPr bwMode="auto">
            <a:xfrm>
              <a:off x="62865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227"/>
            <p:cNvSpPr>
              <a:spLocks/>
            </p:cNvSpPr>
            <p:nvPr/>
          </p:nvSpPr>
          <p:spPr bwMode="auto">
            <a:xfrm>
              <a:off x="628650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228"/>
            <p:cNvSpPr>
              <a:spLocks/>
            </p:cNvSpPr>
            <p:nvPr/>
          </p:nvSpPr>
          <p:spPr bwMode="auto">
            <a:xfrm>
              <a:off x="6357938" y="408781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229"/>
            <p:cNvSpPr>
              <a:spLocks/>
            </p:cNvSpPr>
            <p:nvPr/>
          </p:nvSpPr>
          <p:spPr bwMode="auto">
            <a:xfrm>
              <a:off x="6357938" y="4157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230"/>
            <p:cNvSpPr>
              <a:spLocks/>
            </p:cNvSpPr>
            <p:nvPr/>
          </p:nvSpPr>
          <p:spPr bwMode="auto">
            <a:xfrm>
              <a:off x="6427788" y="40878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231"/>
            <p:cNvSpPr>
              <a:spLocks/>
            </p:cNvSpPr>
            <p:nvPr/>
          </p:nvSpPr>
          <p:spPr bwMode="auto">
            <a:xfrm>
              <a:off x="6427788" y="41576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232"/>
            <p:cNvSpPr>
              <a:spLocks/>
            </p:cNvSpPr>
            <p:nvPr/>
          </p:nvSpPr>
          <p:spPr bwMode="auto">
            <a:xfrm>
              <a:off x="6146801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233"/>
            <p:cNvSpPr>
              <a:spLocks/>
            </p:cNvSpPr>
            <p:nvPr/>
          </p:nvSpPr>
          <p:spPr bwMode="auto">
            <a:xfrm>
              <a:off x="6146801" y="42989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234"/>
            <p:cNvSpPr>
              <a:spLocks/>
            </p:cNvSpPr>
            <p:nvPr/>
          </p:nvSpPr>
          <p:spPr bwMode="auto">
            <a:xfrm>
              <a:off x="6216651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235"/>
            <p:cNvSpPr>
              <a:spLocks/>
            </p:cNvSpPr>
            <p:nvPr/>
          </p:nvSpPr>
          <p:spPr bwMode="auto">
            <a:xfrm>
              <a:off x="6216651" y="42989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236"/>
            <p:cNvSpPr>
              <a:spLocks/>
            </p:cNvSpPr>
            <p:nvPr/>
          </p:nvSpPr>
          <p:spPr bwMode="auto">
            <a:xfrm>
              <a:off x="6286501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237"/>
            <p:cNvSpPr>
              <a:spLocks/>
            </p:cNvSpPr>
            <p:nvPr/>
          </p:nvSpPr>
          <p:spPr bwMode="auto">
            <a:xfrm>
              <a:off x="6286501" y="42989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238"/>
            <p:cNvSpPr>
              <a:spLocks/>
            </p:cNvSpPr>
            <p:nvPr/>
          </p:nvSpPr>
          <p:spPr bwMode="auto">
            <a:xfrm>
              <a:off x="6357938" y="4227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239"/>
            <p:cNvSpPr>
              <a:spLocks/>
            </p:cNvSpPr>
            <p:nvPr/>
          </p:nvSpPr>
          <p:spPr bwMode="auto">
            <a:xfrm>
              <a:off x="6357938" y="42989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240"/>
            <p:cNvSpPr>
              <a:spLocks/>
            </p:cNvSpPr>
            <p:nvPr/>
          </p:nvSpPr>
          <p:spPr bwMode="auto">
            <a:xfrm>
              <a:off x="6427788" y="4227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241"/>
            <p:cNvSpPr>
              <a:spLocks/>
            </p:cNvSpPr>
            <p:nvPr/>
          </p:nvSpPr>
          <p:spPr bwMode="auto">
            <a:xfrm>
              <a:off x="6427788" y="42989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242"/>
            <p:cNvSpPr>
              <a:spLocks/>
            </p:cNvSpPr>
            <p:nvPr/>
          </p:nvSpPr>
          <p:spPr bwMode="auto">
            <a:xfrm>
              <a:off x="6146801" y="436880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243"/>
            <p:cNvSpPr>
              <a:spLocks/>
            </p:cNvSpPr>
            <p:nvPr/>
          </p:nvSpPr>
          <p:spPr bwMode="auto">
            <a:xfrm>
              <a:off x="6146801" y="4440238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244"/>
            <p:cNvSpPr>
              <a:spLocks/>
            </p:cNvSpPr>
            <p:nvPr/>
          </p:nvSpPr>
          <p:spPr bwMode="auto">
            <a:xfrm>
              <a:off x="6216651" y="43688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245"/>
            <p:cNvSpPr>
              <a:spLocks/>
            </p:cNvSpPr>
            <p:nvPr/>
          </p:nvSpPr>
          <p:spPr bwMode="auto">
            <a:xfrm>
              <a:off x="6216651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246"/>
            <p:cNvSpPr>
              <a:spLocks/>
            </p:cNvSpPr>
            <p:nvPr/>
          </p:nvSpPr>
          <p:spPr bwMode="auto">
            <a:xfrm>
              <a:off x="6286501" y="43688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247"/>
            <p:cNvSpPr>
              <a:spLocks/>
            </p:cNvSpPr>
            <p:nvPr/>
          </p:nvSpPr>
          <p:spPr bwMode="auto">
            <a:xfrm>
              <a:off x="6286501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248"/>
            <p:cNvSpPr>
              <a:spLocks/>
            </p:cNvSpPr>
            <p:nvPr/>
          </p:nvSpPr>
          <p:spPr bwMode="auto">
            <a:xfrm>
              <a:off x="6357938" y="436880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249"/>
            <p:cNvSpPr>
              <a:spLocks/>
            </p:cNvSpPr>
            <p:nvPr/>
          </p:nvSpPr>
          <p:spPr bwMode="auto">
            <a:xfrm>
              <a:off x="6357938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250"/>
            <p:cNvSpPr>
              <a:spLocks/>
            </p:cNvSpPr>
            <p:nvPr/>
          </p:nvSpPr>
          <p:spPr bwMode="auto">
            <a:xfrm>
              <a:off x="6427788" y="4368801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251"/>
            <p:cNvSpPr>
              <a:spLocks/>
            </p:cNvSpPr>
            <p:nvPr/>
          </p:nvSpPr>
          <p:spPr bwMode="auto">
            <a:xfrm>
              <a:off x="6427788" y="4440238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252"/>
            <p:cNvSpPr>
              <a:spLocks/>
            </p:cNvSpPr>
            <p:nvPr/>
          </p:nvSpPr>
          <p:spPr bwMode="auto">
            <a:xfrm>
              <a:off x="6146801" y="45069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253"/>
            <p:cNvSpPr>
              <a:spLocks/>
            </p:cNvSpPr>
            <p:nvPr/>
          </p:nvSpPr>
          <p:spPr bwMode="auto">
            <a:xfrm>
              <a:off x="6146801" y="45767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254"/>
            <p:cNvSpPr>
              <a:spLocks/>
            </p:cNvSpPr>
            <p:nvPr/>
          </p:nvSpPr>
          <p:spPr bwMode="auto">
            <a:xfrm>
              <a:off x="6216651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255"/>
            <p:cNvSpPr>
              <a:spLocks/>
            </p:cNvSpPr>
            <p:nvPr/>
          </p:nvSpPr>
          <p:spPr bwMode="auto">
            <a:xfrm>
              <a:off x="6216651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256"/>
            <p:cNvSpPr>
              <a:spLocks/>
            </p:cNvSpPr>
            <p:nvPr/>
          </p:nvSpPr>
          <p:spPr bwMode="auto">
            <a:xfrm>
              <a:off x="6286501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257"/>
            <p:cNvSpPr>
              <a:spLocks/>
            </p:cNvSpPr>
            <p:nvPr/>
          </p:nvSpPr>
          <p:spPr bwMode="auto">
            <a:xfrm>
              <a:off x="6286501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258"/>
            <p:cNvSpPr>
              <a:spLocks/>
            </p:cNvSpPr>
            <p:nvPr/>
          </p:nvSpPr>
          <p:spPr bwMode="auto">
            <a:xfrm>
              <a:off x="6357938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259"/>
            <p:cNvSpPr>
              <a:spLocks/>
            </p:cNvSpPr>
            <p:nvPr/>
          </p:nvSpPr>
          <p:spPr bwMode="auto">
            <a:xfrm>
              <a:off x="6357938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260"/>
            <p:cNvSpPr>
              <a:spLocks/>
            </p:cNvSpPr>
            <p:nvPr/>
          </p:nvSpPr>
          <p:spPr bwMode="auto">
            <a:xfrm>
              <a:off x="6427788" y="45069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261"/>
            <p:cNvSpPr>
              <a:spLocks/>
            </p:cNvSpPr>
            <p:nvPr/>
          </p:nvSpPr>
          <p:spPr bwMode="auto">
            <a:xfrm>
              <a:off x="6427788" y="45767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262"/>
            <p:cNvSpPr>
              <a:spLocks/>
            </p:cNvSpPr>
            <p:nvPr/>
          </p:nvSpPr>
          <p:spPr bwMode="auto">
            <a:xfrm>
              <a:off x="6146801" y="46482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9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263"/>
            <p:cNvSpPr>
              <a:spLocks/>
            </p:cNvSpPr>
            <p:nvPr/>
          </p:nvSpPr>
          <p:spPr bwMode="auto">
            <a:xfrm>
              <a:off x="6146801" y="471805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264"/>
            <p:cNvSpPr>
              <a:spLocks/>
            </p:cNvSpPr>
            <p:nvPr/>
          </p:nvSpPr>
          <p:spPr bwMode="auto">
            <a:xfrm>
              <a:off x="6216651" y="4648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0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265"/>
            <p:cNvSpPr>
              <a:spLocks/>
            </p:cNvSpPr>
            <p:nvPr/>
          </p:nvSpPr>
          <p:spPr bwMode="auto">
            <a:xfrm>
              <a:off x="6216651" y="471805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266"/>
            <p:cNvSpPr>
              <a:spLocks/>
            </p:cNvSpPr>
            <p:nvPr/>
          </p:nvSpPr>
          <p:spPr bwMode="auto">
            <a:xfrm>
              <a:off x="6286501" y="4648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267"/>
            <p:cNvSpPr>
              <a:spLocks/>
            </p:cNvSpPr>
            <p:nvPr/>
          </p:nvSpPr>
          <p:spPr bwMode="auto">
            <a:xfrm>
              <a:off x="6286501" y="471805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268"/>
            <p:cNvSpPr>
              <a:spLocks/>
            </p:cNvSpPr>
            <p:nvPr/>
          </p:nvSpPr>
          <p:spPr bwMode="auto">
            <a:xfrm>
              <a:off x="6357938" y="46482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269"/>
            <p:cNvSpPr>
              <a:spLocks/>
            </p:cNvSpPr>
            <p:nvPr/>
          </p:nvSpPr>
          <p:spPr bwMode="auto">
            <a:xfrm>
              <a:off x="6357938" y="471805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270"/>
            <p:cNvSpPr>
              <a:spLocks/>
            </p:cNvSpPr>
            <p:nvPr/>
          </p:nvSpPr>
          <p:spPr bwMode="auto">
            <a:xfrm>
              <a:off x="6427788" y="46482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2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271"/>
            <p:cNvSpPr>
              <a:spLocks/>
            </p:cNvSpPr>
            <p:nvPr/>
          </p:nvSpPr>
          <p:spPr bwMode="auto">
            <a:xfrm>
              <a:off x="6497638" y="33845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272"/>
            <p:cNvSpPr>
              <a:spLocks/>
            </p:cNvSpPr>
            <p:nvPr/>
          </p:nvSpPr>
          <p:spPr bwMode="auto">
            <a:xfrm>
              <a:off x="6497638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273"/>
            <p:cNvSpPr>
              <a:spLocks/>
            </p:cNvSpPr>
            <p:nvPr/>
          </p:nvSpPr>
          <p:spPr bwMode="auto">
            <a:xfrm>
              <a:off x="579755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274"/>
            <p:cNvSpPr>
              <a:spLocks/>
            </p:cNvSpPr>
            <p:nvPr/>
          </p:nvSpPr>
          <p:spPr bwMode="auto">
            <a:xfrm>
              <a:off x="579755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275"/>
            <p:cNvSpPr>
              <a:spLocks/>
            </p:cNvSpPr>
            <p:nvPr/>
          </p:nvSpPr>
          <p:spPr bwMode="auto">
            <a:xfrm>
              <a:off x="58674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276"/>
            <p:cNvSpPr>
              <a:spLocks/>
            </p:cNvSpPr>
            <p:nvPr/>
          </p:nvSpPr>
          <p:spPr bwMode="auto">
            <a:xfrm>
              <a:off x="58674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277"/>
            <p:cNvSpPr>
              <a:spLocks/>
            </p:cNvSpPr>
            <p:nvPr/>
          </p:nvSpPr>
          <p:spPr bwMode="auto">
            <a:xfrm>
              <a:off x="593725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278"/>
            <p:cNvSpPr>
              <a:spLocks/>
            </p:cNvSpPr>
            <p:nvPr/>
          </p:nvSpPr>
          <p:spPr bwMode="auto">
            <a:xfrm>
              <a:off x="593725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279"/>
            <p:cNvSpPr>
              <a:spLocks/>
            </p:cNvSpPr>
            <p:nvPr/>
          </p:nvSpPr>
          <p:spPr bwMode="auto">
            <a:xfrm>
              <a:off x="6008688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280"/>
            <p:cNvSpPr>
              <a:spLocks/>
            </p:cNvSpPr>
            <p:nvPr/>
          </p:nvSpPr>
          <p:spPr bwMode="auto">
            <a:xfrm>
              <a:off x="6008688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281"/>
            <p:cNvSpPr>
              <a:spLocks/>
            </p:cNvSpPr>
            <p:nvPr/>
          </p:nvSpPr>
          <p:spPr bwMode="auto">
            <a:xfrm>
              <a:off x="607695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282"/>
            <p:cNvSpPr>
              <a:spLocks/>
            </p:cNvSpPr>
            <p:nvPr/>
          </p:nvSpPr>
          <p:spPr bwMode="auto">
            <a:xfrm>
              <a:off x="607695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283"/>
            <p:cNvSpPr>
              <a:spLocks/>
            </p:cNvSpPr>
            <p:nvPr/>
          </p:nvSpPr>
          <p:spPr bwMode="auto">
            <a:xfrm>
              <a:off x="54483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284"/>
            <p:cNvSpPr>
              <a:spLocks/>
            </p:cNvSpPr>
            <p:nvPr/>
          </p:nvSpPr>
          <p:spPr bwMode="auto">
            <a:xfrm>
              <a:off x="54483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285"/>
            <p:cNvSpPr>
              <a:spLocks/>
            </p:cNvSpPr>
            <p:nvPr/>
          </p:nvSpPr>
          <p:spPr bwMode="auto">
            <a:xfrm>
              <a:off x="551815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286"/>
            <p:cNvSpPr>
              <a:spLocks/>
            </p:cNvSpPr>
            <p:nvPr/>
          </p:nvSpPr>
          <p:spPr bwMode="auto">
            <a:xfrm>
              <a:off x="551815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287"/>
            <p:cNvSpPr>
              <a:spLocks/>
            </p:cNvSpPr>
            <p:nvPr/>
          </p:nvSpPr>
          <p:spPr bwMode="auto">
            <a:xfrm>
              <a:off x="558800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288"/>
            <p:cNvSpPr>
              <a:spLocks/>
            </p:cNvSpPr>
            <p:nvPr/>
          </p:nvSpPr>
          <p:spPr bwMode="auto">
            <a:xfrm>
              <a:off x="558800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289"/>
            <p:cNvSpPr>
              <a:spLocks/>
            </p:cNvSpPr>
            <p:nvPr/>
          </p:nvSpPr>
          <p:spPr bwMode="auto">
            <a:xfrm>
              <a:off x="565785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290"/>
            <p:cNvSpPr>
              <a:spLocks/>
            </p:cNvSpPr>
            <p:nvPr/>
          </p:nvSpPr>
          <p:spPr bwMode="auto">
            <a:xfrm>
              <a:off x="565785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291"/>
            <p:cNvSpPr>
              <a:spLocks/>
            </p:cNvSpPr>
            <p:nvPr/>
          </p:nvSpPr>
          <p:spPr bwMode="auto">
            <a:xfrm>
              <a:off x="57277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292"/>
            <p:cNvSpPr>
              <a:spLocks/>
            </p:cNvSpPr>
            <p:nvPr/>
          </p:nvSpPr>
          <p:spPr bwMode="auto">
            <a:xfrm>
              <a:off x="57277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293"/>
            <p:cNvSpPr>
              <a:spLocks/>
            </p:cNvSpPr>
            <p:nvPr/>
          </p:nvSpPr>
          <p:spPr bwMode="auto">
            <a:xfrm>
              <a:off x="5237163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294"/>
            <p:cNvSpPr>
              <a:spLocks/>
            </p:cNvSpPr>
            <p:nvPr/>
          </p:nvSpPr>
          <p:spPr bwMode="auto">
            <a:xfrm>
              <a:off x="5237163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295"/>
            <p:cNvSpPr>
              <a:spLocks/>
            </p:cNvSpPr>
            <p:nvPr/>
          </p:nvSpPr>
          <p:spPr bwMode="auto">
            <a:xfrm>
              <a:off x="5307013" y="32464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296"/>
            <p:cNvSpPr>
              <a:spLocks/>
            </p:cNvSpPr>
            <p:nvPr/>
          </p:nvSpPr>
          <p:spPr bwMode="auto">
            <a:xfrm>
              <a:off x="5307013" y="331787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297"/>
            <p:cNvSpPr>
              <a:spLocks/>
            </p:cNvSpPr>
            <p:nvPr/>
          </p:nvSpPr>
          <p:spPr bwMode="auto">
            <a:xfrm>
              <a:off x="5376863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298"/>
            <p:cNvSpPr>
              <a:spLocks/>
            </p:cNvSpPr>
            <p:nvPr/>
          </p:nvSpPr>
          <p:spPr bwMode="auto">
            <a:xfrm>
              <a:off x="5376863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299"/>
            <p:cNvSpPr>
              <a:spLocks/>
            </p:cNvSpPr>
            <p:nvPr/>
          </p:nvSpPr>
          <p:spPr bwMode="auto">
            <a:xfrm>
              <a:off x="4887913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300"/>
            <p:cNvSpPr>
              <a:spLocks/>
            </p:cNvSpPr>
            <p:nvPr/>
          </p:nvSpPr>
          <p:spPr bwMode="auto">
            <a:xfrm>
              <a:off x="4887913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301"/>
            <p:cNvSpPr>
              <a:spLocks/>
            </p:cNvSpPr>
            <p:nvPr/>
          </p:nvSpPr>
          <p:spPr bwMode="auto">
            <a:xfrm>
              <a:off x="4956176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302"/>
            <p:cNvSpPr>
              <a:spLocks/>
            </p:cNvSpPr>
            <p:nvPr/>
          </p:nvSpPr>
          <p:spPr bwMode="auto">
            <a:xfrm>
              <a:off x="4956176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303"/>
            <p:cNvSpPr>
              <a:spLocks/>
            </p:cNvSpPr>
            <p:nvPr/>
          </p:nvSpPr>
          <p:spPr bwMode="auto">
            <a:xfrm>
              <a:off x="5027613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304"/>
            <p:cNvSpPr>
              <a:spLocks/>
            </p:cNvSpPr>
            <p:nvPr/>
          </p:nvSpPr>
          <p:spPr bwMode="auto">
            <a:xfrm>
              <a:off x="5027613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305"/>
            <p:cNvSpPr>
              <a:spLocks/>
            </p:cNvSpPr>
            <p:nvPr/>
          </p:nvSpPr>
          <p:spPr bwMode="auto">
            <a:xfrm>
              <a:off x="5097463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306"/>
            <p:cNvSpPr>
              <a:spLocks/>
            </p:cNvSpPr>
            <p:nvPr/>
          </p:nvSpPr>
          <p:spPr bwMode="auto">
            <a:xfrm>
              <a:off x="5097463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307"/>
            <p:cNvSpPr>
              <a:spLocks/>
            </p:cNvSpPr>
            <p:nvPr/>
          </p:nvSpPr>
          <p:spPr bwMode="auto">
            <a:xfrm>
              <a:off x="5167313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308"/>
            <p:cNvSpPr>
              <a:spLocks/>
            </p:cNvSpPr>
            <p:nvPr/>
          </p:nvSpPr>
          <p:spPr bwMode="auto">
            <a:xfrm>
              <a:off x="5167313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309"/>
            <p:cNvSpPr>
              <a:spLocks/>
            </p:cNvSpPr>
            <p:nvPr/>
          </p:nvSpPr>
          <p:spPr bwMode="auto">
            <a:xfrm>
              <a:off x="4821238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310"/>
            <p:cNvSpPr>
              <a:spLocks/>
            </p:cNvSpPr>
            <p:nvPr/>
          </p:nvSpPr>
          <p:spPr bwMode="auto">
            <a:xfrm>
              <a:off x="4821238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311"/>
            <p:cNvSpPr>
              <a:spLocks/>
            </p:cNvSpPr>
            <p:nvPr/>
          </p:nvSpPr>
          <p:spPr bwMode="auto">
            <a:xfrm>
              <a:off x="614680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312"/>
            <p:cNvSpPr>
              <a:spLocks/>
            </p:cNvSpPr>
            <p:nvPr/>
          </p:nvSpPr>
          <p:spPr bwMode="auto">
            <a:xfrm>
              <a:off x="614680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313"/>
            <p:cNvSpPr>
              <a:spLocks/>
            </p:cNvSpPr>
            <p:nvPr/>
          </p:nvSpPr>
          <p:spPr bwMode="auto">
            <a:xfrm>
              <a:off x="621665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314"/>
            <p:cNvSpPr>
              <a:spLocks/>
            </p:cNvSpPr>
            <p:nvPr/>
          </p:nvSpPr>
          <p:spPr bwMode="auto">
            <a:xfrm>
              <a:off x="621665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315"/>
            <p:cNvSpPr>
              <a:spLocks/>
            </p:cNvSpPr>
            <p:nvPr/>
          </p:nvSpPr>
          <p:spPr bwMode="auto">
            <a:xfrm>
              <a:off x="62865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316"/>
            <p:cNvSpPr>
              <a:spLocks/>
            </p:cNvSpPr>
            <p:nvPr/>
          </p:nvSpPr>
          <p:spPr bwMode="auto">
            <a:xfrm>
              <a:off x="62865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317"/>
            <p:cNvSpPr>
              <a:spLocks/>
            </p:cNvSpPr>
            <p:nvPr/>
          </p:nvSpPr>
          <p:spPr bwMode="auto">
            <a:xfrm>
              <a:off x="6357938" y="32464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318"/>
            <p:cNvSpPr>
              <a:spLocks/>
            </p:cNvSpPr>
            <p:nvPr/>
          </p:nvSpPr>
          <p:spPr bwMode="auto">
            <a:xfrm>
              <a:off x="6357938" y="331787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319"/>
            <p:cNvSpPr>
              <a:spLocks/>
            </p:cNvSpPr>
            <p:nvPr/>
          </p:nvSpPr>
          <p:spPr bwMode="auto">
            <a:xfrm>
              <a:off x="6427788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320"/>
            <p:cNvSpPr>
              <a:spLocks/>
            </p:cNvSpPr>
            <p:nvPr/>
          </p:nvSpPr>
          <p:spPr bwMode="auto">
            <a:xfrm>
              <a:off x="6427788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321"/>
            <p:cNvSpPr>
              <a:spLocks/>
            </p:cNvSpPr>
            <p:nvPr/>
          </p:nvSpPr>
          <p:spPr bwMode="auto">
            <a:xfrm>
              <a:off x="579755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322"/>
            <p:cNvSpPr>
              <a:spLocks/>
            </p:cNvSpPr>
            <p:nvPr/>
          </p:nvSpPr>
          <p:spPr bwMode="auto">
            <a:xfrm>
              <a:off x="579755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323"/>
            <p:cNvSpPr>
              <a:spLocks/>
            </p:cNvSpPr>
            <p:nvPr/>
          </p:nvSpPr>
          <p:spPr bwMode="auto">
            <a:xfrm>
              <a:off x="58674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324"/>
            <p:cNvSpPr>
              <a:spLocks/>
            </p:cNvSpPr>
            <p:nvPr/>
          </p:nvSpPr>
          <p:spPr bwMode="auto">
            <a:xfrm>
              <a:off x="58674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325"/>
            <p:cNvSpPr>
              <a:spLocks/>
            </p:cNvSpPr>
            <p:nvPr/>
          </p:nvSpPr>
          <p:spPr bwMode="auto">
            <a:xfrm>
              <a:off x="593725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326"/>
            <p:cNvSpPr>
              <a:spLocks/>
            </p:cNvSpPr>
            <p:nvPr/>
          </p:nvSpPr>
          <p:spPr bwMode="auto">
            <a:xfrm>
              <a:off x="593725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327"/>
            <p:cNvSpPr>
              <a:spLocks/>
            </p:cNvSpPr>
            <p:nvPr/>
          </p:nvSpPr>
          <p:spPr bwMode="auto">
            <a:xfrm>
              <a:off x="6008688" y="3103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328"/>
            <p:cNvSpPr>
              <a:spLocks/>
            </p:cNvSpPr>
            <p:nvPr/>
          </p:nvSpPr>
          <p:spPr bwMode="auto">
            <a:xfrm>
              <a:off x="6008688" y="31734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329"/>
            <p:cNvSpPr>
              <a:spLocks/>
            </p:cNvSpPr>
            <p:nvPr/>
          </p:nvSpPr>
          <p:spPr bwMode="auto">
            <a:xfrm>
              <a:off x="607695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330"/>
            <p:cNvSpPr>
              <a:spLocks/>
            </p:cNvSpPr>
            <p:nvPr/>
          </p:nvSpPr>
          <p:spPr bwMode="auto">
            <a:xfrm>
              <a:off x="607695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331"/>
            <p:cNvSpPr>
              <a:spLocks/>
            </p:cNvSpPr>
            <p:nvPr/>
          </p:nvSpPr>
          <p:spPr bwMode="auto">
            <a:xfrm>
              <a:off x="54483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332"/>
            <p:cNvSpPr>
              <a:spLocks/>
            </p:cNvSpPr>
            <p:nvPr/>
          </p:nvSpPr>
          <p:spPr bwMode="auto">
            <a:xfrm>
              <a:off x="54483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333"/>
            <p:cNvSpPr>
              <a:spLocks/>
            </p:cNvSpPr>
            <p:nvPr/>
          </p:nvSpPr>
          <p:spPr bwMode="auto">
            <a:xfrm>
              <a:off x="551815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334"/>
            <p:cNvSpPr>
              <a:spLocks/>
            </p:cNvSpPr>
            <p:nvPr/>
          </p:nvSpPr>
          <p:spPr bwMode="auto">
            <a:xfrm>
              <a:off x="551815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335"/>
            <p:cNvSpPr>
              <a:spLocks/>
            </p:cNvSpPr>
            <p:nvPr/>
          </p:nvSpPr>
          <p:spPr bwMode="auto">
            <a:xfrm>
              <a:off x="558800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336"/>
            <p:cNvSpPr>
              <a:spLocks/>
            </p:cNvSpPr>
            <p:nvPr/>
          </p:nvSpPr>
          <p:spPr bwMode="auto">
            <a:xfrm>
              <a:off x="558800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337"/>
            <p:cNvSpPr>
              <a:spLocks/>
            </p:cNvSpPr>
            <p:nvPr/>
          </p:nvSpPr>
          <p:spPr bwMode="auto">
            <a:xfrm>
              <a:off x="565785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338"/>
            <p:cNvSpPr>
              <a:spLocks/>
            </p:cNvSpPr>
            <p:nvPr/>
          </p:nvSpPr>
          <p:spPr bwMode="auto">
            <a:xfrm>
              <a:off x="565785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339"/>
            <p:cNvSpPr>
              <a:spLocks/>
            </p:cNvSpPr>
            <p:nvPr/>
          </p:nvSpPr>
          <p:spPr bwMode="auto">
            <a:xfrm>
              <a:off x="57277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340"/>
            <p:cNvSpPr>
              <a:spLocks/>
            </p:cNvSpPr>
            <p:nvPr/>
          </p:nvSpPr>
          <p:spPr bwMode="auto">
            <a:xfrm>
              <a:off x="57277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341"/>
            <p:cNvSpPr>
              <a:spLocks/>
            </p:cNvSpPr>
            <p:nvPr/>
          </p:nvSpPr>
          <p:spPr bwMode="auto">
            <a:xfrm>
              <a:off x="5237163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342"/>
            <p:cNvSpPr>
              <a:spLocks/>
            </p:cNvSpPr>
            <p:nvPr/>
          </p:nvSpPr>
          <p:spPr bwMode="auto">
            <a:xfrm>
              <a:off x="5237163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343"/>
            <p:cNvSpPr>
              <a:spLocks/>
            </p:cNvSpPr>
            <p:nvPr/>
          </p:nvSpPr>
          <p:spPr bwMode="auto">
            <a:xfrm>
              <a:off x="5307013" y="3103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344"/>
            <p:cNvSpPr>
              <a:spLocks/>
            </p:cNvSpPr>
            <p:nvPr/>
          </p:nvSpPr>
          <p:spPr bwMode="auto">
            <a:xfrm>
              <a:off x="5307013" y="31734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345"/>
            <p:cNvSpPr>
              <a:spLocks/>
            </p:cNvSpPr>
            <p:nvPr/>
          </p:nvSpPr>
          <p:spPr bwMode="auto">
            <a:xfrm>
              <a:off x="5376863" y="3103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346"/>
            <p:cNvSpPr>
              <a:spLocks/>
            </p:cNvSpPr>
            <p:nvPr/>
          </p:nvSpPr>
          <p:spPr bwMode="auto">
            <a:xfrm>
              <a:off x="5376863" y="31734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347"/>
            <p:cNvSpPr>
              <a:spLocks/>
            </p:cNvSpPr>
            <p:nvPr/>
          </p:nvSpPr>
          <p:spPr bwMode="auto">
            <a:xfrm>
              <a:off x="4887913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348"/>
            <p:cNvSpPr>
              <a:spLocks/>
            </p:cNvSpPr>
            <p:nvPr/>
          </p:nvSpPr>
          <p:spPr bwMode="auto">
            <a:xfrm>
              <a:off x="4887913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349"/>
            <p:cNvSpPr>
              <a:spLocks/>
            </p:cNvSpPr>
            <p:nvPr/>
          </p:nvSpPr>
          <p:spPr bwMode="auto">
            <a:xfrm>
              <a:off x="4956176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350"/>
            <p:cNvSpPr>
              <a:spLocks/>
            </p:cNvSpPr>
            <p:nvPr/>
          </p:nvSpPr>
          <p:spPr bwMode="auto">
            <a:xfrm>
              <a:off x="4956176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351"/>
            <p:cNvSpPr>
              <a:spLocks/>
            </p:cNvSpPr>
            <p:nvPr/>
          </p:nvSpPr>
          <p:spPr bwMode="auto">
            <a:xfrm>
              <a:off x="5027613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352"/>
            <p:cNvSpPr>
              <a:spLocks/>
            </p:cNvSpPr>
            <p:nvPr/>
          </p:nvSpPr>
          <p:spPr bwMode="auto">
            <a:xfrm>
              <a:off x="5027613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353"/>
            <p:cNvSpPr>
              <a:spLocks/>
            </p:cNvSpPr>
            <p:nvPr/>
          </p:nvSpPr>
          <p:spPr bwMode="auto">
            <a:xfrm>
              <a:off x="5097463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354"/>
            <p:cNvSpPr>
              <a:spLocks/>
            </p:cNvSpPr>
            <p:nvPr/>
          </p:nvSpPr>
          <p:spPr bwMode="auto">
            <a:xfrm>
              <a:off x="5097463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355"/>
            <p:cNvSpPr>
              <a:spLocks/>
            </p:cNvSpPr>
            <p:nvPr/>
          </p:nvSpPr>
          <p:spPr bwMode="auto">
            <a:xfrm>
              <a:off x="5167313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356"/>
            <p:cNvSpPr>
              <a:spLocks/>
            </p:cNvSpPr>
            <p:nvPr/>
          </p:nvSpPr>
          <p:spPr bwMode="auto">
            <a:xfrm>
              <a:off x="5167313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357"/>
            <p:cNvSpPr>
              <a:spLocks/>
            </p:cNvSpPr>
            <p:nvPr/>
          </p:nvSpPr>
          <p:spPr bwMode="auto">
            <a:xfrm>
              <a:off x="4821238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358"/>
            <p:cNvSpPr>
              <a:spLocks/>
            </p:cNvSpPr>
            <p:nvPr/>
          </p:nvSpPr>
          <p:spPr bwMode="auto">
            <a:xfrm>
              <a:off x="614680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359"/>
            <p:cNvSpPr>
              <a:spLocks/>
            </p:cNvSpPr>
            <p:nvPr/>
          </p:nvSpPr>
          <p:spPr bwMode="auto">
            <a:xfrm>
              <a:off x="614680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360"/>
            <p:cNvSpPr>
              <a:spLocks/>
            </p:cNvSpPr>
            <p:nvPr/>
          </p:nvSpPr>
          <p:spPr bwMode="auto">
            <a:xfrm>
              <a:off x="621665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361"/>
            <p:cNvSpPr>
              <a:spLocks/>
            </p:cNvSpPr>
            <p:nvPr/>
          </p:nvSpPr>
          <p:spPr bwMode="auto">
            <a:xfrm>
              <a:off x="621665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362"/>
            <p:cNvSpPr>
              <a:spLocks/>
            </p:cNvSpPr>
            <p:nvPr/>
          </p:nvSpPr>
          <p:spPr bwMode="auto">
            <a:xfrm>
              <a:off x="62865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363"/>
            <p:cNvSpPr>
              <a:spLocks/>
            </p:cNvSpPr>
            <p:nvPr/>
          </p:nvSpPr>
          <p:spPr bwMode="auto">
            <a:xfrm>
              <a:off x="62865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364"/>
            <p:cNvSpPr>
              <a:spLocks/>
            </p:cNvSpPr>
            <p:nvPr/>
          </p:nvSpPr>
          <p:spPr bwMode="auto">
            <a:xfrm>
              <a:off x="6357938" y="3103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365"/>
            <p:cNvSpPr>
              <a:spLocks/>
            </p:cNvSpPr>
            <p:nvPr/>
          </p:nvSpPr>
          <p:spPr bwMode="auto">
            <a:xfrm>
              <a:off x="579755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366"/>
            <p:cNvSpPr>
              <a:spLocks/>
            </p:cNvSpPr>
            <p:nvPr/>
          </p:nvSpPr>
          <p:spPr bwMode="auto">
            <a:xfrm>
              <a:off x="58674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367"/>
            <p:cNvSpPr>
              <a:spLocks/>
            </p:cNvSpPr>
            <p:nvPr/>
          </p:nvSpPr>
          <p:spPr bwMode="auto">
            <a:xfrm>
              <a:off x="593725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368"/>
            <p:cNvSpPr>
              <a:spLocks/>
            </p:cNvSpPr>
            <p:nvPr/>
          </p:nvSpPr>
          <p:spPr bwMode="auto">
            <a:xfrm>
              <a:off x="6008688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369"/>
            <p:cNvSpPr>
              <a:spLocks/>
            </p:cNvSpPr>
            <p:nvPr/>
          </p:nvSpPr>
          <p:spPr bwMode="auto">
            <a:xfrm>
              <a:off x="607695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370"/>
            <p:cNvSpPr>
              <a:spLocks/>
            </p:cNvSpPr>
            <p:nvPr/>
          </p:nvSpPr>
          <p:spPr bwMode="auto">
            <a:xfrm>
              <a:off x="54483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371"/>
            <p:cNvSpPr>
              <a:spLocks/>
            </p:cNvSpPr>
            <p:nvPr/>
          </p:nvSpPr>
          <p:spPr bwMode="auto">
            <a:xfrm>
              <a:off x="551815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372"/>
            <p:cNvSpPr>
              <a:spLocks/>
            </p:cNvSpPr>
            <p:nvPr/>
          </p:nvSpPr>
          <p:spPr bwMode="auto">
            <a:xfrm>
              <a:off x="558800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373"/>
            <p:cNvSpPr>
              <a:spLocks/>
            </p:cNvSpPr>
            <p:nvPr/>
          </p:nvSpPr>
          <p:spPr bwMode="auto">
            <a:xfrm>
              <a:off x="565785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374"/>
            <p:cNvSpPr>
              <a:spLocks/>
            </p:cNvSpPr>
            <p:nvPr/>
          </p:nvSpPr>
          <p:spPr bwMode="auto">
            <a:xfrm>
              <a:off x="57277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375"/>
            <p:cNvSpPr>
              <a:spLocks/>
            </p:cNvSpPr>
            <p:nvPr/>
          </p:nvSpPr>
          <p:spPr bwMode="auto">
            <a:xfrm>
              <a:off x="5237163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376"/>
            <p:cNvSpPr>
              <a:spLocks/>
            </p:cNvSpPr>
            <p:nvPr/>
          </p:nvSpPr>
          <p:spPr bwMode="auto">
            <a:xfrm>
              <a:off x="5307013" y="30368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377"/>
            <p:cNvSpPr>
              <a:spLocks/>
            </p:cNvSpPr>
            <p:nvPr/>
          </p:nvSpPr>
          <p:spPr bwMode="auto">
            <a:xfrm>
              <a:off x="5376863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378"/>
            <p:cNvSpPr>
              <a:spLocks/>
            </p:cNvSpPr>
            <p:nvPr/>
          </p:nvSpPr>
          <p:spPr bwMode="auto">
            <a:xfrm>
              <a:off x="4887913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379"/>
            <p:cNvSpPr>
              <a:spLocks/>
            </p:cNvSpPr>
            <p:nvPr/>
          </p:nvSpPr>
          <p:spPr bwMode="auto">
            <a:xfrm>
              <a:off x="4956176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380"/>
            <p:cNvSpPr>
              <a:spLocks/>
            </p:cNvSpPr>
            <p:nvPr/>
          </p:nvSpPr>
          <p:spPr bwMode="auto">
            <a:xfrm>
              <a:off x="5027613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381"/>
            <p:cNvSpPr>
              <a:spLocks/>
            </p:cNvSpPr>
            <p:nvPr/>
          </p:nvSpPr>
          <p:spPr bwMode="auto">
            <a:xfrm>
              <a:off x="5097463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382"/>
            <p:cNvSpPr>
              <a:spLocks/>
            </p:cNvSpPr>
            <p:nvPr/>
          </p:nvSpPr>
          <p:spPr bwMode="auto">
            <a:xfrm>
              <a:off x="5167313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383"/>
            <p:cNvSpPr>
              <a:spLocks/>
            </p:cNvSpPr>
            <p:nvPr/>
          </p:nvSpPr>
          <p:spPr bwMode="auto">
            <a:xfrm>
              <a:off x="4608513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384"/>
            <p:cNvSpPr>
              <a:spLocks/>
            </p:cNvSpPr>
            <p:nvPr/>
          </p:nvSpPr>
          <p:spPr bwMode="auto">
            <a:xfrm>
              <a:off x="4676776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385"/>
            <p:cNvSpPr>
              <a:spLocks/>
            </p:cNvSpPr>
            <p:nvPr/>
          </p:nvSpPr>
          <p:spPr bwMode="auto">
            <a:xfrm>
              <a:off x="4746626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386"/>
            <p:cNvSpPr>
              <a:spLocks/>
            </p:cNvSpPr>
            <p:nvPr/>
          </p:nvSpPr>
          <p:spPr bwMode="auto">
            <a:xfrm>
              <a:off x="439578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387"/>
            <p:cNvSpPr>
              <a:spLocks/>
            </p:cNvSpPr>
            <p:nvPr/>
          </p:nvSpPr>
          <p:spPr bwMode="auto">
            <a:xfrm>
              <a:off x="446563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388"/>
            <p:cNvSpPr>
              <a:spLocks/>
            </p:cNvSpPr>
            <p:nvPr/>
          </p:nvSpPr>
          <p:spPr bwMode="auto">
            <a:xfrm>
              <a:off x="453548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389"/>
            <p:cNvSpPr>
              <a:spLocks/>
            </p:cNvSpPr>
            <p:nvPr/>
          </p:nvSpPr>
          <p:spPr bwMode="auto">
            <a:xfrm>
              <a:off x="418623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390"/>
            <p:cNvSpPr>
              <a:spLocks/>
            </p:cNvSpPr>
            <p:nvPr/>
          </p:nvSpPr>
          <p:spPr bwMode="auto">
            <a:xfrm>
              <a:off x="4257676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391"/>
            <p:cNvSpPr>
              <a:spLocks/>
            </p:cNvSpPr>
            <p:nvPr/>
          </p:nvSpPr>
          <p:spPr bwMode="auto">
            <a:xfrm>
              <a:off x="432593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392"/>
            <p:cNvSpPr>
              <a:spLocks/>
            </p:cNvSpPr>
            <p:nvPr/>
          </p:nvSpPr>
          <p:spPr bwMode="auto">
            <a:xfrm>
              <a:off x="4473576" y="17097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393"/>
            <p:cNvSpPr>
              <a:spLocks/>
            </p:cNvSpPr>
            <p:nvPr/>
          </p:nvSpPr>
          <p:spPr bwMode="auto">
            <a:xfrm>
              <a:off x="4543426" y="17097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394"/>
            <p:cNvSpPr>
              <a:spLocks/>
            </p:cNvSpPr>
            <p:nvPr/>
          </p:nvSpPr>
          <p:spPr bwMode="auto">
            <a:xfrm>
              <a:off x="4262438" y="17097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395"/>
            <p:cNvSpPr>
              <a:spLocks/>
            </p:cNvSpPr>
            <p:nvPr/>
          </p:nvSpPr>
          <p:spPr bwMode="auto">
            <a:xfrm>
              <a:off x="4332288" y="17097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396"/>
            <p:cNvSpPr>
              <a:spLocks/>
            </p:cNvSpPr>
            <p:nvPr/>
          </p:nvSpPr>
          <p:spPr bwMode="auto">
            <a:xfrm>
              <a:off x="4402138" y="17097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397"/>
            <p:cNvSpPr>
              <a:spLocks/>
            </p:cNvSpPr>
            <p:nvPr/>
          </p:nvSpPr>
          <p:spPr bwMode="auto">
            <a:xfrm>
              <a:off x="4122738" y="17097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398"/>
            <p:cNvSpPr>
              <a:spLocks/>
            </p:cNvSpPr>
            <p:nvPr/>
          </p:nvSpPr>
          <p:spPr bwMode="auto">
            <a:xfrm>
              <a:off x="4192588" y="17097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399"/>
            <p:cNvSpPr>
              <a:spLocks/>
            </p:cNvSpPr>
            <p:nvPr/>
          </p:nvSpPr>
          <p:spPr bwMode="auto">
            <a:xfrm>
              <a:off x="4262438" y="17827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400"/>
            <p:cNvSpPr>
              <a:spLocks/>
            </p:cNvSpPr>
            <p:nvPr/>
          </p:nvSpPr>
          <p:spPr bwMode="auto">
            <a:xfrm>
              <a:off x="4332288" y="17827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401"/>
            <p:cNvSpPr>
              <a:spLocks/>
            </p:cNvSpPr>
            <p:nvPr/>
          </p:nvSpPr>
          <p:spPr bwMode="auto">
            <a:xfrm>
              <a:off x="4122738" y="17827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402"/>
            <p:cNvSpPr>
              <a:spLocks/>
            </p:cNvSpPr>
            <p:nvPr/>
          </p:nvSpPr>
          <p:spPr bwMode="auto">
            <a:xfrm>
              <a:off x="4192588" y="17827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403"/>
            <p:cNvSpPr>
              <a:spLocks/>
            </p:cNvSpPr>
            <p:nvPr/>
          </p:nvSpPr>
          <p:spPr bwMode="auto">
            <a:xfrm>
              <a:off x="426243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404"/>
            <p:cNvSpPr>
              <a:spLocks/>
            </p:cNvSpPr>
            <p:nvPr/>
          </p:nvSpPr>
          <p:spPr bwMode="auto">
            <a:xfrm>
              <a:off x="4122738" y="18494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405"/>
            <p:cNvSpPr>
              <a:spLocks/>
            </p:cNvSpPr>
            <p:nvPr/>
          </p:nvSpPr>
          <p:spPr bwMode="auto">
            <a:xfrm>
              <a:off x="41925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407"/>
            <p:cNvSpPr>
              <a:spLocks/>
            </p:cNvSpPr>
            <p:nvPr/>
          </p:nvSpPr>
          <p:spPr bwMode="auto">
            <a:xfrm>
              <a:off x="4192588" y="19177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408"/>
            <p:cNvSpPr>
              <a:spLocks/>
            </p:cNvSpPr>
            <p:nvPr/>
          </p:nvSpPr>
          <p:spPr bwMode="auto">
            <a:xfrm>
              <a:off x="4608513" y="15001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409"/>
            <p:cNvSpPr>
              <a:spLocks/>
            </p:cNvSpPr>
            <p:nvPr/>
          </p:nvSpPr>
          <p:spPr bwMode="auto">
            <a:xfrm>
              <a:off x="4608513" y="1570038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410"/>
            <p:cNvSpPr>
              <a:spLocks/>
            </p:cNvSpPr>
            <p:nvPr/>
          </p:nvSpPr>
          <p:spPr bwMode="auto">
            <a:xfrm>
              <a:off x="4676776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411"/>
            <p:cNvSpPr>
              <a:spLocks/>
            </p:cNvSpPr>
            <p:nvPr/>
          </p:nvSpPr>
          <p:spPr bwMode="auto">
            <a:xfrm>
              <a:off x="4676776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412"/>
            <p:cNvSpPr>
              <a:spLocks/>
            </p:cNvSpPr>
            <p:nvPr/>
          </p:nvSpPr>
          <p:spPr bwMode="auto">
            <a:xfrm>
              <a:off x="4746626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413"/>
            <p:cNvSpPr>
              <a:spLocks/>
            </p:cNvSpPr>
            <p:nvPr/>
          </p:nvSpPr>
          <p:spPr bwMode="auto">
            <a:xfrm>
              <a:off x="4746626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414"/>
            <p:cNvSpPr>
              <a:spLocks/>
            </p:cNvSpPr>
            <p:nvPr/>
          </p:nvSpPr>
          <p:spPr bwMode="auto">
            <a:xfrm>
              <a:off x="4818063" y="15001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415"/>
            <p:cNvSpPr>
              <a:spLocks/>
            </p:cNvSpPr>
            <p:nvPr/>
          </p:nvSpPr>
          <p:spPr bwMode="auto">
            <a:xfrm>
              <a:off x="4818063" y="1570038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19 h 153"/>
                <a:gd name="T8" fmla="*/ 132 w 153"/>
                <a:gd name="T9" fmla="*/ 130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416"/>
            <p:cNvSpPr>
              <a:spLocks/>
            </p:cNvSpPr>
            <p:nvPr/>
          </p:nvSpPr>
          <p:spPr bwMode="auto">
            <a:xfrm>
              <a:off x="4887913" y="1500188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417"/>
            <p:cNvSpPr>
              <a:spLocks/>
            </p:cNvSpPr>
            <p:nvPr/>
          </p:nvSpPr>
          <p:spPr bwMode="auto">
            <a:xfrm>
              <a:off x="4395788" y="15001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418"/>
            <p:cNvSpPr>
              <a:spLocks/>
            </p:cNvSpPr>
            <p:nvPr/>
          </p:nvSpPr>
          <p:spPr bwMode="auto">
            <a:xfrm>
              <a:off x="4395788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419"/>
            <p:cNvSpPr>
              <a:spLocks/>
            </p:cNvSpPr>
            <p:nvPr/>
          </p:nvSpPr>
          <p:spPr bwMode="auto">
            <a:xfrm>
              <a:off x="4465638" y="15001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420"/>
            <p:cNvSpPr>
              <a:spLocks/>
            </p:cNvSpPr>
            <p:nvPr/>
          </p:nvSpPr>
          <p:spPr bwMode="auto">
            <a:xfrm>
              <a:off x="4465638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421"/>
            <p:cNvSpPr>
              <a:spLocks/>
            </p:cNvSpPr>
            <p:nvPr/>
          </p:nvSpPr>
          <p:spPr bwMode="auto">
            <a:xfrm>
              <a:off x="453548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422"/>
            <p:cNvSpPr>
              <a:spLocks/>
            </p:cNvSpPr>
            <p:nvPr/>
          </p:nvSpPr>
          <p:spPr bwMode="auto">
            <a:xfrm>
              <a:off x="453548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423"/>
            <p:cNvSpPr>
              <a:spLocks/>
            </p:cNvSpPr>
            <p:nvPr/>
          </p:nvSpPr>
          <p:spPr bwMode="auto">
            <a:xfrm>
              <a:off x="418623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424"/>
            <p:cNvSpPr>
              <a:spLocks/>
            </p:cNvSpPr>
            <p:nvPr/>
          </p:nvSpPr>
          <p:spPr bwMode="auto">
            <a:xfrm>
              <a:off x="418623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425"/>
            <p:cNvSpPr>
              <a:spLocks/>
            </p:cNvSpPr>
            <p:nvPr/>
          </p:nvSpPr>
          <p:spPr bwMode="auto">
            <a:xfrm>
              <a:off x="4257676" y="15001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426"/>
            <p:cNvSpPr>
              <a:spLocks/>
            </p:cNvSpPr>
            <p:nvPr/>
          </p:nvSpPr>
          <p:spPr bwMode="auto">
            <a:xfrm>
              <a:off x="4257676" y="1570038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427"/>
            <p:cNvSpPr>
              <a:spLocks/>
            </p:cNvSpPr>
            <p:nvPr/>
          </p:nvSpPr>
          <p:spPr bwMode="auto">
            <a:xfrm>
              <a:off x="432593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428"/>
            <p:cNvSpPr>
              <a:spLocks/>
            </p:cNvSpPr>
            <p:nvPr/>
          </p:nvSpPr>
          <p:spPr bwMode="auto">
            <a:xfrm>
              <a:off x="432593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429"/>
            <p:cNvSpPr>
              <a:spLocks/>
            </p:cNvSpPr>
            <p:nvPr/>
          </p:nvSpPr>
          <p:spPr bwMode="auto">
            <a:xfrm>
              <a:off x="4957763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430"/>
            <p:cNvSpPr>
              <a:spLocks/>
            </p:cNvSpPr>
            <p:nvPr/>
          </p:nvSpPr>
          <p:spPr bwMode="auto">
            <a:xfrm>
              <a:off x="4957763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431"/>
            <p:cNvSpPr>
              <a:spLocks/>
            </p:cNvSpPr>
            <p:nvPr/>
          </p:nvSpPr>
          <p:spPr bwMode="auto">
            <a:xfrm>
              <a:off x="4608513" y="13557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432"/>
            <p:cNvSpPr>
              <a:spLocks/>
            </p:cNvSpPr>
            <p:nvPr/>
          </p:nvSpPr>
          <p:spPr bwMode="auto">
            <a:xfrm>
              <a:off x="4608513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433"/>
            <p:cNvSpPr>
              <a:spLocks/>
            </p:cNvSpPr>
            <p:nvPr/>
          </p:nvSpPr>
          <p:spPr bwMode="auto">
            <a:xfrm>
              <a:off x="4676776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434"/>
            <p:cNvSpPr>
              <a:spLocks/>
            </p:cNvSpPr>
            <p:nvPr/>
          </p:nvSpPr>
          <p:spPr bwMode="auto">
            <a:xfrm>
              <a:off x="4676776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435"/>
            <p:cNvSpPr>
              <a:spLocks/>
            </p:cNvSpPr>
            <p:nvPr/>
          </p:nvSpPr>
          <p:spPr bwMode="auto">
            <a:xfrm>
              <a:off x="4746626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436"/>
            <p:cNvSpPr>
              <a:spLocks/>
            </p:cNvSpPr>
            <p:nvPr/>
          </p:nvSpPr>
          <p:spPr bwMode="auto">
            <a:xfrm>
              <a:off x="4746626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437"/>
            <p:cNvSpPr>
              <a:spLocks/>
            </p:cNvSpPr>
            <p:nvPr/>
          </p:nvSpPr>
          <p:spPr bwMode="auto">
            <a:xfrm>
              <a:off x="4818063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438"/>
            <p:cNvSpPr>
              <a:spLocks/>
            </p:cNvSpPr>
            <p:nvPr/>
          </p:nvSpPr>
          <p:spPr bwMode="auto">
            <a:xfrm>
              <a:off x="4818063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19 h 153"/>
                <a:gd name="T8" fmla="*/ 132 w 153"/>
                <a:gd name="T9" fmla="*/ 130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439"/>
            <p:cNvSpPr>
              <a:spLocks/>
            </p:cNvSpPr>
            <p:nvPr/>
          </p:nvSpPr>
          <p:spPr bwMode="auto">
            <a:xfrm>
              <a:off x="4887913" y="13557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440"/>
            <p:cNvSpPr>
              <a:spLocks/>
            </p:cNvSpPr>
            <p:nvPr/>
          </p:nvSpPr>
          <p:spPr bwMode="auto">
            <a:xfrm>
              <a:off x="4887913" y="14271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441"/>
            <p:cNvSpPr>
              <a:spLocks/>
            </p:cNvSpPr>
            <p:nvPr/>
          </p:nvSpPr>
          <p:spPr bwMode="auto">
            <a:xfrm>
              <a:off x="4395788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442"/>
            <p:cNvSpPr>
              <a:spLocks/>
            </p:cNvSpPr>
            <p:nvPr/>
          </p:nvSpPr>
          <p:spPr bwMode="auto">
            <a:xfrm>
              <a:off x="4395788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443"/>
            <p:cNvSpPr>
              <a:spLocks/>
            </p:cNvSpPr>
            <p:nvPr/>
          </p:nvSpPr>
          <p:spPr bwMode="auto">
            <a:xfrm>
              <a:off x="4465638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444"/>
            <p:cNvSpPr>
              <a:spLocks/>
            </p:cNvSpPr>
            <p:nvPr/>
          </p:nvSpPr>
          <p:spPr bwMode="auto">
            <a:xfrm>
              <a:off x="4465638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445"/>
            <p:cNvSpPr>
              <a:spLocks/>
            </p:cNvSpPr>
            <p:nvPr/>
          </p:nvSpPr>
          <p:spPr bwMode="auto">
            <a:xfrm>
              <a:off x="453548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446"/>
            <p:cNvSpPr>
              <a:spLocks/>
            </p:cNvSpPr>
            <p:nvPr/>
          </p:nvSpPr>
          <p:spPr bwMode="auto">
            <a:xfrm>
              <a:off x="453548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447"/>
            <p:cNvSpPr>
              <a:spLocks/>
            </p:cNvSpPr>
            <p:nvPr/>
          </p:nvSpPr>
          <p:spPr bwMode="auto">
            <a:xfrm>
              <a:off x="4046538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448"/>
            <p:cNvSpPr>
              <a:spLocks/>
            </p:cNvSpPr>
            <p:nvPr/>
          </p:nvSpPr>
          <p:spPr bwMode="auto">
            <a:xfrm>
              <a:off x="3911601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449"/>
            <p:cNvSpPr>
              <a:spLocks/>
            </p:cNvSpPr>
            <p:nvPr/>
          </p:nvSpPr>
          <p:spPr bwMode="auto">
            <a:xfrm>
              <a:off x="4046538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450"/>
            <p:cNvSpPr>
              <a:spLocks/>
            </p:cNvSpPr>
            <p:nvPr/>
          </p:nvSpPr>
          <p:spPr bwMode="auto">
            <a:xfrm>
              <a:off x="411638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451"/>
            <p:cNvSpPr>
              <a:spLocks/>
            </p:cNvSpPr>
            <p:nvPr/>
          </p:nvSpPr>
          <p:spPr bwMode="auto">
            <a:xfrm>
              <a:off x="411638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452"/>
            <p:cNvSpPr>
              <a:spLocks/>
            </p:cNvSpPr>
            <p:nvPr/>
          </p:nvSpPr>
          <p:spPr bwMode="auto">
            <a:xfrm>
              <a:off x="418623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453"/>
            <p:cNvSpPr>
              <a:spLocks/>
            </p:cNvSpPr>
            <p:nvPr/>
          </p:nvSpPr>
          <p:spPr bwMode="auto">
            <a:xfrm>
              <a:off x="418623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454"/>
            <p:cNvSpPr>
              <a:spLocks/>
            </p:cNvSpPr>
            <p:nvPr/>
          </p:nvSpPr>
          <p:spPr bwMode="auto">
            <a:xfrm>
              <a:off x="4257676" y="13557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455"/>
            <p:cNvSpPr>
              <a:spLocks/>
            </p:cNvSpPr>
            <p:nvPr/>
          </p:nvSpPr>
          <p:spPr bwMode="auto">
            <a:xfrm>
              <a:off x="4257676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456"/>
            <p:cNvSpPr>
              <a:spLocks/>
            </p:cNvSpPr>
            <p:nvPr/>
          </p:nvSpPr>
          <p:spPr bwMode="auto">
            <a:xfrm>
              <a:off x="432593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457"/>
            <p:cNvSpPr>
              <a:spLocks/>
            </p:cNvSpPr>
            <p:nvPr/>
          </p:nvSpPr>
          <p:spPr bwMode="auto">
            <a:xfrm>
              <a:off x="432593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458"/>
            <p:cNvSpPr>
              <a:spLocks/>
            </p:cNvSpPr>
            <p:nvPr/>
          </p:nvSpPr>
          <p:spPr bwMode="auto">
            <a:xfrm>
              <a:off x="3981451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459"/>
            <p:cNvSpPr>
              <a:spLocks/>
            </p:cNvSpPr>
            <p:nvPr/>
          </p:nvSpPr>
          <p:spPr bwMode="auto">
            <a:xfrm>
              <a:off x="4957763" y="12890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460"/>
            <p:cNvSpPr>
              <a:spLocks/>
            </p:cNvSpPr>
            <p:nvPr/>
          </p:nvSpPr>
          <p:spPr bwMode="auto">
            <a:xfrm>
              <a:off x="4608513" y="12890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461"/>
            <p:cNvSpPr>
              <a:spLocks/>
            </p:cNvSpPr>
            <p:nvPr/>
          </p:nvSpPr>
          <p:spPr bwMode="auto">
            <a:xfrm>
              <a:off x="4676776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462"/>
            <p:cNvSpPr>
              <a:spLocks/>
            </p:cNvSpPr>
            <p:nvPr/>
          </p:nvSpPr>
          <p:spPr bwMode="auto">
            <a:xfrm>
              <a:off x="4746626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463"/>
            <p:cNvSpPr>
              <a:spLocks/>
            </p:cNvSpPr>
            <p:nvPr/>
          </p:nvSpPr>
          <p:spPr bwMode="auto">
            <a:xfrm>
              <a:off x="4818063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464"/>
            <p:cNvSpPr>
              <a:spLocks/>
            </p:cNvSpPr>
            <p:nvPr/>
          </p:nvSpPr>
          <p:spPr bwMode="auto">
            <a:xfrm>
              <a:off x="4887913" y="12890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465"/>
            <p:cNvSpPr>
              <a:spLocks/>
            </p:cNvSpPr>
            <p:nvPr/>
          </p:nvSpPr>
          <p:spPr bwMode="auto">
            <a:xfrm>
              <a:off x="4046538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466"/>
            <p:cNvSpPr>
              <a:spLocks/>
            </p:cNvSpPr>
            <p:nvPr/>
          </p:nvSpPr>
          <p:spPr bwMode="auto">
            <a:xfrm>
              <a:off x="3976688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467"/>
            <p:cNvSpPr>
              <a:spLocks/>
            </p:cNvSpPr>
            <p:nvPr/>
          </p:nvSpPr>
          <p:spPr bwMode="auto">
            <a:xfrm>
              <a:off x="4116388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468"/>
            <p:cNvSpPr>
              <a:spLocks/>
            </p:cNvSpPr>
            <p:nvPr/>
          </p:nvSpPr>
          <p:spPr bwMode="auto">
            <a:xfrm>
              <a:off x="3838576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469"/>
            <p:cNvSpPr>
              <a:spLocks/>
            </p:cNvSpPr>
            <p:nvPr/>
          </p:nvSpPr>
          <p:spPr bwMode="auto">
            <a:xfrm>
              <a:off x="3702051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470"/>
            <p:cNvSpPr>
              <a:spLocks/>
            </p:cNvSpPr>
            <p:nvPr/>
          </p:nvSpPr>
          <p:spPr bwMode="auto">
            <a:xfrm>
              <a:off x="3771901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471"/>
            <p:cNvSpPr>
              <a:spLocks/>
            </p:cNvSpPr>
            <p:nvPr/>
          </p:nvSpPr>
          <p:spPr bwMode="auto">
            <a:xfrm>
              <a:off x="3908426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472"/>
            <p:cNvSpPr>
              <a:spLocks/>
            </p:cNvSpPr>
            <p:nvPr/>
          </p:nvSpPr>
          <p:spPr bwMode="auto">
            <a:xfrm>
              <a:off x="3697288" y="14271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473"/>
            <p:cNvSpPr>
              <a:spLocks/>
            </p:cNvSpPr>
            <p:nvPr/>
          </p:nvSpPr>
          <p:spPr bwMode="auto">
            <a:xfrm>
              <a:off x="3838576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474"/>
            <p:cNvSpPr>
              <a:spLocks/>
            </p:cNvSpPr>
            <p:nvPr/>
          </p:nvSpPr>
          <p:spPr bwMode="auto">
            <a:xfrm>
              <a:off x="3908426" y="12890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475"/>
            <p:cNvSpPr>
              <a:spLocks/>
            </p:cNvSpPr>
            <p:nvPr/>
          </p:nvSpPr>
          <p:spPr bwMode="auto">
            <a:xfrm>
              <a:off x="614680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476"/>
            <p:cNvSpPr>
              <a:spLocks/>
            </p:cNvSpPr>
            <p:nvPr/>
          </p:nvSpPr>
          <p:spPr bwMode="auto">
            <a:xfrm>
              <a:off x="621665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477"/>
            <p:cNvSpPr>
              <a:spLocks/>
            </p:cNvSpPr>
            <p:nvPr/>
          </p:nvSpPr>
          <p:spPr bwMode="auto">
            <a:xfrm>
              <a:off x="62865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478"/>
            <p:cNvSpPr>
              <a:spLocks/>
            </p:cNvSpPr>
            <p:nvPr/>
          </p:nvSpPr>
          <p:spPr bwMode="auto">
            <a:xfrm>
              <a:off x="579755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479"/>
            <p:cNvSpPr>
              <a:spLocks/>
            </p:cNvSpPr>
            <p:nvPr/>
          </p:nvSpPr>
          <p:spPr bwMode="auto">
            <a:xfrm>
              <a:off x="58674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480"/>
            <p:cNvSpPr>
              <a:spLocks/>
            </p:cNvSpPr>
            <p:nvPr/>
          </p:nvSpPr>
          <p:spPr bwMode="auto">
            <a:xfrm>
              <a:off x="593725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481"/>
            <p:cNvSpPr>
              <a:spLocks/>
            </p:cNvSpPr>
            <p:nvPr/>
          </p:nvSpPr>
          <p:spPr bwMode="auto">
            <a:xfrm>
              <a:off x="6008688" y="296545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482"/>
            <p:cNvSpPr>
              <a:spLocks/>
            </p:cNvSpPr>
            <p:nvPr/>
          </p:nvSpPr>
          <p:spPr bwMode="auto">
            <a:xfrm>
              <a:off x="607695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483"/>
            <p:cNvSpPr>
              <a:spLocks/>
            </p:cNvSpPr>
            <p:nvPr/>
          </p:nvSpPr>
          <p:spPr bwMode="auto">
            <a:xfrm>
              <a:off x="54483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484"/>
            <p:cNvSpPr>
              <a:spLocks/>
            </p:cNvSpPr>
            <p:nvPr/>
          </p:nvSpPr>
          <p:spPr bwMode="auto">
            <a:xfrm>
              <a:off x="551815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485"/>
            <p:cNvSpPr>
              <a:spLocks/>
            </p:cNvSpPr>
            <p:nvPr/>
          </p:nvSpPr>
          <p:spPr bwMode="auto">
            <a:xfrm>
              <a:off x="558800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486"/>
            <p:cNvSpPr>
              <a:spLocks/>
            </p:cNvSpPr>
            <p:nvPr/>
          </p:nvSpPr>
          <p:spPr bwMode="auto">
            <a:xfrm>
              <a:off x="565785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487"/>
            <p:cNvSpPr>
              <a:spLocks/>
            </p:cNvSpPr>
            <p:nvPr/>
          </p:nvSpPr>
          <p:spPr bwMode="auto">
            <a:xfrm>
              <a:off x="57277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488"/>
            <p:cNvSpPr>
              <a:spLocks/>
            </p:cNvSpPr>
            <p:nvPr/>
          </p:nvSpPr>
          <p:spPr bwMode="auto">
            <a:xfrm>
              <a:off x="5237163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489"/>
            <p:cNvSpPr>
              <a:spLocks/>
            </p:cNvSpPr>
            <p:nvPr/>
          </p:nvSpPr>
          <p:spPr bwMode="auto">
            <a:xfrm>
              <a:off x="5307013" y="296545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490"/>
            <p:cNvSpPr>
              <a:spLocks/>
            </p:cNvSpPr>
            <p:nvPr/>
          </p:nvSpPr>
          <p:spPr bwMode="auto">
            <a:xfrm>
              <a:off x="5376863" y="296545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491"/>
            <p:cNvSpPr>
              <a:spLocks/>
            </p:cNvSpPr>
            <p:nvPr/>
          </p:nvSpPr>
          <p:spPr bwMode="auto">
            <a:xfrm>
              <a:off x="5027613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492"/>
            <p:cNvSpPr>
              <a:spLocks/>
            </p:cNvSpPr>
            <p:nvPr/>
          </p:nvSpPr>
          <p:spPr bwMode="auto">
            <a:xfrm>
              <a:off x="5097463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Freeform 493"/>
            <p:cNvSpPr>
              <a:spLocks/>
            </p:cNvSpPr>
            <p:nvPr/>
          </p:nvSpPr>
          <p:spPr bwMode="auto">
            <a:xfrm>
              <a:off x="5167313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494"/>
            <p:cNvSpPr>
              <a:spLocks/>
            </p:cNvSpPr>
            <p:nvPr/>
          </p:nvSpPr>
          <p:spPr bwMode="auto">
            <a:xfrm>
              <a:off x="5448301" y="2898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495"/>
            <p:cNvSpPr>
              <a:spLocks/>
            </p:cNvSpPr>
            <p:nvPr/>
          </p:nvSpPr>
          <p:spPr bwMode="auto">
            <a:xfrm>
              <a:off x="5518151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496"/>
            <p:cNvSpPr>
              <a:spLocks/>
            </p:cNvSpPr>
            <p:nvPr/>
          </p:nvSpPr>
          <p:spPr bwMode="auto">
            <a:xfrm>
              <a:off x="5588001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497"/>
            <p:cNvSpPr>
              <a:spLocks/>
            </p:cNvSpPr>
            <p:nvPr/>
          </p:nvSpPr>
          <p:spPr bwMode="auto">
            <a:xfrm>
              <a:off x="5657851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498"/>
            <p:cNvSpPr>
              <a:spLocks/>
            </p:cNvSpPr>
            <p:nvPr/>
          </p:nvSpPr>
          <p:spPr bwMode="auto">
            <a:xfrm>
              <a:off x="5727701" y="2898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499"/>
            <p:cNvSpPr>
              <a:spLocks/>
            </p:cNvSpPr>
            <p:nvPr/>
          </p:nvSpPr>
          <p:spPr bwMode="auto">
            <a:xfrm>
              <a:off x="5237163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500"/>
            <p:cNvSpPr>
              <a:spLocks/>
            </p:cNvSpPr>
            <p:nvPr/>
          </p:nvSpPr>
          <p:spPr bwMode="auto">
            <a:xfrm>
              <a:off x="5307013" y="28987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501"/>
            <p:cNvSpPr>
              <a:spLocks/>
            </p:cNvSpPr>
            <p:nvPr/>
          </p:nvSpPr>
          <p:spPr bwMode="auto">
            <a:xfrm>
              <a:off x="5376863" y="2898775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2 h 154"/>
                <a:gd name="T12" fmla="*/ 107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502"/>
            <p:cNvSpPr>
              <a:spLocks/>
            </p:cNvSpPr>
            <p:nvPr/>
          </p:nvSpPr>
          <p:spPr bwMode="auto">
            <a:xfrm>
              <a:off x="5027613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503"/>
            <p:cNvSpPr>
              <a:spLocks/>
            </p:cNvSpPr>
            <p:nvPr/>
          </p:nvSpPr>
          <p:spPr bwMode="auto">
            <a:xfrm>
              <a:off x="5097463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504"/>
            <p:cNvSpPr>
              <a:spLocks/>
            </p:cNvSpPr>
            <p:nvPr/>
          </p:nvSpPr>
          <p:spPr bwMode="auto">
            <a:xfrm>
              <a:off x="5167313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505"/>
            <p:cNvSpPr>
              <a:spLocks/>
            </p:cNvSpPr>
            <p:nvPr/>
          </p:nvSpPr>
          <p:spPr bwMode="auto">
            <a:xfrm>
              <a:off x="5448301" y="28241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Freeform 506"/>
            <p:cNvSpPr>
              <a:spLocks/>
            </p:cNvSpPr>
            <p:nvPr/>
          </p:nvSpPr>
          <p:spPr bwMode="auto">
            <a:xfrm>
              <a:off x="5518151" y="28241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Freeform 507"/>
            <p:cNvSpPr>
              <a:spLocks/>
            </p:cNvSpPr>
            <p:nvPr/>
          </p:nvSpPr>
          <p:spPr bwMode="auto">
            <a:xfrm>
              <a:off x="5588001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Freeform 508"/>
            <p:cNvSpPr>
              <a:spLocks/>
            </p:cNvSpPr>
            <p:nvPr/>
          </p:nvSpPr>
          <p:spPr bwMode="auto">
            <a:xfrm>
              <a:off x="5237163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Freeform 509"/>
            <p:cNvSpPr>
              <a:spLocks/>
            </p:cNvSpPr>
            <p:nvPr/>
          </p:nvSpPr>
          <p:spPr bwMode="auto">
            <a:xfrm>
              <a:off x="5307013" y="28241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Freeform 510"/>
            <p:cNvSpPr>
              <a:spLocks/>
            </p:cNvSpPr>
            <p:nvPr/>
          </p:nvSpPr>
          <p:spPr bwMode="auto">
            <a:xfrm>
              <a:off x="5376863" y="28241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2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511"/>
            <p:cNvSpPr>
              <a:spLocks/>
            </p:cNvSpPr>
            <p:nvPr/>
          </p:nvSpPr>
          <p:spPr bwMode="auto">
            <a:xfrm>
              <a:off x="5448301" y="27574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Freeform 512"/>
            <p:cNvSpPr>
              <a:spLocks/>
            </p:cNvSpPr>
            <p:nvPr/>
          </p:nvSpPr>
          <p:spPr bwMode="auto">
            <a:xfrm>
              <a:off x="5518151" y="27574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513"/>
            <p:cNvSpPr>
              <a:spLocks/>
            </p:cNvSpPr>
            <p:nvPr/>
          </p:nvSpPr>
          <p:spPr bwMode="auto">
            <a:xfrm>
              <a:off x="5588001" y="27574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Freeform 514"/>
            <p:cNvSpPr>
              <a:spLocks/>
            </p:cNvSpPr>
            <p:nvPr/>
          </p:nvSpPr>
          <p:spPr bwMode="auto">
            <a:xfrm>
              <a:off x="5307013" y="27574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515"/>
            <p:cNvSpPr>
              <a:spLocks/>
            </p:cNvSpPr>
            <p:nvPr/>
          </p:nvSpPr>
          <p:spPr bwMode="auto">
            <a:xfrm>
              <a:off x="5307013" y="26162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Freeform 516"/>
            <p:cNvSpPr>
              <a:spLocks/>
            </p:cNvSpPr>
            <p:nvPr/>
          </p:nvSpPr>
          <p:spPr bwMode="auto">
            <a:xfrm>
              <a:off x="5376863" y="27574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9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Freeform 517"/>
            <p:cNvSpPr>
              <a:spLocks/>
            </p:cNvSpPr>
            <p:nvPr/>
          </p:nvSpPr>
          <p:spPr bwMode="auto">
            <a:xfrm>
              <a:off x="5097463" y="28241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Freeform 518"/>
            <p:cNvSpPr>
              <a:spLocks/>
            </p:cNvSpPr>
            <p:nvPr/>
          </p:nvSpPr>
          <p:spPr bwMode="auto">
            <a:xfrm>
              <a:off x="5167313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519"/>
            <p:cNvSpPr>
              <a:spLocks/>
            </p:cNvSpPr>
            <p:nvPr/>
          </p:nvSpPr>
          <p:spPr bwMode="auto">
            <a:xfrm>
              <a:off x="5237163" y="268446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Freeform 520"/>
            <p:cNvSpPr>
              <a:spLocks/>
            </p:cNvSpPr>
            <p:nvPr/>
          </p:nvSpPr>
          <p:spPr bwMode="auto">
            <a:xfrm>
              <a:off x="5097463" y="268446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521"/>
            <p:cNvSpPr>
              <a:spLocks/>
            </p:cNvSpPr>
            <p:nvPr/>
          </p:nvSpPr>
          <p:spPr bwMode="auto">
            <a:xfrm>
              <a:off x="5167313" y="268446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Freeform 522"/>
            <p:cNvSpPr>
              <a:spLocks/>
            </p:cNvSpPr>
            <p:nvPr/>
          </p:nvSpPr>
          <p:spPr bwMode="auto">
            <a:xfrm>
              <a:off x="5237163" y="26193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523"/>
            <p:cNvSpPr>
              <a:spLocks/>
            </p:cNvSpPr>
            <p:nvPr/>
          </p:nvSpPr>
          <p:spPr bwMode="auto">
            <a:xfrm>
              <a:off x="5097463" y="261937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Freeform 524"/>
            <p:cNvSpPr>
              <a:spLocks/>
            </p:cNvSpPr>
            <p:nvPr/>
          </p:nvSpPr>
          <p:spPr bwMode="auto">
            <a:xfrm>
              <a:off x="5033963" y="26193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Freeform 525"/>
            <p:cNvSpPr>
              <a:spLocks/>
            </p:cNvSpPr>
            <p:nvPr/>
          </p:nvSpPr>
          <p:spPr bwMode="auto">
            <a:xfrm>
              <a:off x="5167313" y="26193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Freeform 526"/>
            <p:cNvSpPr>
              <a:spLocks/>
            </p:cNvSpPr>
            <p:nvPr/>
          </p:nvSpPr>
          <p:spPr bwMode="auto">
            <a:xfrm>
              <a:off x="5307013" y="25431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Freeform 527"/>
            <p:cNvSpPr>
              <a:spLocks/>
            </p:cNvSpPr>
            <p:nvPr/>
          </p:nvSpPr>
          <p:spPr bwMode="auto">
            <a:xfrm>
              <a:off x="5376863" y="25431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Freeform 528"/>
            <p:cNvSpPr>
              <a:spLocks/>
            </p:cNvSpPr>
            <p:nvPr/>
          </p:nvSpPr>
          <p:spPr bwMode="auto">
            <a:xfrm>
              <a:off x="5307013" y="247491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6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Freeform 529"/>
            <p:cNvSpPr>
              <a:spLocks/>
            </p:cNvSpPr>
            <p:nvPr/>
          </p:nvSpPr>
          <p:spPr bwMode="auto">
            <a:xfrm>
              <a:off x="5376863" y="24749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6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Freeform 530"/>
            <p:cNvSpPr>
              <a:spLocks/>
            </p:cNvSpPr>
            <p:nvPr/>
          </p:nvSpPr>
          <p:spPr bwMode="auto">
            <a:xfrm>
              <a:off x="5443538" y="247491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6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531"/>
            <p:cNvSpPr>
              <a:spLocks/>
            </p:cNvSpPr>
            <p:nvPr/>
          </p:nvSpPr>
          <p:spPr bwMode="auto">
            <a:xfrm>
              <a:off x="5514976" y="24749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6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Freeform 532"/>
            <p:cNvSpPr>
              <a:spLocks/>
            </p:cNvSpPr>
            <p:nvPr/>
          </p:nvSpPr>
          <p:spPr bwMode="auto">
            <a:xfrm>
              <a:off x="5307013" y="24082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533"/>
            <p:cNvSpPr>
              <a:spLocks/>
            </p:cNvSpPr>
            <p:nvPr/>
          </p:nvSpPr>
          <p:spPr bwMode="auto">
            <a:xfrm>
              <a:off x="5376863" y="24082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Freeform 534"/>
            <p:cNvSpPr>
              <a:spLocks/>
            </p:cNvSpPr>
            <p:nvPr/>
          </p:nvSpPr>
          <p:spPr bwMode="auto">
            <a:xfrm>
              <a:off x="5443538" y="24082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535"/>
            <p:cNvSpPr>
              <a:spLocks/>
            </p:cNvSpPr>
            <p:nvPr/>
          </p:nvSpPr>
          <p:spPr bwMode="auto">
            <a:xfrm>
              <a:off x="5514976" y="24082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Freeform 536"/>
            <p:cNvSpPr>
              <a:spLocks/>
            </p:cNvSpPr>
            <p:nvPr/>
          </p:nvSpPr>
          <p:spPr bwMode="auto">
            <a:xfrm>
              <a:off x="5307013" y="234156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Freeform 537"/>
            <p:cNvSpPr>
              <a:spLocks/>
            </p:cNvSpPr>
            <p:nvPr/>
          </p:nvSpPr>
          <p:spPr bwMode="auto">
            <a:xfrm>
              <a:off x="5235576" y="23415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Freeform 538"/>
            <p:cNvSpPr>
              <a:spLocks/>
            </p:cNvSpPr>
            <p:nvPr/>
          </p:nvSpPr>
          <p:spPr bwMode="auto">
            <a:xfrm>
              <a:off x="5167313" y="21288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Freeform 539"/>
            <p:cNvSpPr>
              <a:spLocks/>
            </p:cNvSpPr>
            <p:nvPr/>
          </p:nvSpPr>
          <p:spPr bwMode="auto">
            <a:xfrm>
              <a:off x="5097463" y="21288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Freeform 540"/>
            <p:cNvSpPr>
              <a:spLocks/>
            </p:cNvSpPr>
            <p:nvPr/>
          </p:nvSpPr>
          <p:spPr bwMode="auto">
            <a:xfrm>
              <a:off x="4959351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541"/>
            <p:cNvSpPr>
              <a:spLocks/>
            </p:cNvSpPr>
            <p:nvPr/>
          </p:nvSpPr>
          <p:spPr bwMode="auto">
            <a:xfrm>
              <a:off x="4889501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Freeform 542"/>
            <p:cNvSpPr>
              <a:spLocks/>
            </p:cNvSpPr>
            <p:nvPr/>
          </p:nvSpPr>
          <p:spPr bwMode="auto">
            <a:xfrm>
              <a:off x="4824413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543"/>
            <p:cNvSpPr>
              <a:spLocks/>
            </p:cNvSpPr>
            <p:nvPr/>
          </p:nvSpPr>
          <p:spPr bwMode="auto">
            <a:xfrm>
              <a:off x="5307013" y="21971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Freeform 544"/>
            <p:cNvSpPr>
              <a:spLocks/>
            </p:cNvSpPr>
            <p:nvPr/>
          </p:nvSpPr>
          <p:spPr bwMode="auto">
            <a:xfrm>
              <a:off x="5235576" y="21971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Freeform 545"/>
            <p:cNvSpPr>
              <a:spLocks/>
            </p:cNvSpPr>
            <p:nvPr/>
          </p:nvSpPr>
          <p:spPr bwMode="auto">
            <a:xfrm>
              <a:off x="5094288" y="21971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546"/>
            <p:cNvSpPr>
              <a:spLocks/>
            </p:cNvSpPr>
            <p:nvPr/>
          </p:nvSpPr>
          <p:spPr bwMode="auto">
            <a:xfrm>
              <a:off x="5376863" y="23415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547"/>
            <p:cNvSpPr>
              <a:spLocks/>
            </p:cNvSpPr>
            <p:nvPr/>
          </p:nvSpPr>
          <p:spPr bwMode="auto">
            <a:xfrm>
              <a:off x="5443538" y="234156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Freeform 548"/>
            <p:cNvSpPr>
              <a:spLocks/>
            </p:cNvSpPr>
            <p:nvPr/>
          </p:nvSpPr>
          <p:spPr bwMode="auto">
            <a:xfrm>
              <a:off x="5514976" y="234156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Freeform 549"/>
            <p:cNvSpPr>
              <a:spLocks/>
            </p:cNvSpPr>
            <p:nvPr/>
          </p:nvSpPr>
          <p:spPr bwMode="auto">
            <a:xfrm>
              <a:off x="5376863" y="22701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Freeform 550"/>
            <p:cNvSpPr>
              <a:spLocks/>
            </p:cNvSpPr>
            <p:nvPr/>
          </p:nvSpPr>
          <p:spPr bwMode="auto">
            <a:xfrm>
              <a:off x="5241926" y="20589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4 w 153"/>
                <a:gd name="T45" fmla="*/ 13 h 154"/>
                <a:gd name="T46" fmla="*/ 46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551"/>
            <p:cNvSpPr>
              <a:spLocks/>
            </p:cNvSpPr>
            <p:nvPr/>
          </p:nvSpPr>
          <p:spPr bwMode="auto">
            <a:xfrm>
              <a:off x="5305426" y="21288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Freeform 552"/>
            <p:cNvSpPr>
              <a:spLocks/>
            </p:cNvSpPr>
            <p:nvPr/>
          </p:nvSpPr>
          <p:spPr bwMode="auto">
            <a:xfrm>
              <a:off x="5443538" y="22701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Freeform 553"/>
            <p:cNvSpPr>
              <a:spLocks/>
            </p:cNvSpPr>
            <p:nvPr/>
          </p:nvSpPr>
          <p:spPr bwMode="auto">
            <a:xfrm>
              <a:off x="5514976" y="22701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Freeform 554"/>
            <p:cNvSpPr>
              <a:spLocks/>
            </p:cNvSpPr>
            <p:nvPr/>
          </p:nvSpPr>
          <p:spPr bwMode="auto">
            <a:xfrm>
              <a:off x="5237163" y="25463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555"/>
            <p:cNvSpPr>
              <a:spLocks/>
            </p:cNvSpPr>
            <p:nvPr/>
          </p:nvSpPr>
          <p:spPr bwMode="auto">
            <a:xfrm>
              <a:off x="5097463" y="25463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3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556"/>
            <p:cNvSpPr>
              <a:spLocks/>
            </p:cNvSpPr>
            <p:nvPr/>
          </p:nvSpPr>
          <p:spPr bwMode="auto">
            <a:xfrm>
              <a:off x="5167313" y="25463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Freeform 557"/>
            <p:cNvSpPr>
              <a:spLocks/>
            </p:cNvSpPr>
            <p:nvPr/>
          </p:nvSpPr>
          <p:spPr bwMode="auto">
            <a:xfrm>
              <a:off x="5097463" y="24844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Freeform 558"/>
            <p:cNvSpPr>
              <a:spLocks/>
            </p:cNvSpPr>
            <p:nvPr/>
          </p:nvSpPr>
          <p:spPr bwMode="auto">
            <a:xfrm>
              <a:off x="5167313" y="24844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Freeform 559"/>
            <p:cNvSpPr>
              <a:spLocks/>
            </p:cNvSpPr>
            <p:nvPr/>
          </p:nvSpPr>
          <p:spPr bwMode="auto">
            <a:xfrm>
              <a:off x="614680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Freeform 560"/>
            <p:cNvSpPr>
              <a:spLocks/>
            </p:cNvSpPr>
            <p:nvPr/>
          </p:nvSpPr>
          <p:spPr bwMode="auto">
            <a:xfrm>
              <a:off x="621665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561"/>
            <p:cNvSpPr>
              <a:spLocks/>
            </p:cNvSpPr>
            <p:nvPr/>
          </p:nvSpPr>
          <p:spPr bwMode="auto">
            <a:xfrm>
              <a:off x="62865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562"/>
            <p:cNvSpPr>
              <a:spLocks/>
            </p:cNvSpPr>
            <p:nvPr/>
          </p:nvSpPr>
          <p:spPr bwMode="auto">
            <a:xfrm>
              <a:off x="63500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563"/>
            <p:cNvSpPr>
              <a:spLocks/>
            </p:cNvSpPr>
            <p:nvPr/>
          </p:nvSpPr>
          <p:spPr bwMode="auto">
            <a:xfrm>
              <a:off x="6357938" y="31734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Freeform 564"/>
            <p:cNvSpPr>
              <a:spLocks/>
            </p:cNvSpPr>
            <p:nvPr/>
          </p:nvSpPr>
          <p:spPr bwMode="auto">
            <a:xfrm>
              <a:off x="5797551" y="26146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565"/>
            <p:cNvSpPr>
              <a:spLocks/>
            </p:cNvSpPr>
            <p:nvPr/>
          </p:nvSpPr>
          <p:spPr bwMode="auto">
            <a:xfrm>
              <a:off x="5722938" y="26908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Freeform 566"/>
            <p:cNvSpPr>
              <a:spLocks/>
            </p:cNvSpPr>
            <p:nvPr/>
          </p:nvSpPr>
          <p:spPr bwMode="auto">
            <a:xfrm>
              <a:off x="5584826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3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567"/>
            <p:cNvSpPr>
              <a:spLocks/>
            </p:cNvSpPr>
            <p:nvPr/>
          </p:nvSpPr>
          <p:spPr bwMode="auto">
            <a:xfrm>
              <a:off x="5937251" y="25431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Freeform 568"/>
            <p:cNvSpPr>
              <a:spLocks/>
            </p:cNvSpPr>
            <p:nvPr/>
          </p:nvSpPr>
          <p:spPr bwMode="auto">
            <a:xfrm>
              <a:off x="593725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Freeform 569"/>
            <p:cNvSpPr>
              <a:spLocks/>
            </p:cNvSpPr>
            <p:nvPr/>
          </p:nvSpPr>
          <p:spPr bwMode="auto">
            <a:xfrm>
              <a:off x="6008688" y="25431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Freeform 570"/>
            <p:cNvSpPr>
              <a:spLocks/>
            </p:cNvSpPr>
            <p:nvPr/>
          </p:nvSpPr>
          <p:spPr bwMode="auto">
            <a:xfrm>
              <a:off x="6076951" y="25431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571"/>
            <p:cNvSpPr>
              <a:spLocks/>
            </p:cNvSpPr>
            <p:nvPr/>
          </p:nvSpPr>
          <p:spPr bwMode="auto">
            <a:xfrm>
              <a:off x="6008688" y="2684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Freeform 572"/>
            <p:cNvSpPr>
              <a:spLocks/>
            </p:cNvSpPr>
            <p:nvPr/>
          </p:nvSpPr>
          <p:spPr bwMode="auto">
            <a:xfrm>
              <a:off x="6076951" y="27559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573"/>
            <p:cNvSpPr>
              <a:spLocks/>
            </p:cNvSpPr>
            <p:nvPr/>
          </p:nvSpPr>
          <p:spPr bwMode="auto">
            <a:xfrm>
              <a:off x="5937251" y="28940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Freeform 574"/>
            <p:cNvSpPr>
              <a:spLocks/>
            </p:cNvSpPr>
            <p:nvPr/>
          </p:nvSpPr>
          <p:spPr bwMode="auto">
            <a:xfrm>
              <a:off x="6008688" y="289401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Freeform 575"/>
            <p:cNvSpPr>
              <a:spLocks/>
            </p:cNvSpPr>
            <p:nvPr/>
          </p:nvSpPr>
          <p:spPr bwMode="auto">
            <a:xfrm>
              <a:off x="6146801" y="25431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Freeform 576"/>
            <p:cNvSpPr>
              <a:spLocks/>
            </p:cNvSpPr>
            <p:nvPr/>
          </p:nvSpPr>
          <p:spPr bwMode="auto">
            <a:xfrm>
              <a:off x="6146801" y="26146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577"/>
            <p:cNvSpPr>
              <a:spLocks/>
            </p:cNvSpPr>
            <p:nvPr/>
          </p:nvSpPr>
          <p:spPr bwMode="auto">
            <a:xfrm>
              <a:off x="621665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Freeform 578"/>
            <p:cNvSpPr>
              <a:spLocks/>
            </p:cNvSpPr>
            <p:nvPr/>
          </p:nvSpPr>
          <p:spPr bwMode="auto">
            <a:xfrm>
              <a:off x="6286501" y="25431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579"/>
            <p:cNvSpPr>
              <a:spLocks/>
            </p:cNvSpPr>
            <p:nvPr/>
          </p:nvSpPr>
          <p:spPr bwMode="auto">
            <a:xfrm>
              <a:off x="628650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580"/>
            <p:cNvSpPr>
              <a:spLocks/>
            </p:cNvSpPr>
            <p:nvPr/>
          </p:nvSpPr>
          <p:spPr bwMode="auto">
            <a:xfrm>
              <a:off x="6357938" y="25431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581"/>
            <p:cNvSpPr>
              <a:spLocks/>
            </p:cNvSpPr>
            <p:nvPr/>
          </p:nvSpPr>
          <p:spPr bwMode="auto">
            <a:xfrm>
              <a:off x="6357938" y="26146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582"/>
            <p:cNvSpPr>
              <a:spLocks/>
            </p:cNvSpPr>
            <p:nvPr/>
          </p:nvSpPr>
          <p:spPr bwMode="auto">
            <a:xfrm>
              <a:off x="6146801" y="2684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Freeform 583"/>
            <p:cNvSpPr>
              <a:spLocks/>
            </p:cNvSpPr>
            <p:nvPr/>
          </p:nvSpPr>
          <p:spPr bwMode="auto">
            <a:xfrm>
              <a:off x="6216651" y="2684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Freeform 584"/>
            <p:cNvSpPr>
              <a:spLocks/>
            </p:cNvSpPr>
            <p:nvPr/>
          </p:nvSpPr>
          <p:spPr bwMode="auto">
            <a:xfrm>
              <a:off x="6286501" y="2684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585"/>
            <p:cNvSpPr>
              <a:spLocks/>
            </p:cNvSpPr>
            <p:nvPr/>
          </p:nvSpPr>
          <p:spPr bwMode="auto">
            <a:xfrm>
              <a:off x="6357938" y="2684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Freeform 586"/>
            <p:cNvSpPr>
              <a:spLocks/>
            </p:cNvSpPr>
            <p:nvPr/>
          </p:nvSpPr>
          <p:spPr bwMode="auto">
            <a:xfrm>
              <a:off x="5797551" y="2406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587"/>
            <p:cNvSpPr>
              <a:spLocks/>
            </p:cNvSpPr>
            <p:nvPr/>
          </p:nvSpPr>
          <p:spPr bwMode="auto">
            <a:xfrm>
              <a:off x="5797551" y="24765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Freeform 588"/>
            <p:cNvSpPr>
              <a:spLocks/>
            </p:cNvSpPr>
            <p:nvPr/>
          </p:nvSpPr>
          <p:spPr bwMode="auto">
            <a:xfrm>
              <a:off x="586740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Freeform 589"/>
            <p:cNvSpPr>
              <a:spLocks/>
            </p:cNvSpPr>
            <p:nvPr/>
          </p:nvSpPr>
          <p:spPr bwMode="auto">
            <a:xfrm>
              <a:off x="5867401" y="24765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Freeform 590"/>
            <p:cNvSpPr>
              <a:spLocks/>
            </p:cNvSpPr>
            <p:nvPr/>
          </p:nvSpPr>
          <p:spPr bwMode="auto">
            <a:xfrm>
              <a:off x="593725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1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Freeform 591"/>
            <p:cNvSpPr>
              <a:spLocks/>
            </p:cNvSpPr>
            <p:nvPr/>
          </p:nvSpPr>
          <p:spPr bwMode="auto">
            <a:xfrm>
              <a:off x="5937251" y="24765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592"/>
            <p:cNvSpPr>
              <a:spLocks/>
            </p:cNvSpPr>
            <p:nvPr/>
          </p:nvSpPr>
          <p:spPr bwMode="auto">
            <a:xfrm>
              <a:off x="6008688" y="24066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6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Freeform 593"/>
            <p:cNvSpPr>
              <a:spLocks/>
            </p:cNvSpPr>
            <p:nvPr/>
          </p:nvSpPr>
          <p:spPr bwMode="auto">
            <a:xfrm>
              <a:off x="6008688" y="24765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3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Freeform 594"/>
            <p:cNvSpPr>
              <a:spLocks/>
            </p:cNvSpPr>
            <p:nvPr/>
          </p:nvSpPr>
          <p:spPr bwMode="auto">
            <a:xfrm>
              <a:off x="6076951" y="2406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Freeform 595"/>
            <p:cNvSpPr>
              <a:spLocks/>
            </p:cNvSpPr>
            <p:nvPr/>
          </p:nvSpPr>
          <p:spPr bwMode="auto">
            <a:xfrm>
              <a:off x="6076951" y="24765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Freeform 596"/>
            <p:cNvSpPr>
              <a:spLocks/>
            </p:cNvSpPr>
            <p:nvPr/>
          </p:nvSpPr>
          <p:spPr bwMode="auto">
            <a:xfrm>
              <a:off x="6146801" y="24066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1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Freeform 597"/>
            <p:cNvSpPr>
              <a:spLocks/>
            </p:cNvSpPr>
            <p:nvPr/>
          </p:nvSpPr>
          <p:spPr bwMode="auto">
            <a:xfrm>
              <a:off x="6146801" y="24765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598"/>
            <p:cNvSpPr>
              <a:spLocks/>
            </p:cNvSpPr>
            <p:nvPr/>
          </p:nvSpPr>
          <p:spPr bwMode="auto">
            <a:xfrm>
              <a:off x="628650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 599"/>
            <p:cNvSpPr>
              <a:spLocks/>
            </p:cNvSpPr>
            <p:nvPr/>
          </p:nvSpPr>
          <p:spPr bwMode="auto">
            <a:xfrm>
              <a:off x="579755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600"/>
            <p:cNvSpPr>
              <a:spLocks/>
            </p:cNvSpPr>
            <p:nvPr/>
          </p:nvSpPr>
          <p:spPr bwMode="auto">
            <a:xfrm>
              <a:off x="579755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Freeform 601"/>
            <p:cNvSpPr>
              <a:spLocks/>
            </p:cNvSpPr>
            <p:nvPr/>
          </p:nvSpPr>
          <p:spPr bwMode="auto">
            <a:xfrm>
              <a:off x="586740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602"/>
            <p:cNvSpPr>
              <a:spLocks/>
            </p:cNvSpPr>
            <p:nvPr/>
          </p:nvSpPr>
          <p:spPr bwMode="auto">
            <a:xfrm>
              <a:off x="586740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603"/>
            <p:cNvSpPr>
              <a:spLocks/>
            </p:cNvSpPr>
            <p:nvPr/>
          </p:nvSpPr>
          <p:spPr bwMode="auto">
            <a:xfrm>
              <a:off x="593725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604"/>
            <p:cNvSpPr>
              <a:spLocks/>
            </p:cNvSpPr>
            <p:nvPr/>
          </p:nvSpPr>
          <p:spPr bwMode="auto">
            <a:xfrm>
              <a:off x="593725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Freeform 605"/>
            <p:cNvSpPr>
              <a:spLocks/>
            </p:cNvSpPr>
            <p:nvPr/>
          </p:nvSpPr>
          <p:spPr bwMode="auto">
            <a:xfrm>
              <a:off x="6008688" y="22621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606"/>
            <p:cNvSpPr>
              <a:spLocks/>
            </p:cNvSpPr>
            <p:nvPr/>
          </p:nvSpPr>
          <p:spPr bwMode="auto">
            <a:xfrm>
              <a:off x="6008688" y="23320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608"/>
            <p:cNvSpPr>
              <a:spLocks/>
            </p:cNvSpPr>
            <p:nvPr/>
          </p:nvSpPr>
          <p:spPr bwMode="auto">
            <a:xfrm>
              <a:off x="607695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609"/>
            <p:cNvSpPr>
              <a:spLocks/>
            </p:cNvSpPr>
            <p:nvPr/>
          </p:nvSpPr>
          <p:spPr bwMode="auto">
            <a:xfrm>
              <a:off x="607695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Freeform 610"/>
            <p:cNvSpPr>
              <a:spLocks/>
            </p:cNvSpPr>
            <p:nvPr/>
          </p:nvSpPr>
          <p:spPr bwMode="auto">
            <a:xfrm>
              <a:off x="6146801" y="22621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Freeform 611"/>
            <p:cNvSpPr>
              <a:spLocks/>
            </p:cNvSpPr>
            <p:nvPr/>
          </p:nvSpPr>
          <p:spPr bwMode="auto">
            <a:xfrm>
              <a:off x="6146801" y="23320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Freeform 612"/>
            <p:cNvSpPr>
              <a:spLocks/>
            </p:cNvSpPr>
            <p:nvPr/>
          </p:nvSpPr>
          <p:spPr bwMode="auto">
            <a:xfrm>
              <a:off x="621665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Freeform 613"/>
            <p:cNvSpPr>
              <a:spLocks/>
            </p:cNvSpPr>
            <p:nvPr/>
          </p:nvSpPr>
          <p:spPr bwMode="auto">
            <a:xfrm>
              <a:off x="621665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Freeform 614"/>
            <p:cNvSpPr>
              <a:spLocks/>
            </p:cNvSpPr>
            <p:nvPr/>
          </p:nvSpPr>
          <p:spPr bwMode="auto">
            <a:xfrm>
              <a:off x="628650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Freeform 615"/>
            <p:cNvSpPr>
              <a:spLocks/>
            </p:cNvSpPr>
            <p:nvPr/>
          </p:nvSpPr>
          <p:spPr bwMode="auto">
            <a:xfrm>
              <a:off x="628650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Freeform 616"/>
            <p:cNvSpPr>
              <a:spLocks/>
            </p:cNvSpPr>
            <p:nvPr/>
          </p:nvSpPr>
          <p:spPr bwMode="auto">
            <a:xfrm>
              <a:off x="6357938" y="21304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Freeform 617"/>
            <p:cNvSpPr>
              <a:spLocks/>
            </p:cNvSpPr>
            <p:nvPr/>
          </p:nvSpPr>
          <p:spPr bwMode="auto">
            <a:xfrm>
              <a:off x="57975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618"/>
            <p:cNvSpPr>
              <a:spLocks/>
            </p:cNvSpPr>
            <p:nvPr/>
          </p:nvSpPr>
          <p:spPr bwMode="auto">
            <a:xfrm>
              <a:off x="586740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619"/>
            <p:cNvSpPr>
              <a:spLocks/>
            </p:cNvSpPr>
            <p:nvPr/>
          </p:nvSpPr>
          <p:spPr bwMode="auto">
            <a:xfrm>
              <a:off x="593725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Freeform 620"/>
            <p:cNvSpPr>
              <a:spLocks/>
            </p:cNvSpPr>
            <p:nvPr/>
          </p:nvSpPr>
          <p:spPr bwMode="auto">
            <a:xfrm>
              <a:off x="6008688" y="2195513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 621"/>
            <p:cNvSpPr>
              <a:spLocks/>
            </p:cNvSpPr>
            <p:nvPr/>
          </p:nvSpPr>
          <p:spPr bwMode="auto">
            <a:xfrm>
              <a:off x="60769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Freeform 622"/>
            <p:cNvSpPr>
              <a:spLocks/>
            </p:cNvSpPr>
            <p:nvPr/>
          </p:nvSpPr>
          <p:spPr bwMode="auto">
            <a:xfrm>
              <a:off x="6146801" y="2195513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Freeform 623"/>
            <p:cNvSpPr>
              <a:spLocks/>
            </p:cNvSpPr>
            <p:nvPr/>
          </p:nvSpPr>
          <p:spPr bwMode="auto">
            <a:xfrm>
              <a:off x="621665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Freeform 624"/>
            <p:cNvSpPr>
              <a:spLocks/>
            </p:cNvSpPr>
            <p:nvPr/>
          </p:nvSpPr>
          <p:spPr bwMode="auto">
            <a:xfrm>
              <a:off x="628650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625"/>
            <p:cNvSpPr>
              <a:spLocks/>
            </p:cNvSpPr>
            <p:nvPr/>
          </p:nvSpPr>
          <p:spPr bwMode="auto">
            <a:xfrm>
              <a:off x="579755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626"/>
            <p:cNvSpPr>
              <a:spLocks/>
            </p:cNvSpPr>
            <p:nvPr/>
          </p:nvSpPr>
          <p:spPr bwMode="auto">
            <a:xfrm>
              <a:off x="586740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Freeform 627"/>
            <p:cNvSpPr>
              <a:spLocks/>
            </p:cNvSpPr>
            <p:nvPr/>
          </p:nvSpPr>
          <p:spPr bwMode="auto">
            <a:xfrm>
              <a:off x="5659438" y="2406651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Freeform 628"/>
            <p:cNvSpPr>
              <a:spLocks/>
            </p:cNvSpPr>
            <p:nvPr/>
          </p:nvSpPr>
          <p:spPr bwMode="auto">
            <a:xfrm>
              <a:off x="5659438" y="24765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629"/>
            <p:cNvSpPr>
              <a:spLocks/>
            </p:cNvSpPr>
            <p:nvPr/>
          </p:nvSpPr>
          <p:spPr bwMode="auto">
            <a:xfrm>
              <a:off x="5729288" y="2406651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Freeform 630"/>
            <p:cNvSpPr>
              <a:spLocks/>
            </p:cNvSpPr>
            <p:nvPr/>
          </p:nvSpPr>
          <p:spPr bwMode="auto">
            <a:xfrm>
              <a:off x="5729288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631"/>
            <p:cNvSpPr>
              <a:spLocks/>
            </p:cNvSpPr>
            <p:nvPr/>
          </p:nvSpPr>
          <p:spPr bwMode="auto">
            <a:xfrm>
              <a:off x="5659438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Freeform 632"/>
            <p:cNvSpPr>
              <a:spLocks/>
            </p:cNvSpPr>
            <p:nvPr/>
          </p:nvSpPr>
          <p:spPr bwMode="auto">
            <a:xfrm>
              <a:off x="5659438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Freeform 633"/>
            <p:cNvSpPr>
              <a:spLocks/>
            </p:cNvSpPr>
            <p:nvPr/>
          </p:nvSpPr>
          <p:spPr bwMode="auto">
            <a:xfrm>
              <a:off x="5729288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Freeform 634"/>
            <p:cNvSpPr>
              <a:spLocks/>
            </p:cNvSpPr>
            <p:nvPr/>
          </p:nvSpPr>
          <p:spPr bwMode="auto">
            <a:xfrm>
              <a:off x="5729288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Freeform 635"/>
            <p:cNvSpPr>
              <a:spLocks/>
            </p:cNvSpPr>
            <p:nvPr/>
          </p:nvSpPr>
          <p:spPr bwMode="auto">
            <a:xfrm>
              <a:off x="5659438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Freeform 636"/>
            <p:cNvSpPr>
              <a:spLocks/>
            </p:cNvSpPr>
            <p:nvPr/>
          </p:nvSpPr>
          <p:spPr bwMode="auto">
            <a:xfrm>
              <a:off x="5729288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637"/>
            <p:cNvSpPr>
              <a:spLocks/>
            </p:cNvSpPr>
            <p:nvPr/>
          </p:nvSpPr>
          <p:spPr bwMode="auto">
            <a:xfrm>
              <a:off x="5659438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Freeform 638"/>
            <p:cNvSpPr>
              <a:spLocks/>
            </p:cNvSpPr>
            <p:nvPr/>
          </p:nvSpPr>
          <p:spPr bwMode="auto">
            <a:xfrm>
              <a:off x="5589588" y="205740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Freeform 639"/>
            <p:cNvSpPr>
              <a:spLocks/>
            </p:cNvSpPr>
            <p:nvPr/>
          </p:nvSpPr>
          <p:spPr bwMode="auto">
            <a:xfrm>
              <a:off x="5588001" y="2406651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640"/>
            <p:cNvSpPr>
              <a:spLocks/>
            </p:cNvSpPr>
            <p:nvPr/>
          </p:nvSpPr>
          <p:spPr bwMode="auto">
            <a:xfrm>
              <a:off x="558800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Freeform 641"/>
            <p:cNvSpPr>
              <a:spLocks/>
            </p:cNvSpPr>
            <p:nvPr/>
          </p:nvSpPr>
          <p:spPr bwMode="auto">
            <a:xfrm>
              <a:off x="558800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Freeform 642"/>
            <p:cNvSpPr>
              <a:spLocks/>
            </p:cNvSpPr>
            <p:nvPr/>
          </p:nvSpPr>
          <p:spPr bwMode="auto">
            <a:xfrm>
              <a:off x="558800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Freeform 643"/>
            <p:cNvSpPr>
              <a:spLocks/>
            </p:cNvSpPr>
            <p:nvPr/>
          </p:nvSpPr>
          <p:spPr bwMode="auto">
            <a:xfrm>
              <a:off x="55181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644"/>
            <p:cNvSpPr>
              <a:spLocks/>
            </p:cNvSpPr>
            <p:nvPr/>
          </p:nvSpPr>
          <p:spPr bwMode="auto">
            <a:xfrm>
              <a:off x="5446713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5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5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5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645"/>
            <p:cNvSpPr>
              <a:spLocks/>
            </p:cNvSpPr>
            <p:nvPr/>
          </p:nvSpPr>
          <p:spPr bwMode="auto">
            <a:xfrm>
              <a:off x="558800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Freeform 646"/>
            <p:cNvSpPr>
              <a:spLocks/>
            </p:cNvSpPr>
            <p:nvPr/>
          </p:nvSpPr>
          <p:spPr bwMode="auto">
            <a:xfrm>
              <a:off x="5729288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647"/>
            <p:cNvSpPr>
              <a:spLocks/>
            </p:cNvSpPr>
            <p:nvPr/>
          </p:nvSpPr>
          <p:spPr bwMode="auto">
            <a:xfrm>
              <a:off x="593725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Freeform 648"/>
            <p:cNvSpPr>
              <a:spLocks/>
            </p:cNvSpPr>
            <p:nvPr/>
          </p:nvSpPr>
          <p:spPr bwMode="auto">
            <a:xfrm>
              <a:off x="6008688" y="21256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Freeform 649"/>
            <p:cNvSpPr>
              <a:spLocks/>
            </p:cNvSpPr>
            <p:nvPr/>
          </p:nvSpPr>
          <p:spPr bwMode="auto">
            <a:xfrm>
              <a:off x="607695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Freeform 650"/>
            <p:cNvSpPr>
              <a:spLocks/>
            </p:cNvSpPr>
            <p:nvPr/>
          </p:nvSpPr>
          <p:spPr bwMode="auto">
            <a:xfrm>
              <a:off x="6146801" y="21256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651"/>
            <p:cNvSpPr>
              <a:spLocks/>
            </p:cNvSpPr>
            <p:nvPr/>
          </p:nvSpPr>
          <p:spPr bwMode="auto">
            <a:xfrm>
              <a:off x="621665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652"/>
            <p:cNvSpPr>
              <a:spLocks/>
            </p:cNvSpPr>
            <p:nvPr/>
          </p:nvSpPr>
          <p:spPr bwMode="auto">
            <a:xfrm>
              <a:off x="628650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Freeform 653"/>
            <p:cNvSpPr>
              <a:spLocks/>
            </p:cNvSpPr>
            <p:nvPr/>
          </p:nvSpPr>
          <p:spPr bwMode="auto">
            <a:xfrm>
              <a:off x="656748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Freeform 654"/>
            <p:cNvSpPr>
              <a:spLocks/>
            </p:cNvSpPr>
            <p:nvPr/>
          </p:nvSpPr>
          <p:spPr bwMode="auto">
            <a:xfrm>
              <a:off x="6637338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655"/>
            <p:cNvSpPr>
              <a:spLocks/>
            </p:cNvSpPr>
            <p:nvPr/>
          </p:nvSpPr>
          <p:spPr bwMode="auto">
            <a:xfrm>
              <a:off x="6707188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656"/>
            <p:cNvSpPr>
              <a:spLocks/>
            </p:cNvSpPr>
            <p:nvPr/>
          </p:nvSpPr>
          <p:spPr bwMode="auto">
            <a:xfrm>
              <a:off x="67770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Freeform 657"/>
            <p:cNvSpPr>
              <a:spLocks/>
            </p:cNvSpPr>
            <p:nvPr/>
          </p:nvSpPr>
          <p:spPr bwMode="auto">
            <a:xfrm>
              <a:off x="6846888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Freeform 658"/>
            <p:cNvSpPr>
              <a:spLocks/>
            </p:cNvSpPr>
            <p:nvPr/>
          </p:nvSpPr>
          <p:spPr bwMode="auto">
            <a:xfrm>
              <a:off x="6916738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659"/>
            <p:cNvSpPr>
              <a:spLocks/>
            </p:cNvSpPr>
            <p:nvPr/>
          </p:nvSpPr>
          <p:spPr bwMode="auto">
            <a:xfrm>
              <a:off x="6986588" y="22653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Freeform 660"/>
            <p:cNvSpPr>
              <a:spLocks/>
            </p:cNvSpPr>
            <p:nvPr/>
          </p:nvSpPr>
          <p:spPr bwMode="auto">
            <a:xfrm>
              <a:off x="70564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Freeform 661"/>
            <p:cNvSpPr>
              <a:spLocks/>
            </p:cNvSpPr>
            <p:nvPr/>
          </p:nvSpPr>
          <p:spPr bwMode="auto">
            <a:xfrm>
              <a:off x="7126288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Freeform 662"/>
            <p:cNvSpPr>
              <a:spLocks/>
            </p:cNvSpPr>
            <p:nvPr/>
          </p:nvSpPr>
          <p:spPr bwMode="auto">
            <a:xfrm>
              <a:off x="656748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Freeform 663"/>
            <p:cNvSpPr>
              <a:spLocks/>
            </p:cNvSpPr>
            <p:nvPr/>
          </p:nvSpPr>
          <p:spPr bwMode="auto">
            <a:xfrm>
              <a:off x="663733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664"/>
            <p:cNvSpPr>
              <a:spLocks/>
            </p:cNvSpPr>
            <p:nvPr/>
          </p:nvSpPr>
          <p:spPr bwMode="auto">
            <a:xfrm>
              <a:off x="670718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665"/>
            <p:cNvSpPr>
              <a:spLocks/>
            </p:cNvSpPr>
            <p:nvPr/>
          </p:nvSpPr>
          <p:spPr bwMode="auto">
            <a:xfrm>
              <a:off x="67770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666"/>
            <p:cNvSpPr>
              <a:spLocks/>
            </p:cNvSpPr>
            <p:nvPr/>
          </p:nvSpPr>
          <p:spPr bwMode="auto">
            <a:xfrm>
              <a:off x="6846888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667"/>
            <p:cNvSpPr>
              <a:spLocks/>
            </p:cNvSpPr>
            <p:nvPr/>
          </p:nvSpPr>
          <p:spPr bwMode="auto">
            <a:xfrm>
              <a:off x="6916738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Freeform 668"/>
            <p:cNvSpPr>
              <a:spLocks/>
            </p:cNvSpPr>
            <p:nvPr/>
          </p:nvSpPr>
          <p:spPr bwMode="auto">
            <a:xfrm>
              <a:off x="6986588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Freeform 669"/>
            <p:cNvSpPr>
              <a:spLocks/>
            </p:cNvSpPr>
            <p:nvPr/>
          </p:nvSpPr>
          <p:spPr bwMode="auto">
            <a:xfrm>
              <a:off x="70564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670"/>
            <p:cNvSpPr>
              <a:spLocks/>
            </p:cNvSpPr>
            <p:nvPr/>
          </p:nvSpPr>
          <p:spPr bwMode="auto">
            <a:xfrm>
              <a:off x="656748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671"/>
            <p:cNvSpPr>
              <a:spLocks/>
            </p:cNvSpPr>
            <p:nvPr/>
          </p:nvSpPr>
          <p:spPr bwMode="auto">
            <a:xfrm>
              <a:off x="663733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672"/>
            <p:cNvSpPr>
              <a:spLocks/>
            </p:cNvSpPr>
            <p:nvPr/>
          </p:nvSpPr>
          <p:spPr bwMode="auto">
            <a:xfrm>
              <a:off x="6429376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Freeform 673"/>
            <p:cNvSpPr>
              <a:spLocks/>
            </p:cNvSpPr>
            <p:nvPr/>
          </p:nvSpPr>
          <p:spPr bwMode="auto">
            <a:xfrm>
              <a:off x="64976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Freeform 674"/>
            <p:cNvSpPr>
              <a:spLocks/>
            </p:cNvSpPr>
            <p:nvPr/>
          </p:nvSpPr>
          <p:spPr bwMode="auto">
            <a:xfrm>
              <a:off x="6429376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675"/>
            <p:cNvSpPr>
              <a:spLocks/>
            </p:cNvSpPr>
            <p:nvPr/>
          </p:nvSpPr>
          <p:spPr bwMode="auto">
            <a:xfrm>
              <a:off x="64976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676"/>
            <p:cNvSpPr>
              <a:spLocks/>
            </p:cNvSpPr>
            <p:nvPr/>
          </p:nvSpPr>
          <p:spPr bwMode="auto">
            <a:xfrm>
              <a:off x="656748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677"/>
            <p:cNvSpPr>
              <a:spLocks/>
            </p:cNvSpPr>
            <p:nvPr/>
          </p:nvSpPr>
          <p:spPr bwMode="auto">
            <a:xfrm>
              <a:off x="6637338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Freeform 678"/>
            <p:cNvSpPr>
              <a:spLocks/>
            </p:cNvSpPr>
            <p:nvPr/>
          </p:nvSpPr>
          <p:spPr bwMode="auto">
            <a:xfrm>
              <a:off x="6707188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Freeform 679"/>
            <p:cNvSpPr>
              <a:spLocks/>
            </p:cNvSpPr>
            <p:nvPr/>
          </p:nvSpPr>
          <p:spPr bwMode="auto">
            <a:xfrm>
              <a:off x="656748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680"/>
            <p:cNvSpPr>
              <a:spLocks/>
            </p:cNvSpPr>
            <p:nvPr/>
          </p:nvSpPr>
          <p:spPr bwMode="auto">
            <a:xfrm>
              <a:off x="6637338" y="23415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681"/>
            <p:cNvSpPr>
              <a:spLocks/>
            </p:cNvSpPr>
            <p:nvPr/>
          </p:nvSpPr>
          <p:spPr bwMode="auto">
            <a:xfrm>
              <a:off x="6707188" y="23415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682"/>
            <p:cNvSpPr>
              <a:spLocks/>
            </p:cNvSpPr>
            <p:nvPr/>
          </p:nvSpPr>
          <p:spPr bwMode="auto">
            <a:xfrm>
              <a:off x="6429376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683"/>
            <p:cNvSpPr>
              <a:spLocks/>
            </p:cNvSpPr>
            <p:nvPr/>
          </p:nvSpPr>
          <p:spPr bwMode="auto">
            <a:xfrm>
              <a:off x="649763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Freeform 684"/>
            <p:cNvSpPr>
              <a:spLocks/>
            </p:cNvSpPr>
            <p:nvPr/>
          </p:nvSpPr>
          <p:spPr bwMode="auto">
            <a:xfrm>
              <a:off x="6429376" y="2341563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685"/>
            <p:cNvSpPr>
              <a:spLocks/>
            </p:cNvSpPr>
            <p:nvPr/>
          </p:nvSpPr>
          <p:spPr bwMode="auto">
            <a:xfrm>
              <a:off x="63579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686"/>
            <p:cNvSpPr>
              <a:spLocks/>
            </p:cNvSpPr>
            <p:nvPr/>
          </p:nvSpPr>
          <p:spPr bwMode="auto">
            <a:xfrm>
              <a:off x="635793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687"/>
            <p:cNvSpPr>
              <a:spLocks/>
            </p:cNvSpPr>
            <p:nvPr/>
          </p:nvSpPr>
          <p:spPr bwMode="auto">
            <a:xfrm>
              <a:off x="649763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Freeform 688"/>
            <p:cNvSpPr>
              <a:spLocks/>
            </p:cNvSpPr>
            <p:nvPr/>
          </p:nvSpPr>
          <p:spPr bwMode="auto">
            <a:xfrm>
              <a:off x="6567488" y="25463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689"/>
            <p:cNvSpPr>
              <a:spLocks/>
            </p:cNvSpPr>
            <p:nvPr/>
          </p:nvSpPr>
          <p:spPr bwMode="auto">
            <a:xfrm>
              <a:off x="6637338" y="254635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9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Freeform 690"/>
            <p:cNvSpPr>
              <a:spLocks/>
            </p:cNvSpPr>
            <p:nvPr/>
          </p:nvSpPr>
          <p:spPr bwMode="auto">
            <a:xfrm>
              <a:off x="6707188" y="254635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Freeform 691"/>
            <p:cNvSpPr>
              <a:spLocks/>
            </p:cNvSpPr>
            <p:nvPr/>
          </p:nvSpPr>
          <p:spPr bwMode="auto">
            <a:xfrm>
              <a:off x="6707188" y="26193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Freeform 692"/>
            <p:cNvSpPr>
              <a:spLocks/>
            </p:cNvSpPr>
            <p:nvPr/>
          </p:nvSpPr>
          <p:spPr bwMode="auto">
            <a:xfrm>
              <a:off x="6567488" y="24812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Freeform 693"/>
            <p:cNvSpPr>
              <a:spLocks/>
            </p:cNvSpPr>
            <p:nvPr/>
          </p:nvSpPr>
          <p:spPr bwMode="auto">
            <a:xfrm>
              <a:off x="6637338" y="24812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Freeform 694"/>
            <p:cNvSpPr>
              <a:spLocks/>
            </p:cNvSpPr>
            <p:nvPr/>
          </p:nvSpPr>
          <p:spPr bwMode="auto">
            <a:xfrm>
              <a:off x="6707188" y="24812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Freeform 695"/>
            <p:cNvSpPr>
              <a:spLocks/>
            </p:cNvSpPr>
            <p:nvPr/>
          </p:nvSpPr>
          <p:spPr bwMode="auto">
            <a:xfrm>
              <a:off x="6497638" y="24812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Freeform 696"/>
            <p:cNvSpPr>
              <a:spLocks/>
            </p:cNvSpPr>
            <p:nvPr/>
          </p:nvSpPr>
          <p:spPr bwMode="auto">
            <a:xfrm>
              <a:off x="6429376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Freeform 697"/>
            <p:cNvSpPr>
              <a:spLocks/>
            </p:cNvSpPr>
            <p:nvPr/>
          </p:nvSpPr>
          <p:spPr bwMode="auto">
            <a:xfrm>
              <a:off x="64976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4" name="Freeform 698"/>
            <p:cNvSpPr>
              <a:spLocks/>
            </p:cNvSpPr>
            <p:nvPr/>
          </p:nvSpPr>
          <p:spPr bwMode="auto">
            <a:xfrm>
              <a:off x="670718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Freeform 699"/>
            <p:cNvSpPr>
              <a:spLocks/>
            </p:cNvSpPr>
            <p:nvPr/>
          </p:nvSpPr>
          <p:spPr bwMode="auto">
            <a:xfrm>
              <a:off x="67770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Freeform 700"/>
            <p:cNvSpPr>
              <a:spLocks/>
            </p:cNvSpPr>
            <p:nvPr/>
          </p:nvSpPr>
          <p:spPr bwMode="auto">
            <a:xfrm>
              <a:off x="6846888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Freeform 701"/>
            <p:cNvSpPr>
              <a:spLocks/>
            </p:cNvSpPr>
            <p:nvPr/>
          </p:nvSpPr>
          <p:spPr bwMode="auto">
            <a:xfrm>
              <a:off x="6916738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Freeform 702"/>
            <p:cNvSpPr>
              <a:spLocks/>
            </p:cNvSpPr>
            <p:nvPr/>
          </p:nvSpPr>
          <p:spPr bwMode="auto">
            <a:xfrm>
              <a:off x="6986588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9" name="Freeform 703"/>
            <p:cNvSpPr>
              <a:spLocks/>
            </p:cNvSpPr>
            <p:nvPr/>
          </p:nvSpPr>
          <p:spPr bwMode="auto">
            <a:xfrm>
              <a:off x="70564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Freeform 704"/>
            <p:cNvSpPr>
              <a:spLocks/>
            </p:cNvSpPr>
            <p:nvPr/>
          </p:nvSpPr>
          <p:spPr bwMode="auto">
            <a:xfrm>
              <a:off x="593725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Freeform 705"/>
            <p:cNvSpPr>
              <a:spLocks/>
            </p:cNvSpPr>
            <p:nvPr/>
          </p:nvSpPr>
          <p:spPr bwMode="auto">
            <a:xfrm>
              <a:off x="6008688" y="20574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Freeform 706"/>
            <p:cNvSpPr>
              <a:spLocks/>
            </p:cNvSpPr>
            <p:nvPr/>
          </p:nvSpPr>
          <p:spPr bwMode="auto">
            <a:xfrm>
              <a:off x="6076951" y="20574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Freeform 707"/>
            <p:cNvSpPr>
              <a:spLocks/>
            </p:cNvSpPr>
            <p:nvPr/>
          </p:nvSpPr>
          <p:spPr bwMode="auto">
            <a:xfrm>
              <a:off x="6146801" y="20574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Freeform 708"/>
            <p:cNvSpPr>
              <a:spLocks/>
            </p:cNvSpPr>
            <p:nvPr/>
          </p:nvSpPr>
          <p:spPr bwMode="auto">
            <a:xfrm>
              <a:off x="621665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Freeform 709"/>
            <p:cNvSpPr>
              <a:spLocks/>
            </p:cNvSpPr>
            <p:nvPr/>
          </p:nvSpPr>
          <p:spPr bwMode="auto">
            <a:xfrm>
              <a:off x="628650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Freeform 710"/>
            <p:cNvSpPr>
              <a:spLocks/>
            </p:cNvSpPr>
            <p:nvPr/>
          </p:nvSpPr>
          <p:spPr bwMode="auto">
            <a:xfrm>
              <a:off x="6357938" y="20574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Freeform 711"/>
            <p:cNvSpPr>
              <a:spLocks/>
            </p:cNvSpPr>
            <p:nvPr/>
          </p:nvSpPr>
          <p:spPr bwMode="auto">
            <a:xfrm>
              <a:off x="6008688" y="1990726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Freeform 712"/>
            <p:cNvSpPr>
              <a:spLocks/>
            </p:cNvSpPr>
            <p:nvPr/>
          </p:nvSpPr>
          <p:spPr bwMode="auto">
            <a:xfrm>
              <a:off x="6076951" y="1990726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Freeform 713"/>
            <p:cNvSpPr>
              <a:spLocks/>
            </p:cNvSpPr>
            <p:nvPr/>
          </p:nvSpPr>
          <p:spPr bwMode="auto">
            <a:xfrm>
              <a:off x="6146801" y="1990726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Freeform 714"/>
            <p:cNvSpPr>
              <a:spLocks/>
            </p:cNvSpPr>
            <p:nvPr/>
          </p:nvSpPr>
          <p:spPr bwMode="auto">
            <a:xfrm>
              <a:off x="6216651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Freeform 715"/>
            <p:cNvSpPr>
              <a:spLocks/>
            </p:cNvSpPr>
            <p:nvPr/>
          </p:nvSpPr>
          <p:spPr bwMode="auto">
            <a:xfrm>
              <a:off x="6286501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Freeform 716"/>
            <p:cNvSpPr>
              <a:spLocks/>
            </p:cNvSpPr>
            <p:nvPr/>
          </p:nvSpPr>
          <p:spPr bwMode="auto">
            <a:xfrm>
              <a:off x="579755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Freeform 717"/>
            <p:cNvSpPr>
              <a:spLocks/>
            </p:cNvSpPr>
            <p:nvPr/>
          </p:nvSpPr>
          <p:spPr bwMode="auto">
            <a:xfrm>
              <a:off x="5797551" y="18510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4" name="Freeform 718"/>
            <p:cNvSpPr>
              <a:spLocks/>
            </p:cNvSpPr>
            <p:nvPr/>
          </p:nvSpPr>
          <p:spPr bwMode="auto">
            <a:xfrm>
              <a:off x="5659438" y="20574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Freeform 719"/>
            <p:cNvSpPr>
              <a:spLocks/>
            </p:cNvSpPr>
            <p:nvPr/>
          </p:nvSpPr>
          <p:spPr bwMode="auto">
            <a:xfrm>
              <a:off x="5729288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Freeform 720"/>
            <p:cNvSpPr>
              <a:spLocks/>
            </p:cNvSpPr>
            <p:nvPr/>
          </p:nvSpPr>
          <p:spPr bwMode="auto">
            <a:xfrm>
              <a:off x="5659438" y="1990726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Freeform 721"/>
            <p:cNvSpPr>
              <a:spLocks/>
            </p:cNvSpPr>
            <p:nvPr/>
          </p:nvSpPr>
          <p:spPr bwMode="auto">
            <a:xfrm>
              <a:off x="5729288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8" name="Freeform 722"/>
            <p:cNvSpPr>
              <a:spLocks/>
            </p:cNvSpPr>
            <p:nvPr/>
          </p:nvSpPr>
          <p:spPr bwMode="auto">
            <a:xfrm>
              <a:off x="5659438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Freeform 723"/>
            <p:cNvSpPr>
              <a:spLocks/>
            </p:cNvSpPr>
            <p:nvPr/>
          </p:nvSpPr>
          <p:spPr bwMode="auto">
            <a:xfrm>
              <a:off x="5589588" y="18526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Freeform 724"/>
            <p:cNvSpPr>
              <a:spLocks/>
            </p:cNvSpPr>
            <p:nvPr/>
          </p:nvSpPr>
          <p:spPr bwMode="auto">
            <a:xfrm>
              <a:off x="558800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1" name="Freeform 725"/>
            <p:cNvSpPr>
              <a:spLocks/>
            </p:cNvSpPr>
            <p:nvPr/>
          </p:nvSpPr>
          <p:spPr bwMode="auto">
            <a:xfrm>
              <a:off x="5518151" y="18526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Freeform 726"/>
            <p:cNvSpPr>
              <a:spLocks/>
            </p:cNvSpPr>
            <p:nvPr/>
          </p:nvSpPr>
          <p:spPr bwMode="auto">
            <a:xfrm>
              <a:off x="5516563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Freeform 727"/>
            <p:cNvSpPr>
              <a:spLocks/>
            </p:cNvSpPr>
            <p:nvPr/>
          </p:nvSpPr>
          <p:spPr bwMode="auto">
            <a:xfrm>
              <a:off x="5729288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4" name="Freeform 728"/>
            <p:cNvSpPr>
              <a:spLocks/>
            </p:cNvSpPr>
            <p:nvPr/>
          </p:nvSpPr>
          <p:spPr bwMode="auto">
            <a:xfrm>
              <a:off x="5659438" y="18494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Freeform 729"/>
            <p:cNvSpPr>
              <a:spLocks/>
            </p:cNvSpPr>
            <p:nvPr/>
          </p:nvSpPr>
          <p:spPr bwMode="auto">
            <a:xfrm>
              <a:off x="57292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Freeform 730"/>
            <p:cNvSpPr>
              <a:spLocks/>
            </p:cNvSpPr>
            <p:nvPr/>
          </p:nvSpPr>
          <p:spPr bwMode="auto">
            <a:xfrm>
              <a:off x="5659438" y="17780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Freeform 731"/>
            <p:cNvSpPr>
              <a:spLocks/>
            </p:cNvSpPr>
            <p:nvPr/>
          </p:nvSpPr>
          <p:spPr bwMode="auto">
            <a:xfrm>
              <a:off x="5729288" y="17780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Freeform 732"/>
            <p:cNvSpPr>
              <a:spLocks/>
            </p:cNvSpPr>
            <p:nvPr/>
          </p:nvSpPr>
          <p:spPr bwMode="auto">
            <a:xfrm>
              <a:off x="5729288" y="170973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9" name="Freeform 733"/>
            <p:cNvSpPr>
              <a:spLocks/>
            </p:cNvSpPr>
            <p:nvPr/>
          </p:nvSpPr>
          <p:spPr bwMode="auto">
            <a:xfrm>
              <a:off x="593725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Freeform 734"/>
            <p:cNvSpPr>
              <a:spLocks/>
            </p:cNvSpPr>
            <p:nvPr/>
          </p:nvSpPr>
          <p:spPr bwMode="auto">
            <a:xfrm>
              <a:off x="6008688" y="19208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Freeform 735"/>
            <p:cNvSpPr>
              <a:spLocks/>
            </p:cNvSpPr>
            <p:nvPr/>
          </p:nvSpPr>
          <p:spPr bwMode="auto">
            <a:xfrm>
              <a:off x="607695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Freeform 736"/>
            <p:cNvSpPr>
              <a:spLocks/>
            </p:cNvSpPr>
            <p:nvPr/>
          </p:nvSpPr>
          <p:spPr bwMode="auto">
            <a:xfrm>
              <a:off x="6146801" y="19208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Freeform 737"/>
            <p:cNvSpPr>
              <a:spLocks/>
            </p:cNvSpPr>
            <p:nvPr/>
          </p:nvSpPr>
          <p:spPr bwMode="auto">
            <a:xfrm>
              <a:off x="621665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Freeform 738"/>
            <p:cNvSpPr>
              <a:spLocks/>
            </p:cNvSpPr>
            <p:nvPr/>
          </p:nvSpPr>
          <p:spPr bwMode="auto">
            <a:xfrm>
              <a:off x="628650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Freeform 739"/>
            <p:cNvSpPr>
              <a:spLocks/>
            </p:cNvSpPr>
            <p:nvPr/>
          </p:nvSpPr>
          <p:spPr bwMode="auto">
            <a:xfrm>
              <a:off x="656748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Freeform 740"/>
            <p:cNvSpPr>
              <a:spLocks/>
            </p:cNvSpPr>
            <p:nvPr/>
          </p:nvSpPr>
          <p:spPr bwMode="auto">
            <a:xfrm>
              <a:off x="6637338" y="20605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Freeform 741"/>
            <p:cNvSpPr>
              <a:spLocks/>
            </p:cNvSpPr>
            <p:nvPr/>
          </p:nvSpPr>
          <p:spPr bwMode="auto">
            <a:xfrm>
              <a:off x="6707188" y="20605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Freeform 742"/>
            <p:cNvSpPr>
              <a:spLocks/>
            </p:cNvSpPr>
            <p:nvPr/>
          </p:nvSpPr>
          <p:spPr bwMode="auto">
            <a:xfrm>
              <a:off x="67770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Freeform 743"/>
            <p:cNvSpPr>
              <a:spLocks/>
            </p:cNvSpPr>
            <p:nvPr/>
          </p:nvSpPr>
          <p:spPr bwMode="auto">
            <a:xfrm>
              <a:off x="6846888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Freeform 744"/>
            <p:cNvSpPr>
              <a:spLocks/>
            </p:cNvSpPr>
            <p:nvPr/>
          </p:nvSpPr>
          <p:spPr bwMode="auto">
            <a:xfrm>
              <a:off x="6916738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Freeform 745"/>
            <p:cNvSpPr>
              <a:spLocks/>
            </p:cNvSpPr>
            <p:nvPr/>
          </p:nvSpPr>
          <p:spPr bwMode="auto">
            <a:xfrm>
              <a:off x="6986588" y="20605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Freeform 746"/>
            <p:cNvSpPr>
              <a:spLocks/>
            </p:cNvSpPr>
            <p:nvPr/>
          </p:nvSpPr>
          <p:spPr bwMode="auto">
            <a:xfrm>
              <a:off x="70564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Freeform 747"/>
            <p:cNvSpPr>
              <a:spLocks/>
            </p:cNvSpPr>
            <p:nvPr/>
          </p:nvSpPr>
          <p:spPr bwMode="auto">
            <a:xfrm>
              <a:off x="7126288" y="20605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Freeform 748"/>
            <p:cNvSpPr>
              <a:spLocks/>
            </p:cNvSpPr>
            <p:nvPr/>
          </p:nvSpPr>
          <p:spPr bwMode="auto">
            <a:xfrm>
              <a:off x="656748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Freeform 749"/>
            <p:cNvSpPr>
              <a:spLocks/>
            </p:cNvSpPr>
            <p:nvPr/>
          </p:nvSpPr>
          <p:spPr bwMode="auto">
            <a:xfrm>
              <a:off x="6637338" y="19939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Freeform 750"/>
            <p:cNvSpPr>
              <a:spLocks/>
            </p:cNvSpPr>
            <p:nvPr/>
          </p:nvSpPr>
          <p:spPr bwMode="auto">
            <a:xfrm>
              <a:off x="6707188" y="19939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Freeform 751"/>
            <p:cNvSpPr>
              <a:spLocks/>
            </p:cNvSpPr>
            <p:nvPr/>
          </p:nvSpPr>
          <p:spPr bwMode="auto">
            <a:xfrm>
              <a:off x="67770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Freeform 752"/>
            <p:cNvSpPr>
              <a:spLocks/>
            </p:cNvSpPr>
            <p:nvPr/>
          </p:nvSpPr>
          <p:spPr bwMode="auto">
            <a:xfrm>
              <a:off x="6846888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9" name="Freeform 753"/>
            <p:cNvSpPr>
              <a:spLocks/>
            </p:cNvSpPr>
            <p:nvPr/>
          </p:nvSpPr>
          <p:spPr bwMode="auto">
            <a:xfrm>
              <a:off x="6916738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0" name="Freeform 754"/>
            <p:cNvSpPr>
              <a:spLocks/>
            </p:cNvSpPr>
            <p:nvPr/>
          </p:nvSpPr>
          <p:spPr bwMode="auto">
            <a:xfrm>
              <a:off x="6986588" y="19939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1" name="Freeform 755"/>
            <p:cNvSpPr>
              <a:spLocks/>
            </p:cNvSpPr>
            <p:nvPr/>
          </p:nvSpPr>
          <p:spPr bwMode="auto">
            <a:xfrm>
              <a:off x="70564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2" name="Freeform 756"/>
            <p:cNvSpPr>
              <a:spLocks/>
            </p:cNvSpPr>
            <p:nvPr/>
          </p:nvSpPr>
          <p:spPr bwMode="auto">
            <a:xfrm>
              <a:off x="656748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Freeform 757"/>
            <p:cNvSpPr>
              <a:spLocks/>
            </p:cNvSpPr>
            <p:nvPr/>
          </p:nvSpPr>
          <p:spPr bwMode="auto">
            <a:xfrm>
              <a:off x="6637338" y="19240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Freeform 758"/>
            <p:cNvSpPr>
              <a:spLocks/>
            </p:cNvSpPr>
            <p:nvPr/>
          </p:nvSpPr>
          <p:spPr bwMode="auto">
            <a:xfrm>
              <a:off x="6429376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Freeform 759"/>
            <p:cNvSpPr>
              <a:spLocks/>
            </p:cNvSpPr>
            <p:nvPr/>
          </p:nvSpPr>
          <p:spPr bwMode="auto">
            <a:xfrm>
              <a:off x="64976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Freeform 760"/>
            <p:cNvSpPr>
              <a:spLocks/>
            </p:cNvSpPr>
            <p:nvPr/>
          </p:nvSpPr>
          <p:spPr bwMode="auto">
            <a:xfrm>
              <a:off x="6567488" y="28209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Freeform 761"/>
            <p:cNvSpPr>
              <a:spLocks/>
            </p:cNvSpPr>
            <p:nvPr/>
          </p:nvSpPr>
          <p:spPr bwMode="auto">
            <a:xfrm>
              <a:off x="6637338" y="28209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Freeform 762"/>
            <p:cNvSpPr>
              <a:spLocks/>
            </p:cNvSpPr>
            <p:nvPr/>
          </p:nvSpPr>
          <p:spPr bwMode="auto">
            <a:xfrm>
              <a:off x="6567488" y="2754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Freeform 763"/>
            <p:cNvSpPr>
              <a:spLocks/>
            </p:cNvSpPr>
            <p:nvPr/>
          </p:nvSpPr>
          <p:spPr bwMode="auto">
            <a:xfrm>
              <a:off x="6637338" y="27543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Freeform 764"/>
            <p:cNvSpPr>
              <a:spLocks/>
            </p:cNvSpPr>
            <p:nvPr/>
          </p:nvSpPr>
          <p:spPr bwMode="auto">
            <a:xfrm>
              <a:off x="6567488" y="26844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Freeform 765"/>
            <p:cNvSpPr>
              <a:spLocks/>
            </p:cNvSpPr>
            <p:nvPr/>
          </p:nvSpPr>
          <p:spPr bwMode="auto">
            <a:xfrm>
              <a:off x="6637338" y="26844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Freeform 766"/>
            <p:cNvSpPr>
              <a:spLocks/>
            </p:cNvSpPr>
            <p:nvPr/>
          </p:nvSpPr>
          <p:spPr bwMode="auto">
            <a:xfrm>
              <a:off x="6497638" y="28209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Freeform 767"/>
            <p:cNvSpPr>
              <a:spLocks/>
            </p:cNvSpPr>
            <p:nvPr/>
          </p:nvSpPr>
          <p:spPr bwMode="auto">
            <a:xfrm>
              <a:off x="6497638" y="2754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Freeform 768"/>
            <p:cNvSpPr>
              <a:spLocks/>
            </p:cNvSpPr>
            <p:nvPr/>
          </p:nvSpPr>
          <p:spPr bwMode="auto">
            <a:xfrm>
              <a:off x="6567488" y="29638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Freeform 769"/>
            <p:cNvSpPr>
              <a:spLocks/>
            </p:cNvSpPr>
            <p:nvPr/>
          </p:nvSpPr>
          <p:spPr bwMode="auto">
            <a:xfrm>
              <a:off x="6637338" y="29638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Freeform 770"/>
            <p:cNvSpPr>
              <a:spLocks/>
            </p:cNvSpPr>
            <p:nvPr/>
          </p:nvSpPr>
          <p:spPr bwMode="auto">
            <a:xfrm>
              <a:off x="6567488" y="2897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Freeform 771"/>
            <p:cNvSpPr>
              <a:spLocks/>
            </p:cNvSpPr>
            <p:nvPr/>
          </p:nvSpPr>
          <p:spPr bwMode="auto">
            <a:xfrm>
              <a:off x="6637338" y="28971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Freeform 772"/>
            <p:cNvSpPr>
              <a:spLocks/>
            </p:cNvSpPr>
            <p:nvPr/>
          </p:nvSpPr>
          <p:spPr bwMode="auto">
            <a:xfrm>
              <a:off x="6497638" y="29638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Freeform 773"/>
            <p:cNvSpPr>
              <a:spLocks/>
            </p:cNvSpPr>
            <p:nvPr/>
          </p:nvSpPr>
          <p:spPr bwMode="auto">
            <a:xfrm>
              <a:off x="6497638" y="2897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Freeform 774"/>
            <p:cNvSpPr>
              <a:spLocks/>
            </p:cNvSpPr>
            <p:nvPr/>
          </p:nvSpPr>
          <p:spPr bwMode="auto">
            <a:xfrm>
              <a:off x="6567488" y="31035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Freeform 775"/>
            <p:cNvSpPr>
              <a:spLocks/>
            </p:cNvSpPr>
            <p:nvPr/>
          </p:nvSpPr>
          <p:spPr bwMode="auto">
            <a:xfrm>
              <a:off x="6497638" y="31035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Freeform 776"/>
            <p:cNvSpPr>
              <a:spLocks/>
            </p:cNvSpPr>
            <p:nvPr/>
          </p:nvSpPr>
          <p:spPr bwMode="auto">
            <a:xfrm>
              <a:off x="6637338" y="31035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Freeform 777"/>
            <p:cNvSpPr>
              <a:spLocks/>
            </p:cNvSpPr>
            <p:nvPr/>
          </p:nvSpPr>
          <p:spPr bwMode="auto">
            <a:xfrm>
              <a:off x="6567488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Freeform 778"/>
            <p:cNvSpPr>
              <a:spLocks/>
            </p:cNvSpPr>
            <p:nvPr/>
          </p:nvSpPr>
          <p:spPr bwMode="auto">
            <a:xfrm>
              <a:off x="6637338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Freeform 779"/>
            <p:cNvSpPr>
              <a:spLocks/>
            </p:cNvSpPr>
            <p:nvPr/>
          </p:nvSpPr>
          <p:spPr bwMode="auto">
            <a:xfrm>
              <a:off x="6497638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Freeform 780"/>
            <p:cNvSpPr>
              <a:spLocks/>
            </p:cNvSpPr>
            <p:nvPr/>
          </p:nvSpPr>
          <p:spPr bwMode="auto">
            <a:xfrm>
              <a:off x="6426201" y="30368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Freeform 781"/>
            <p:cNvSpPr>
              <a:spLocks/>
            </p:cNvSpPr>
            <p:nvPr/>
          </p:nvSpPr>
          <p:spPr bwMode="auto">
            <a:xfrm>
              <a:off x="6567488" y="32432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Freeform 782"/>
            <p:cNvSpPr>
              <a:spLocks/>
            </p:cNvSpPr>
            <p:nvPr/>
          </p:nvSpPr>
          <p:spPr bwMode="auto">
            <a:xfrm>
              <a:off x="6567488" y="33178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Freeform 783"/>
            <p:cNvSpPr>
              <a:spLocks/>
            </p:cNvSpPr>
            <p:nvPr/>
          </p:nvSpPr>
          <p:spPr bwMode="auto">
            <a:xfrm>
              <a:off x="6637338" y="32432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Freeform 784"/>
            <p:cNvSpPr>
              <a:spLocks/>
            </p:cNvSpPr>
            <p:nvPr/>
          </p:nvSpPr>
          <p:spPr bwMode="auto">
            <a:xfrm>
              <a:off x="6567488" y="31765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3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Freeform 785"/>
            <p:cNvSpPr>
              <a:spLocks/>
            </p:cNvSpPr>
            <p:nvPr/>
          </p:nvSpPr>
          <p:spPr bwMode="auto">
            <a:xfrm>
              <a:off x="6637338" y="3176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3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Freeform 786"/>
            <p:cNvSpPr>
              <a:spLocks/>
            </p:cNvSpPr>
            <p:nvPr/>
          </p:nvSpPr>
          <p:spPr bwMode="auto">
            <a:xfrm>
              <a:off x="6497638" y="31765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3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Freeform 787"/>
            <p:cNvSpPr>
              <a:spLocks/>
            </p:cNvSpPr>
            <p:nvPr/>
          </p:nvSpPr>
          <p:spPr bwMode="auto">
            <a:xfrm>
              <a:off x="6497638" y="26844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788"/>
            <p:cNvSpPr>
              <a:spLocks/>
            </p:cNvSpPr>
            <p:nvPr/>
          </p:nvSpPr>
          <p:spPr bwMode="auto">
            <a:xfrm>
              <a:off x="6567488" y="2616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Freeform 789"/>
            <p:cNvSpPr>
              <a:spLocks/>
            </p:cNvSpPr>
            <p:nvPr/>
          </p:nvSpPr>
          <p:spPr bwMode="auto">
            <a:xfrm>
              <a:off x="6637338" y="26162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3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Freeform 790"/>
            <p:cNvSpPr>
              <a:spLocks/>
            </p:cNvSpPr>
            <p:nvPr/>
          </p:nvSpPr>
          <p:spPr bwMode="auto">
            <a:xfrm>
              <a:off x="6497638" y="2616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3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Freeform 791"/>
            <p:cNvSpPr>
              <a:spLocks/>
            </p:cNvSpPr>
            <p:nvPr/>
          </p:nvSpPr>
          <p:spPr bwMode="auto">
            <a:xfrm>
              <a:off x="6429376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Freeform 792"/>
            <p:cNvSpPr>
              <a:spLocks/>
            </p:cNvSpPr>
            <p:nvPr/>
          </p:nvSpPr>
          <p:spPr bwMode="auto">
            <a:xfrm>
              <a:off x="64976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Freeform 793"/>
            <p:cNvSpPr>
              <a:spLocks/>
            </p:cNvSpPr>
            <p:nvPr/>
          </p:nvSpPr>
          <p:spPr bwMode="auto">
            <a:xfrm>
              <a:off x="6429376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Freeform 794"/>
            <p:cNvSpPr>
              <a:spLocks/>
            </p:cNvSpPr>
            <p:nvPr/>
          </p:nvSpPr>
          <p:spPr bwMode="auto">
            <a:xfrm>
              <a:off x="6429376" y="29575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Freeform 795"/>
            <p:cNvSpPr>
              <a:spLocks/>
            </p:cNvSpPr>
            <p:nvPr/>
          </p:nvSpPr>
          <p:spPr bwMode="auto">
            <a:xfrm>
              <a:off x="6429376" y="28908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Freeform 796"/>
            <p:cNvSpPr>
              <a:spLocks/>
            </p:cNvSpPr>
            <p:nvPr/>
          </p:nvSpPr>
          <p:spPr bwMode="auto">
            <a:xfrm>
              <a:off x="6429376" y="281940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Freeform 797"/>
            <p:cNvSpPr>
              <a:spLocks/>
            </p:cNvSpPr>
            <p:nvPr/>
          </p:nvSpPr>
          <p:spPr bwMode="auto">
            <a:xfrm>
              <a:off x="6429376" y="27527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Freeform 798"/>
            <p:cNvSpPr>
              <a:spLocks/>
            </p:cNvSpPr>
            <p:nvPr/>
          </p:nvSpPr>
          <p:spPr bwMode="auto">
            <a:xfrm>
              <a:off x="6429376" y="26860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Freeform 799"/>
            <p:cNvSpPr>
              <a:spLocks/>
            </p:cNvSpPr>
            <p:nvPr/>
          </p:nvSpPr>
          <p:spPr bwMode="auto">
            <a:xfrm>
              <a:off x="6429376" y="2616201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Freeform 800"/>
            <p:cNvSpPr>
              <a:spLocks/>
            </p:cNvSpPr>
            <p:nvPr/>
          </p:nvSpPr>
          <p:spPr bwMode="auto">
            <a:xfrm>
              <a:off x="64976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Freeform 801"/>
            <p:cNvSpPr>
              <a:spLocks/>
            </p:cNvSpPr>
            <p:nvPr/>
          </p:nvSpPr>
          <p:spPr bwMode="auto">
            <a:xfrm>
              <a:off x="6707188" y="19240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Freeform 802"/>
            <p:cNvSpPr>
              <a:spLocks/>
            </p:cNvSpPr>
            <p:nvPr/>
          </p:nvSpPr>
          <p:spPr bwMode="auto">
            <a:xfrm>
              <a:off x="67770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Freeform 803"/>
            <p:cNvSpPr>
              <a:spLocks/>
            </p:cNvSpPr>
            <p:nvPr/>
          </p:nvSpPr>
          <p:spPr bwMode="auto">
            <a:xfrm>
              <a:off x="6846888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Freeform 804"/>
            <p:cNvSpPr>
              <a:spLocks/>
            </p:cNvSpPr>
            <p:nvPr/>
          </p:nvSpPr>
          <p:spPr bwMode="auto">
            <a:xfrm>
              <a:off x="6916738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Freeform 805"/>
            <p:cNvSpPr>
              <a:spLocks/>
            </p:cNvSpPr>
            <p:nvPr/>
          </p:nvSpPr>
          <p:spPr bwMode="auto">
            <a:xfrm>
              <a:off x="6986588" y="19240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Freeform 806"/>
            <p:cNvSpPr>
              <a:spLocks/>
            </p:cNvSpPr>
            <p:nvPr/>
          </p:nvSpPr>
          <p:spPr bwMode="auto">
            <a:xfrm>
              <a:off x="70564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Freeform 807"/>
            <p:cNvSpPr>
              <a:spLocks/>
            </p:cNvSpPr>
            <p:nvPr/>
          </p:nvSpPr>
          <p:spPr bwMode="auto">
            <a:xfrm>
              <a:off x="65674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Freeform 809"/>
            <p:cNvSpPr>
              <a:spLocks/>
            </p:cNvSpPr>
            <p:nvPr/>
          </p:nvSpPr>
          <p:spPr bwMode="auto">
            <a:xfrm>
              <a:off x="6637338" y="18494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Freeform 810"/>
            <p:cNvSpPr>
              <a:spLocks/>
            </p:cNvSpPr>
            <p:nvPr/>
          </p:nvSpPr>
          <p:spPr bwMode="auto">
            <a:xfrm>
              <a:off x="6707188" y="18494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Freeform 811"/>
            <p:cNvSpPr>
              <a:spLocks/>
            </p:cNvSpPr>
            <p:nvPr/>
          </p:nvSpPr>
          <p:spPr bwMode="auto">
            <a:xfrm>
              <a:off x="67770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Freeform 812"/>
            <p:cNvSpPr>
              <a:spLocks/>
            </p:cNvSpPr>
            <p:nvPr/>
          </p:nvSpPr>
          <p:spPr bwMode="auto">
            <a:xfrm>
              <a:off x="684688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Freeform 813"/>
            <p:cNvSpPr>
              <a:spLocks/>
            </p:cNvSpPr>
            <p:nvPr/>
          </p:nvSpPr>
          <p:spPr bwMode="auto">
            <a:xfrm>
              <a:off x="691673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Freeform 814"/>
            <p:cNvSpPr>
              <a:spLocks/>
            </p:cNvSpPr>
            <p:nvPr/>
          </p:nvSpPr>
          <p:spPr bwMode="auto">
            <a:xfrm>
              <a:off x="6986588" y="18494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Freeform 815"/>
            <p:cNvSpPr>
              <a:spLocks/>
            </p:cNvSpPr>
            <p:nvPr/>
          </p:nvSpPr>
          <p:spPr bwMode="auto">
            <a:xfrm>
              <a:off x="70564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Freeform 816"/>
            <p:cNvSpPr>
              <a:spLocks/>
            </p:cNvSpPr>
            <p:nvPr/>
          </p:nvSpPr>
          <p:spPr bwMode="auto">
            <a:xfrm>
              <a:off x="656748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Freeform 817"/>
            <p:cNvSpPr>
              <a:spLocks/>
            </p:cNvSpPr>
            <p:nvPr/>
          </p:nvSpPr>
          <p:spPr bwMode="auto">
            <a:xfrm>
              <a:off x="663733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3" name="Freeform 818"/>
            <p:cNvSpPr>
              <a:spLocks/>
            </p:cNvSpPr>
            <p:nvPr/>
          </p:nvSpPr>
          <p:spPr bwMode="auto">
            <a:xfrm>
              <a:off x="6429376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Freeform 819"/>
            <p:cNvSpPr>
              <a:spLocks/>
            </p:cNvSpPr>
            <p:nvPr/>
          </p:nvSpPr>
          <p:spPr bwMode="auto">
            <a:xfrm>
              <a:off x="64976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Freeform 820"/>
            <p:cNvSpPr>
              <a:spLocks/>
            </p:cNvSpPr>
            <p:nvPr/>
          </p:nvSpPr>
          <p:spPr bwMode="auto">
            <a:xfrm>
              <a:off x="6429376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Freeform 821"/>
            <p:cNvSpPr>
              <a:spLocks/>
            </p:cNvSpPr>
            <p:nvPr/>
          </p:nvSpPr>
          <p:spPr bwMode="auto">
            <a:xfrm>
              <a:off x="64976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7" name="Freeform 822"/>
            <p:cNvSpPr>
              <a:spLocks/>
            </p:cNvSpPr>
            <p:nvPr/>
          </p:nvSpPr>
          <p:spPr bwMode="auto">
            <a:xfrm>
              <a:off x="670718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Freeform 823"/>
            <p:cNvSpPr>
              <a:spLocks/>
            </p:cNvSpPr>
            <p:nvPr/>
          </p:nvSpPr>
          <p:spPr bwMode="auto">
            <a:xfrm>
              <a:off x="67770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Freeform 824"/>
            <p:cNvSpPr>
              <a:spLocks/>
            </p:cNvSpPr>
            <p:nvPr/>
          </p:nvSpPr>
          <p:spPr bwMode="auto">
            <a:xfrm>
              <a:off x="684688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Freeform 825"/>
            <p:cNvSpPr>
              <a:spLocks/>
            </p:cNvSpPr>
            <p:nvPr/>
          </p:nvSpPr>
          <p:spPr bwMode="auto">
            <a:xfrm>
              <a:off x="691673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Freeform 826"/>
            <p:cNvSpPr>
              <a:spLocks/>
            </p:cNvSpPr>
            <p:nvPr/>
          </p:nvSpPr>
          <p:spPr bwMode="auto">
            <a:xfrm>
              <a:off x="6986588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Freeform 827"/>
            <p:cNvSpPr>
              <a:spLocks/>
            </p:cNvSpPr>
            <p:nvPr/>
          </p:nvSpPr>
          <p:spPr bwMode="auto">
            <a:xfrm>
              <a:off x="70564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Freeform 828"/>
            <p:cNvSpPr>
              <a:spLocks/>
            </p:cNvSpPr>
            <p:nvPr/>
          </p:nvSpPr>
          <p:spPr bwMode="auto">
            <a:xfrm>
              <a:off x="656748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Freeform 829"/>
            <p:cNvSpPr>
              <a:spLocks/>
            </p:cNvSpPr>
            <p:nvPr/>
          </p:nvSpPr>
          <p:spPr bwMode="auto">
            <a:xfrm>
              <a:off x="663733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5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Freeform 830"/>
            <p:cNvSpPr>
              <a:spLocks/>
            </p:cNvSpPr>
            <p:nvPr/>
          </p:nvSpPr>
          <p:spPr bwMode="auto">
            <a:xfrm>
              <a:off x="6429376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Freeform 831"/>
            <p:cNvSpPr>
              <a:spLocks/>
            </p:cNvSpPr>
            <p:nvPr/>
          </p:nvSpPr>
          <p:spPr bwMode="auto">
            <a:xfrm>
              <a:off x="6284913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Freeform 832"/>
            <p:cNvSpPr>
              <a:spLocks/>
            </p:cNvSpPr>
            <p:nvPr/>
          </p:nvSpPr>
          <p:spPr bwMode="auto">
            <a:xfrm>
              <a:off x="6359526" y="19939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Freeform 833"/>
            <p:cNvSpPr>
              <a:spLocks/>
            </p:cNvSpPr>
            <p:nvPr/>
          </p:nvSpPr>
          <p:spPr bwMode="auto">
            <a:xfrm>
              <a:off x="6359526" y="19240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834"/>
            <p:cNvSpPr>
              <a:spLocks/>
            </p:cNvSpPr>
            <p:nvPr/>
          </p:nvSpPr>
          <p:spPr bwMode="auto">
            <a:xfrm>
              <a:off x="6359526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Freeform 835"/>
            <p:cNvSpPr>
              <a:spLocks/>
            </p:cNvSpPr>
            <p:nvPr/>
          </p:nvSpPr>
          <p:spPr bwMode="auto">
            <a:xfrm>
              <a:off x="6284913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Freeform 836"/>
            <p:cNvSpPr>
              <a:spLocks/>
            </p:cNvSpPr>
            <p:nvPr/>
          </p:nvSpPr>
          <p:spPr bwMode="auto">
            <a:xfrm>
              <a:off x="6359526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Freeform 837"/>
            <p:cNvSpPr>
              <a:spLocks/>
            </p:cNvSpPr>
            <p:nvPr/>
          </p:nvSpPr>
          <p:spPr bwMode="auto">
            <a:xfrm>
              <a:off x="6146801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Freeform 838"/>
            <p:cNvSpPr>
              <a:spLocks/>
            </p:cNvSpPr>
            <p:nvPr/>
          </p:nvSpPr>
          <p:spPr bwMode="auto">
            <a:xfrm>
              <a:off x="6216651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Freeform 839"/>
            <p:cNvSpPr>
              <a:spLocks/>
            </p:cNvSpPr>
            <p:nvPr/>
          </p:nvSpPr>
          <p:spPr bwMode="auto">
            <a:xfrm>
              <a:off x="6146801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Freeform 840"/>
            <p:cNvSpPr>
              <a:spLocks/>
            </p:cNvSpPr>
            <p:nvPr/>
          </p:nvSpPr>
          <p:spPr bwMode="auto">
            <a:xfrm>
              <a:off x="6216651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6" name="Freeform 841"/>
            <p:cNvSpPr>
              <a:spLocks/>
            </p:cNvSpPr>
            <p:nvPr/>
          </p:nvSpPr>
          <p:spPr bwMode="auto">
            <a:xfrm>
              <a:off x="600868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Freeform 842"/>
            <p:cNvSpPr>
              <a:spLocks/>
            </p:cNvSpPr>
            <p:nvPr/>
          </p:nvSpPr>
          <p:spPr bwMode="auto">
            <a:xfrm>
              <a:off x="6078538" y="18494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Freeform 843"/>
            <p:cNvSpPr>
              <a:spLocks/>
            </p:cNvSpPr>
            <p:nvPr/>
          </p:nvSpPr>
          <p:spPr bwMode="auto">
            <a:xfrm>
              <a:off x="600868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Freeform 844"/>
            <p:cNvSpPr>
              <a:spLocks/>
            </p:cNvSpPr>
            <p:nvPr/>
          </p:nvSpPr>
          <p:spPr bwMode="auto">
            <a:xfrm>
              <a:off x="6078538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Freeform 845"/>
            <p:cNvSpPr>
              <a:spLocks/>
            </p:cNvSpPr>
            <p:nvPr/>
          </p:nvSpPr>
          <p:spPr bwMode="auto">
            <a:xfrm>
              <a:off x="59388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Freeform 846"/>
            <p:cNvSpPr>
              <a:spLocks/>
            </p:cNvSpPr>
            <p:nvPr/>
          </p:nvSpPr>
          <p:spPr bwMode="auto">
            <a:xfrm>
              <a:off x="59388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Freeform 847"/>
            <p:cNvSpPr>
              <a:spLocks/>
            </p:cNvSpPr>
            <p:nvPr/>
          </p:nvSpPr>
          <p:spPr bwMode="auto">
            <a:xfrm>
              <a:off x="6146801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Freeform 848"/>
            <p:cNvSpPr>
              <a:spLocks/>
            </p:cNvSpPr>
            <p:nvPr/>
          </p:nvSpPr>
          <p:spPr bwMode="auto">
            <a:xfrm>
              <a:off x="6216651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Freeform 849"/>
            <p:cNvSpPr>
              <a:spLocks/>
            </p:cNvSpPr>
            <p:nvPr/>
          </p:nvSpPr>
          <p:spPr bwMode="auto">
            <a:xfrm>
              <a:off x="600868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Freeform 850"/>
            <p:cNvSpPr>
              <a:spLocks/>
            </p:cNvSpPr>
            <p:nvPr/>
          </p:nvSpPr>
          <p:spPr bwMode="auto">
            <a:xfrm>
              <a:off x="6078538" y="17081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Freeform 851"/>
            <p:cNvSpPr>
              <a:spLocks/>
            </p:cNvSpPr>
            <p:nvPr/>
          </p:nvSpPr>
          <p:spPr bwMode="auto">
            <a:xfrm>
              <a:off x="59388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Freeform 852"/>
            <p:cNvSpPr>
              <a:spLocks/>
            </p:cNvSpPr>
            <p:nvPr/>
          </p:nvSpPr>
          <p:spPr bwMode="auto">
            <a:xfrm>
              <a:off x="6146801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Freeform 853"/>
            <p:cNvSpPr>
              <a:spLocks/>
            </p:cNvSpPr>
            <p:nvPr/>
          </p:nvSpPr>
          <p:spPr bwMode="auto">
            <a:xfrm>
              <a:off x="6216651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Freeform 854"/>
            <p:cNvSpPr>
              <a:spLocks/>
            </p:cNvSpPr>
            <p:nvPr/>
          </p:nvSpPr>
          <p:spPr bwMode="auto">
            <a:xfrm>
              <a:off x="6008688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Freeform 855"/>
            <p:cNvSpPr>
              <a:spLocks/>
            </p:cNvSpPr>
            <p:nvPr/>
          </p:nvSpPr>
          <p:spPr bwMode="auto">
            <a:xfrm>
              <a:off x="6078538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Freeform 856"/>
            <p:cNvSpPr>
              <a:spLocks/>
            </p:cNvSpPr>
            <p:nvPr/>
          </p:nvSpPr>
          <p:spPr bwMode="auto">
            <a:xfrm>
              <a:off x="59388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Freeform 857"/>
            <p:cNvSpPr>
              <a:spLocks/>
            </p:cNvSpPr>
            <p:nvPr/>
          </p:nvSpPr>
          <p:spPr bwMode="auto">
            <a:xfrm>
              <a:off x="5867401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858"/>
            <p:cNvSpPr>
              <a:spLocks/>
            </p:cNvSpPr>
            <p:nvPr/>
          </p:nvSpPr>
          <p:spPr bwMode="auto">
            <a:xfrm>
              <a:off x="5867401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Freeform 859"/>
            <p:cNvSpPr>
              <a:spLocks/>
            </p:cNvSpPr>
            <p:nvPr/>
          </p:nvSpPr>
          <p:spPr bwMode="auto">
            <a:xfrm>
              <a:off x="5867401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Freeform 860"/>
            <p:cNvSpPr>
              <a:spLocks/>
            </p:cNvSpPr>
            <p:nvPr/>
          </p:nvSpPr>
          <p:spPr bwMode="auto">
            <a:xfrm>
              <a:off x="579913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Freeform 861"/>
            <p:cNvSpPr>
              <a:spLocks/>
            </p:cNvSpPr>
            <p:nvPr/>
          </p:nvSpPr>
          <p:spPr bwMode="auto">
            <a:xfrm>
              <a:off x="579913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862"/>
            <p:cNvSpPr>
              <a:spLocks/>
            </p:cNvSpPr>
            <p:nvPr/>
          </p:nvSpPr>
          <p:spPr bwMode="auto">
            <a:xfrm>
              <a:off x="5799138" y="16398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Freeform 863"/>
            <p:cNvSpPr>
              <a:spLocks/>
            </p:cNvSpPr>
            <p:nvPr/>
          </p:nvSpPr>
          <p:spPr bwMode="auto">
            <a:xfrm>
              <a:off x="5938838" y="1431925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864"/>
            <p:cNvSpPr>
              <a:spLocks/>
            </p:cNvSpPr>
            <p:nvPr/>
          </p:nvSpPr>
          <p:spPr bwMode="auto">
            <a:xfrm>
              <a:off x="5867401" y="1431925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Freeform 865"/>
            <p:cNvSpPr>
              <a:spLocks/>
            </p:cNvSpPr>
            <p:nvPr/>
          </p:nvSpPr>
          <p:spPr bwMode="auto">
            <a:xfrm>
              <a:off x="5938838" y="135572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866"/>
            <p:cNvSpPr>
              <a:spLocks/>
            </p:cNvSpPr>
            <p:nvPr/>
          </p:nvSpPr>
          <p:spPr bwMode="auto">
            <a:xfrm>
              <a:off x="5867401" y="135572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Freeform 867"/>
            <p:cNvSpPr>
              <a:spLocks/>
            </p:cNvSpPr>
            <p:nvPr/>
          </p:nvSpPr>
          <p:spPr bwMode="auto">
            <a:xfrm>
              <a:off x="5799138" y="1431925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Freeform 868"/>
            <p:cNvSpPr>
              <a:spLocks/>
            </p:cNvSpPr>
            <p:nvPr/>
          </p:nvSpPr>
          <p:spPr bwMode="auto">
            <a:xfrm>
              <a:off x="5722938" y="1431925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4 w 153"/>
                <a:gd name="T45" fmla="*/ 12 h 153"/>
                <a:gd name="T46" fmla="*/ 46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Freeform 869"/>
            <p:cNvSpPr>
              <a:spLocks/>
            </p:cNvSpPr>
            <p:nvPr/>
          </p:nvSpPr>
          <p:spPr bwMode="auto">
            <a:xfrm>
              <a:off x="64976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870"/>
            <p:cNvSpPr>
              <a:spLocks/>
            </p:cNvSpPr>
            <p:nvPr/>
          </p:nvSpPr>
          <p:spPr bwMode="auto">
            <a:xfrm>
              <a:off x="670718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Freeform 871"/>
            <p:cNvSpPr>
              <a:spLocks/>
            </p:cNvSpPr>
            <p:nvPr/>
          </p:nvSpPr>
          <p:spPr bwMode="auto">
            <a:xfrm>
              <a:off x="6637338" y="15668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872"/>
            <p:cNvSpPr>
              <a:spLocks/>
            </p:cNvSpPr>
            <p:nvPr/>
          </p:nvSpPr>
          <p:spPr bwMode="auto">
            <a:xfrm>
              <a:off x="6637338" y="14970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Freeform 873"/>
            <p:cNvSpPr>
              <a:spLocks/>
            </p:cNvSpPr>
            <p:nvPr/>
          </p:nvSpPr>
          <p:spPr bwMode="auto">
            <a:xfrm>
              <a:off x="6707188" y="14970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Freeform 874"/>
            <p:cNvSpPr>
              <a:spLocks/>
            </p:cNvSpPr>
            <p:nvPr/>
          </p:nvSpPr>
          <p:spPr bwMode="auto">
            <a:xfrm>
              <a:off x="67770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Freeform 875"/>
            <p:cNvSpPr>
              <a:spLocks/>
            </p:cNvSpPr>
            <p:nvPr/>
          </p:nvSpPr>
          <p:spPr bwMode="auto">
            <a:xfrm>
              <a:off x="684688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876"/>
            <p:cNvSpPr>
              <a:spLocks/>
            </p:cNvSpPr>
            <p:nvPr/>
          </p:nvSpPr>
          <p:spPr bwMode="auto">
            <a:xfrm>
              <a:off x="6777038" y="16398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Freeform 877"/>
            <p:cNvSpPr>
              <a:spLocks/>
            </p:cNvSpPr>
            <p:nvPr/>
          </p:nvSpPr>
          <p:spPr bwMode="auto">
            <a:xfrm>
              <a:off x="6846888" y="163988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Freeform 878"/>
            <p:cNvSpPr>
              <a:spLocks/>
            </p:cNvSpPr>
            <p:nvPr/>
          </p:nvSpPr>
          <p:spPr bwMode="auto">
            <a:xfrm>
              <a:off x="691673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Freeform 879"/>
            <p:cNvSpPr>
              <a:spLocks/>
            </p:cNvSpPr>
            <p:nvPr/>
          </p:nvSpPr>
          <p:spPr bwMode="auto">
            <a:xfrm>
              <a:off x="6986588" y="17081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Freeform 880"/>
            <p:cNvSpPr>
              <a:spLocks/>
            </p:cNvSpPr>
            <p:nvPr/>
          </p:nvSpPr>
          <p:spPr bwMode="auto">
            <a:xfrm>
              <a:off x="70564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Freeform 881"/>
            <p:cNvSpPr>
              <a:spLocks/>
            </p:cNvSpPr>
            <p:nvPr/>
          </p:nvSpPr>
          <p:spPr bwMode="auto">
            <a:xfrm>
              <a:off x="6986588" y="163988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Freeform 882"/>
            <p:cNvSpPr>
              <a:spLocks/>
            </p:cNvSpPr>
            <p:nvPr/>
          </p:nvSpPr>
          <p:spPr bwMode="auto">
            <a:xfrm>
              <a:off x="7056438" y="16398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Freeform 883"/>
            <p:cNvSpPr>
              <a:spLocks/>
            </p:cNvSpPr>
            <p:nvPr/>
          </p:nvSpPr>
          <p:spPr bwMode="auto">
            <a:xfrm>
              <a:off x="7332663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Freeform 884"/>
            <p:cNvSpPr>
              <a:spLocks/>
            </p:cNvSpPr>
            <p:nvPr/>
          </p:nvSpPr>
          <p:spPr bwMode="auto">
            <a:xfrm>
              <a:off x="7402513" y="22653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Freeform 885"/>
            <p:cNvSpPr>
              <a:spLocks/>
            </p:cNvSpPr>
            <p:nvPr/>
          </p:nvSpPr>
          <p:spPr bwMode="auto">
            <a:xfrm>
              <a:off x="747236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886"/>
            <p:cNvSpPr>
              <a:spLocks/>
            </p:cNvSpPr>
            <p:nvPr/>
          </p:nvSpPr>
          <p:spPr bwMode="auto">
            <a:xfrm>
              <a:off x="754221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Freeform 887"/>
            <p:cNvSpPr>
              <a:spLocks/>
            </p:cNvSpPr>
            <p:nvPr/>
          </p:nvSpPr>
          <p:spPr bwMode="auto">
            <a:xfrm>
              <a:off x="761206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Freeform 888"/>
            <p:cNvSpPr>
              <a:spLocks/>
            </p:cNvSpPr>
            <p:nvPr/>
          </p:nvSpPr>
          <p:spPr bwMode="auto">
            <a:xfrm>
              <a:off x="768191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Freeform 889"/>
            <p:cNvSpPr>
              <a:spLocks/>
            </p:cNvSpPr>
            <p:nvPr/>
          </p:nvSpPr>
          <p:spPr bwMode="auto">
            <a:xfrm>
              <a:off x="7751763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Freeform 890"/>
            <p:cNvSpPr>
              <a:spLocks/>
            </p:cNvSpPr>
            <p:nvPr/>
          </p:nvSpPr>
          <p:spPr bwMode="auto">
            <a:xfrm>
              <a:off x="782161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Freeform 891"/>
            <p:cNvSpPr>
              <a:spLocks/>
            </p:cNvSpPr>
            <p:nvPr/>
          </p:nvSpPr>
          <p:spPr bwMode="auto">
            <a:xfrm>
              <a:off x="789146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Freeform 892"/>
            <p:cNvSpPr>
              <a:spLocks/>
            </p:cNvSpPr>
            <p:nvPr/>
          </p:nvSpPr>
          <p:spPr bwMode="auto">
            <a:xfrm>
              <a:off x="7332663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Freeform 893"/>
            <p:cNvSpPr>
              <a:spLocks/>
            </p:cNvSpPr>
            <p:nvPr/>
          </p:nvSpPr>
          <p:spPr bwMode="auto">
            <a:xfrm>
              <a:off x="7402513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Freeform 894"/>
            <p:cNvSpPr>
              <a:spLocks/>
            </p:cNvSpPr>
            <p:nvPr/>
          </p:nvSpPr>
          <p:spPr bwMode="auto">
            <a:xfrm>
              <a:off x="7472363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Freeform 895"/>
            <p:cNvSpPr>
              <a:spLocks/>
            </p:cNvSpPr>
            <p:nvPr/>
          </p:nvSpPr>
          <p:spPr bwMode="auto">
            <a:xfrm>
              <a:off x="754221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Freeform 896"/>
            <p:cNvSpPr>
              <a:spLocks/>
            </p:cNvSpPr>
            <p:nvPr/>
          </p:nvSpPr>
          <p:spPr bwMode="auto">
            <a:xfrm>
              <a:off x="761206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Freeform 897"/>
            <p:cNvSpPr>
              <a:spLocks/>
            </p:cNvSpPr>
            <p:nvPr/>
          </p:nvSpPr>
          <p:spPr bwMode="auto">
            <a:xfrm>
              <a:off x="7681913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Freeform 898"/>
            <p:cNvSpPr>
              <a:spLocks/>
            </p:cNvSpPr>
            <p:nvPr/>
          </p:nvSpPr>
          <p:spPr bwMode="auto">
            <a:xfrm>
              <a:off x="7751763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Freeform 899"/>
            <p:cNvSpPr>
              <a:spLocks/>
            </p:cNvSpPr>
            <p:nvPr/>
          </p:nvSpPr>
          <p:spPr bwMode="auto">
            <a:xfrm>
              <a:off x="782161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Freeform 900"/>
            <p:cNvSpPr>
              <a:spLocks/>
            </p:cNvSpPr>
            <p:nvPr/>
          </p:nvSpPr>
          <p:spPr bwMode="auto">
            <a:xfrm>
              <a:off x="7332663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Freeform 901"/>
            <p:cNvSpPr>
              <a:spLocks/>
            </p:cNvSpPr>
            <p:nvPr/>
          </p:nvSpPr>
          <p:spPr bwMode="auto">
            <a:xfrm>
              <a:off x="7402513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Freeform 902"/>
            <p:cNvSpPr>
              <a:spLocks/>
            </p:cNvSpPr>
            <p:nvPr/>
          </p:nvSpPr>
          <p:spPr bwMode="auto">
            <a:xfrm>
              <a:off x="7194551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Freeform 903"/>
            <p:cNvSpPr>
              <a:spLocks/>
            </p:cNvSpPr>
            <p:nvPr/>
          </p:nvSpPr>
          <p:spPr bwMode="auto">
            <a:xfrm>
              <a:off x="7264401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19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Freeform 904"/>
            <p:cNvSpPr>
              <a:spLocks/>
            </p:cNvSpPr>
            <p:nvPr/>
          </p:nvSpPr>
          <p:spPr bwMode="auto">
            <a:xfrm>
              <a:off x="7196138" y="2198688"/>
              <a:ext cx="46038" cy="46038"/>
            </a:xfrm>
            <a:custGeom>
              <a:avLst/>
              <a:gdLst>
                <a:gd name="T0" fmla="*/ 146 w 146"/>
                <a:gd name="T1" fmla="*/ 73 h 146"/>
                <a:gd name="T2" fmla="*/ 146 w 146"/>
                <a:gd name="T3" fmla="*/ 73 h 146"/>
                <a:gd name="T4" fmla="*/ 145 w 146"/>
                <a:gd name="T5" fmla="*/ 80 h 146"/>
                <a:gd name="T6" fmla="*/ 144 w 146"/>
                <a:gd name="T7" fmla="*/ 88 h 146"/>
                <a:gd name="T8" fmla="*/ 143 w 146"/>
                <a:gd name="T9" fmla="*/ 95 h 146"/>
                <a:gd name="T10" fmla="*/ 141 w 146"/>
                <a:gd name="T11" fmla="*/ 102 h 146"/>
                <a:gd name="T12" fmla="*/ 137 w 146"/>
                <a:gd name="T13" fmla="*/ 107 h 146"/>
                <a:gd name="T14" fmla="*/ 134 w 146"/>
                <a:gd name="T15" fmla="*/ 113 h 146"/>
                <a:gd name="T16" fmla="*/ 125 w 146"/>
                <a:gd name="T17" fmla="*/ 125 h 146"/>
                <a:gd name="T18" fmla="*/ 113 w 146"/>
                <a:gd name="T19" fmla="*/ 134 h 146"/>
                <a:gd name="T20" fmla="*/ 108 w 146"/>
                <a:gd name="T21" fmla="*/ 137 h 146"/>
                <a:gd name="T22" fmla="*/ 102 w 146"/>
                <a:gd name="T23" fmla="*/ 141 h 146"/>
                <a:gd name="T24" fmla="*/ 95 w 146"/>
                <a:gd name="T25" fmla="*/ 143 h 146"/>
                <a:gd name="T26" fmla="*/ 88 w 146"/>
                <a:gd name="T27" fmla="*/ 144 h 146"/>
                <a:gd name="T28" fmla="*/ 80 w 146"/>
                <a:gd name="T29" fmla="*/ 145 h 146"/>
                <a:gd name="T30" fmla="*/ 73 w 146"/>
                <a:gd name="T31" fmla="*/ 146 h 146"/>
                <a:gd name="T32" fmla="*/ 73 w 146"/>
                <a:gd name="T33" fmla="*/ 146 h 146"/>
                <a:gd name="T34" fmla="*/ 65 w 146"/>
                <a:gd name="T35" fmla="*/ 145 h 146"/>
                <a:gd name="T36" fmla="*/ 58 w 146"/>
                <a:gd name="T37" fmla="*/ 144 h 146"/>
                <a:gd name="T38" fmla="*/ 51 w 146"/>
                <a:gd name="T39" fmla="*/ 143 h 146"/>
                <a:gd name="T40" fmla="*/ 45 w 146"/>
                <a:gd name="T41" fmla="*/ 141 h 146"/>
                <a:gd name="T42" fmla="*/ 38 w 146"/>
                <a:gd name="T43" fmla="*/ 137 h 146"/>
                <a:gd name="T44" fmla="*/ 32 w 146"/>
                <a:gd name="T45" fmla="*/ 134 h 146"/>
                <a:gd name="T46" fmla="*/ 22 w 146"/>
                <a:gd name="T47" fmla="*/ 125 h 146"/>
                <a:gd name="T48" fmla="*/ 13 w 146"/>
                <a:gd name="T49" fmla="*/ 113 h 146"/>
                <a:gd name="T50" fmla="*/ 6 w 146"/>
                <a:gd name="T51" fmla="*/ 102 h 146"/>
                <a:gd name="T52" fmla="*/ 3 w 146"/>
                <a:gd name="T53" fmla="*/ 95 h 146"/>
                <a:gd name="T54" fmla="*/ 1 w 146"/>
                <a:gd name="T55" fmla="*/ 88 h 146"/>
                <a:gd name="T56" fmla="*/ 0 w 146"/>
                <a:gd name="T57" fmla="*/ 80 h 146"/>
                <a:gd name="T58" fmla="*/ 0 w 146"/>
                <a:gd name="T59" fmla="*/ 73 h 146"/>
                <a:gd name="T60" fmla="*/ 0 w 146"/>
                <a:gd name="T61" fmla="*/ 73 h 146"/>
                <a:gd name="T62" fmla="*/ 0 w 146"/>
                <a:gd name="T63" fmla="*/ 65 h 146"/>
                <a:gd name="T64" fmla="*/ 1 w 146"/>
                <a:gd name="T65" fmla="*/ 58 h 146"/>
                <a:gd name="T66" fmla="*/ 3 w 146"/>
                <a:gd name="T67" fmla="*/ 51 h 146"/>
                <a:gd name="T68" fmla="*/ 6 w 146"/>
                <a:gd name="T69" fmla="*/ 45 h 146"/>
                <a:gd name="T70" fmla="*/ 9 w 146"/>
                <a:gd name="T71" fmla="*/ 38 h 146"/>
                <a:gd name="T72" fmla="*/ 13 w 146"/>
                <a:gd name="T73" fmla="*/ 32 h 146"/>
                <a:gd name="T74" fmla="*/ 22 w 146"/>
                <a:gd name="T75" fmla="*/ 22 h 146"/>
                <a:gd name="T76" fmla="*/ 32 w 146"/>
                <a:gd name="T77" fmla="*/ 12 h 146"/>
                <a:gd name="T78" fmla="*/ 38 w 146"/>
                <a:gd name="T79" fmla="*/ 9 h 146"/>
                <a:gd name="T80" fmla="*/ 45 w 146"/>
                <a:gd name="T81" fmla="*/ 6 h 146"/>
                <a:gd name="T82" fmla="*/ 51 w 146"/>
                <a:gd name="T83" fmla="*/ 3 h 146"/>
                <a:gd name="T84" fmla="*/ 58 w 146"/>
                <a:gd name="T85" fmla="*/ 1 h 146"/>
                <a:gd name="T86" fmla="*/ 65 w 146"/>
                <a:gd name="T87" fmla="*/ 0 h 146"/>
                <a:gd name="T88" fmla="*/ 73 w 146"/>
                <a:gd name="T89" fmla="*/ 0 h 146"/>
                <a:gd name="T90" fmla="*/ 73 w 146"/>
                <a:gd name="T91" fmla="*/ 0 h 146"/>
                <a:gd name="T92" fmla="*/ 80 w 146"/>
                <a:gd name="T93" fmla="*/ 0 h 146"/>
                <a:gd name="T94" fmla="*/ 88 w 146"/>
                <a:gd name="T95" fmla="*/ 1 h 146"/>
                <a:gd name="T96" fmla="*/ 95 w 146"/>
                <a:gd name="T97" fmla="*/ 3 h 146"/>
                <a:gd name="T98" fmla="*/ 102 w 146"/>
                <a:gd name="T99" fmla="*/ 6 h 146"/>
                <a:gd name="T100" fmla="*/ 108 w 146"/>
                <a:gd name="T101" fmla="*/ 9 h 146"/>
                <a:gd name="T102" fmla="*/ 113 w 146"/>
                <a:gd name="T103" fmla="*/ 12 h 146"/>
                <a:gd name="T104" fmla="*/ 125 w 146"/>
                <a:gd name="T105" fmla="*/ 22 h 146"/>
                <a:gd name="T106" fmla="*/ 134 w 146"/>
                <a:gd name="T107" fmla="*/ 32 h 146"/>
                <a:gd name="T108" fmla="*/ 137 w 146"/>
                <a:gd name="T109" fmla="*/ 38 h 146"/>
                <a:gd name="T110" fmla="*/ 141 w 146"/>
                <a:gd name="T111" fmla="*/ 45 h 146"/>
                <a:gd name="T112" fmla="*/ 143 w 146"/>
                <a:gd name="T113" fmla="*/ 51 h 146"/>
                <a:gd name="T114" fmla="*/ 144 w 146"/>
                <a:gd name="T115" fmla="*/ 58 h 146"/>
                <a:gd name="T116" fmla="*/ 145 w 146"/>
                <a:gd name="T117" fmla="*/ 65 h 146"/>
                <a:gd name="T118" fmla="*/ 146 w 146"/>
                <a:gd name="T119" fmla="*/ 73 h 146"/>
                <a:gd name="T120" fmla="*/ 146 w 146"/>
                <a:gd name="T121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" h="146">
                  <a:moveTo>
                    <a:pt x="146" y="73"/>
                  </a:moveTo>
                  <a:lnTo>
                    <a:pt x="146" y="73"/>
                  </a:lnTo>
                  <a:lnTo>
                    <a:pt x="145" y="80"/>
                  </a:lnTo>
                  <a:lnTo>
                    <a:pt x="144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7" y="107"/>
                  </a:lnTo>
                  <a:lnTo>
                    <a:pt x="134" y="113"/>
                  </a:lnTo>
                  <a:lnTo>
                    <a:pt x="125" y="125"/>
                  </a:lnTo>
                  <a:lnTo>
                    <a:pt x="113" y="134"/>
                  </a:lnTo>
                  <a:lnTo>
                    <a:pt x="108" y="137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4"/>
                  </a:lnTo>
                  <a:lnTo>
                    <a:pt x="80" y="145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65" y="145"/>
                  </a:lnTo>
                  <a:lnTo>
                    <a:pt x="58" y="144"/>
                  </a:lnTo>
                  <a:lnTo>
                    <a:pt x="51" y="143"/>
                  </a:lnTo>
                  <a:lnTo>
                    <a:pt x="45" y="141"/>
                  </a:lnTo>
                  <a:lnTo>
                    <a:pt x="38" y="137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3"/>
                  </a:lnTo>
                  <a:lnTo>
                    <a:pt x="6" y="102"/>
                  </a:lnTo>
                  <a:lnTo>
                    <a:pt x="3" y="95"/>
                  </a:lnTo>
                  <a:lnTo>
                    <a:pt x="1" y="88"/>
                  </a:lnTo>
                  <a:lnTo>
                    <a:pt x="0" y="80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65"/>
                  </a:lnTo>
                  <a:lnTo>
                    <a:pt x="1" y="58"/>
                  </a:lnTo>
                  <a:lnTo>
                    <a:pt x="3" y="51"/>
                  </a:lnTo>
                  <a:lnTo>
                    <a:pt x="6" y="45"/>
                  </a:lnTo>
                  <a:lnTo>
                    <a:pt x="9" y="38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2"/>
                  </a:lnTo>
                  <a:lnTo>
                    <a:pt x="38" y="9"/>
                  </a:lnTo>
                  <a:lnTo>
                    <a:pt x="45" y="6"/>
                  </a:lnTo>
                  <a:lnTo>
                    <a:pt x="51" y="3"/>
                  </a:lnTo>
                  <a:lnTo>
                    <a:pt x="58" y="1"/>
                  </a:lnTo>
                  <a:lnTo>
                    <a:pt x="65" y="0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80" y="0"/>
                  </a:lnTo>
                  <a:lnTo>
                    <a:pt x="88" y="1"/>
                  </a:lnTo>
                  <a:lnTo>
                    <a:pt x="95" y="3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3" y="12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7" y="38"/>
                  </a:lnTo>
                  <a:lnTo>
                    <a:pt x="141" y="45"/>
                  </a:lnTo>
                  <a:lnTo>
                    <a:pt x="143" y="51"/>
                  </a:lnTo>
                  <a:lnTo>
                    <a:pt x="144" y="58"/>
                  </a:lnTo>
                  <a:lnTo>
                    <a:pt x="145" y="65"/>
                  </a:lnTo>
                  <a:lnTo>
                    <a:pt x="146" y="73"/>
                  </a:lnTo>
                  <a:lnTo>
                    <a:pt x="14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Freeform 905"/>
            <p:cNvSpPr>
              <a:spLocks/>
            </p:cNvSpPr>
            <p:nvPr/>
          </p:nvSpPr>
          <p:spPr bwMode="auto">
            <a:xfrm>
              <a:off x="7264401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Freeform 906"/>
            <p:cNvSpPr>
              <a:spLocks/>
            </p:cNvSpPr>
            <p:nvPr/>
          </p:nvSpPr>
          <p:spPr bwMode="auto">
            <a:xfrm>
              <a:off x="7196138" y="2130425"/>
              <a:ext cx="46038" cy="47625"/>
            </a:xfrm>
            <a:custGeom>
              <a:avLst/>
              <a:gdLst>
                <a:gd name="T0" fmla="*/ 146 w 146"/>
                <a:gd name="T1" fmla="*/ 74 h 147"/>
                <a:gd name="T2" fmla="*/ 146 w 146"/>
                <a:gd name="T3" fmla="*/ 74 h 147"/>
                <a:gd name="T4" fmla="*/ 145 w 146"/>
                <a:gd name="T5" fmla="*/ 80 h 147"/>
                <a:gd name="T6" fmla="*/ 144 w 146"/>
                <a:gd name="T7" fmla="*/ 88 h 147"/>
                <a:gd name="T8" fmla="*/ 143 w 146"/>
                <a:gd name="T9" fmla="*/ 95 h 147"/>
                <a:gd name="T10" fmla="*/ 141 w 146"/>
                <a:gd name="T11" fmla="*/ 102 h 147"/>
                <a:gd name="T12" fmla="*/ 137 w 146"/>
                <a:gd name="T13" fmla="*/ 108 h 147"/>
                <a:gd name="T14" fmla="*/ 134 w 146"/>
                <a:gd name="T15" fmla="*/ 115 h 147"/>
                <a:gd name="T16" fmla="*/ 125 w 146"/>
                <a:gd name="T17" fmla="*/ 125 h 147"/>
                <a:gd name="T18" fmla="*/ 113 w 146"/>
                <a:gd name="T19" fmla="*/ 134 h 147"/>
                <a:gd name="T20" fmla="*/ 108 w 146"/>
                <a:gd name="T21" fmla="*/ 138 h 147"/>
                <a:gd name="T22" fmla="*/ 102 w 146"/>
                <a:gd name="T23" fmla="*/ 141 h 147"/>
                <a:gd name="T24" fmla="*/ 95 w 146"/>
                <a:gd name="T25" fmla="*/ 143 h 147"/>
                <a:gd name="T26" fmla="*/ 88 w 146"/>
                <a:gd name="T27" fmla="*/ 145 h 147"/>
                <a:gd name="T28" fmla="*/ 80 w 146"/>
                <a:gd name="T29" fmla="*/ 146 h 147"/>
                <a:gd name="T30" fmla="*/ 73 w 146"/>
                <a:gd name="T31" fmla="*/ 147 h 147"/>
                <a:gd name="T32" fmla="*/ 73 w 146"/>
                <a:gd name="T33" fmla="*/ 147 h 147"/>
                <a:gd name="T34" fmla="*/ 65 w 146"/>
                <a:gd name="T35" fmla="*/ 146 h 147"/>
                <a:gd name="T36" fmla="*/ 58 w 146"/>
                <a:gd name="T37" fmla="*/ 145 h 147"/>
                <a:gd name="T38" fmla="*/ 51 w 146"/>
                <a:gd name="T39" fmla="*/ 143 h 147"/>
                <a:gd name="T40" fmla="*/ 45 w 146"/>
                <a:gd name="T41" fmla="*/ 141 h 147"/>
                <a:gd name="T42" fmla="*/ 38 w 146"/>
                <a:gd name="T43" fmla="*/ 138 h 147"/>
                <a:gd name="T44" fmla="*/ 32 w 146"/>
                <a:gd name="T45" fmla="*/ 134 h 147"/>
                <a:gd name="T46" fmla="*/ 22 w 146"/>
                <a:gd name="T47" fmla="*/ 125 h 147"/>
                <a:gd name="T48" fmla="*/ 13 w 146"/>
                <a:gd name="T49" fmla="*/ 115 h 147"/>
                <a:gd name="T50" fmla="*/ 9 w 146"/>
                <a:gd name="T51" fmla="*/ 108 h 147"/>
                <a:gd name="T52" fmla="*/ 6 w 146"/>
                <a:gd name="T53" fmla="*/ 102 h 147"/>
                <a:gd name="T54" fmla="*/ 3 w 146"/>
                <a:gd name="T55" fmla="*/ 95 h 147"/>
                <a:gd name="T56" fmla="*/ 1 w 146"/>
                <a:gd name="T57" fmla="*/ 88 h 147"/>
                <a:gd name="T58" fmla="*/ 0 w 146"/>
                <a:gd name="T59" fmla="*/ 80 h 147"/>
                <a:gd name="T60" fmla="*/ 0 w 146"/>
                <a:gd name="T61" fmla="*/ 74 h 147"/>
                <a:gd name="T62" fmla="*/ 0 w 146"/>
                <a:gd name="T63" fmla="*/ 74 h 147"/>
                <a:gd name="T64" fmla="*/ 0 w 146"/>
                <a:gd name="T65" fmla="*/ 66 h 147"/>
                <a:gd name="T66" fmla="*/ 1 w 146"/>
                <a:gd name="T67" fmla="*/ 59 h 147"/>
                <a:gd name="T68" fmla="*/ 3 w 146"/>
                <a:gd name="T69" fmla="*/ 52 h 147"/>
                <a:gd name="T70" fmla="*/ 6 w 146"/>
                <a:gd name="T71" fmla="*/ 45 h 147"/>
                <a:gd name="T72" fmla="*/ 13 w 146"/>
                <a:gd name="T73" fmla="*/ 32 h 147"/>
                <a:gd name="T74" fmla="*/ 22 w 146"/>
                <a:gd name="T75" fmla="*/ 22 h 147"/>
                <a:gd name="T76" fmla="*/ 32 w 146"/>
                <a:gd name="T77" fmla="*/ 13 h 147"/>
                <a:gd name="T78" fmla="*/ 38 w 146"/>
                <a:gd name="T79" fmla="*/ 9 h 147"/>
                <a:gd name="T80" fmla="*/ 45 w 146"/>
                <a:gd name="T81" fmla="*/ 6 h 147"/>
                <a:gd name="T82" fmla="*/ 51 w 146"/>
                <a:gd name="T83" fmla="*/ 4 h 147"/>
                <a:gd name="T84" fmla="*/ 58 w 146"/>
                <a:gd name="T85" fmla="*/ 3 h 147"/>
                <a:gd name="T86" fmla="*/ 65 w 146"/>
                <a:gd name="T87" fmla="*/ 1 h 147"/>
                <a:gd name="T88" fmla="*/ 73 w 146"/>
                <a:gd name="T89" fmla="*/ 0 h 147"/>
                <a:gd name="T90" fmla="*/ 73 w 146"/>
                <a:gd name="T91" fmla="*/ 0 h 147"/>
                <a:gd name="T92" fmla="*/ 80 w 146"/>
                <a:gd name="T93" fmla="*/ 1 h 147"/>
                <a:gd name="T94" fmla="*/ 88 w 146"/>
                <a:gd name="T95" fmla="*/ 3 h 147"/>
                <a:gd name="T96" fmla="*/ 95 w 146"/>
                <a:gd name="T97" fmla="*/ 4 h 147"/>
                <a:gd name="T98" fmla="*/ 102 w 146"/>
                <a:gd name="T99" fmla="*/ 6 h 147"/>
                <a:gd name="T100" fmla="*/ 108 w 146"/>
                <a:gd name="T101" fmla="*/ 9 h 147"/>
                <a:gd name="T102" fmla="*/ 113 w 146"/>
                <a:gd name="T103" fmla="*/ 13 h 147"/>
                <a:gd name="T104" fmla="*/ 125 w 146"/>
                <a:gd name="T105" fmla="*/ 22 h 147"/>
                <a:gd name="T106" fmla="*/ 134 w 146"/>
                <a:gd name="T107" fmla="*/ 32 h 147"/>
                <a:gd name="T108" fmla="*/ 137 w 146"/>
                <a:gd name="T109" fmla="*/ 39 h 147"/>
                <a:gd name="T110" fmla="*/ 141 w 146"/>
                <a:gd name="T111" fmla="*/ 45 h 147"/>
                <a:gd name="T112" fmla="*/ 143 w 146"/>
                <a:gd name="T113" fmla="*/ 52 h 147"/>
                <a:gd name="T114" fmla="*/ 144 w 146"/>
                <a:gd name="T115" fmla="*/ 59 h 147"/>
                <a:gd name="T116" fmla="*/ 145 w 146"/>
                <a:gd name="T117" fmla="*/ 66 h 147"/>
                <a:gd name="T118" fmla="*/ 146 w 146"/>
                <a:gd name="T119" fmla="*/ 74 h 147"/>
                <a:gd name="T120" fmla="*/ 146 w 146"/>
                <a:gd name="T121" fmla="*/ 7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" h="147">
                  <a:moveTo>
                    <a:pt x="146" y="74"/>
                  </a:moveTo>
                  <a:lnTo>
                    <a:pt x="146" y="74"/>
                  </a:lnTo>
                  <a:lnTo>
                    <a:pt x="145" y="80"/>
                  </a:lnTo>
                  <a:lnTo>
                    <a:pt x="144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7" y="108"/>
                  </a:lnTo>
                  <a:lnTo>
                    <a:pt x="134" y="115"/>
                  </a:lnTo>
                  <a:lnTo>
                    <a:pt x="125" y="125"/>
                  </a:lnTo>
                  <a:lnTo>
                    <a:pt x="113" y="134"/>
                  </a:lnTo>
                  <a:lnTo>
                    <a:pt x="108" y="138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5"/>
                  </a:lnTo>
                  <a:lnTo>
                    <a:pt x="80" y="146"/>
                  </a:lnTo>
                  <a:lnTo>
                    <a:pt x="73" y="147"/>
                  </a:lnTo>
                  <a:lnTo>
                    <a:pt x="73" y="147"/>
                  </a:lnTo>
                  <a:lnTo>
                    <a:pt x="65" y="146"/>
                  </a:lnTo>
                  <a:lnTo>
                    <a:pt x="58" y="145"/>
                  </a:lnTo>
                  <a:lnTo>
                    <a:pt x="51" y="143"/>
                  </a:lnTo>
                  <a:lnTo>
                    <a:pt x="45" y="141"/>
                  </a:lnTo>
                  <a:lnTo>
                    <a:pt x="38" y="138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5"/>
                  </a:lnTo>
                  <a:lnTo>
                    <a:pt x="9" y="108"/>
                  </a:lnTo>
                  <a:lnTo>
                    <a:pt x="6" y="102"/>
                  </a:lnTo>
                  <a:lnTo>
                    <a:pt x="3" y="95"/>
                  </a:lnTo>
                  <a:lnTo>
                    <a:pt x="1" y="88"/>
                  </a:lnTo>
                  <a:lnTo>
                    <a:pt x="0" y="8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66"/>
                  </a:lnTo>
                  <a:lnTo>
                    <a:pt x="1" y="59"/>
                  </a:lnTo>
                  <a:lnTo>
                    <a:pt x="3" y="52"/>
                  </a:lnTo>
                  <a:lnTo>
                    <a:pt x="6" y="45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3"/>
                  </a:lnTo>
                  <a:lnTo>
                    <a:pt x="38" y="9"/>
                  </a:lnTo>
                  <a:lnTo>
                    <a:pt x="45" y="6"/>
                  </a:lnTo>
                  <a:lnTo>
                    <a:pt x="51" y="4"/>
                  </a:lnTo>
                  <a:lnTo>
                    <a:pt x="58" y="3"/>
                  </a:lnTo>
                  <a:lnTo>
                    <a:pt x="65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80" y="1"/>
                  </a:lnTo>
                  <a:lnTo>
                    <a:pt x="88" y="3"/>
                  </a:lnTo>
                  <a:lnTo>
                    <a:pt x="95" y="4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3" y="13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7" y="39"/>
                  </a:lnTo>
                  <a:lnTo>
                    <a:pt x="141" y="45"/>
                  </a:lnTo>
                  <a:lnTo>
                    <a:pt x="143" y="52"/>
                  </a:lnTo>
                  <a:lnTo>
                    <a:pt x="144" y="59"/>
                  </a:lnTo>
                  <a:lnTo>
                    <a:pt x="145" y="66"/>
                  </a:lnTo>
                  <a:lnTo>
                    <a:pt x="146" y="74"/>
                  </a:lnTo>
                  <a:lnTo>
                    <a:pt x="146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Freeform 907"/>
            <p:cNvSpPr>
              <a:spLocks/>
            </p:cNvSpPr>
            <p:nvPr/>
          </p:nvSpPr>
          <p:spPr bwMode="auto">
            <a:xfrm>
              <a:off x="7123113" y="2198688"/>
              <a:ext cx="47625" cy="46038"/>
            </a:xfrm>
            <a:custGeom>
              <a:avLst/>
              <a:gdLst>
                <a:gd name="T0" fmla="*/ 147 w 147"/>
                <a:gd name="T1" fmla="*/ 73 h 146"/>
                <a:gd name="T2" fmla="*/ 147 w 147"/>
                <a:gd name="T3" fmla="*/ 73 h 146"/>
                <a:gd name="T4" fmla="*/ 147 w 147"/>
                <a:gd name="T5" fmla="*/ 80 h 146"/>
                <a:gd name="T6" fmla="*/ 146 w 147"/>
                <a:gd name="T7" fmla="*/ 88 h 146"/>
                <a:gd name="T8" fmla="*/ 143 w 147"/>
                <a:gd name="T9" fmla="*/ 95 h 146"/>
                <a:gd name="T10" fmla="*/ 141 w 147"/>
                <a:gd name="T11" fmla="*/ 102 h 146"/>
                <a:gd name="T12" fmla="*/ 138 w 147"/>
                <a:gd name="T13" fmla="*/ 107 h 146"/>
                <a:gd name="T14" fmla="*/ 134 w 147"/>
                <a:gd name="T15" fmla="*/ 113 h 146"/>
                <a:gd name="T16" fmla="*/ 125 w 147"/>
                <a:gd name="T17" fmla="*/ 125 h 146"/>
                <a:gd name="T18" fmla="*/ 115 w 147"/>
                <a:gd name="T19" fmla="*/ 134 h 146"/>
                <a:gd name="T20" fmla="*/ 108 w 147"/>
                <a:gd name="T21" fmla="*/ 137 h 146"/>
                <a:gd name="T22" fmla="*/ 102 w 147"/>
                <a:gd name="T23" fmla="*/ 141 h 146"/>
                <a:gd name="T24" fmla="*/ 95 w 147"/>
                <a:gd name="T25" fmla="*/ 143 h 146"/>
                <a:gd name="T26" fmla="*/ 88 w 147"/>
                <a:gd name="T27" fmla="*/ 144 h 146"/>
                <a:gd name="T28" fmla="*/ 82 w 147"/>
                <a:gd name="T29" fmla="*/ 145 h 146"/>
                <a:gd name="T30" fmla="*/ 74 w 147"/>
                <a:gd name="T31" fmla="*/ 146 h 146"/>
                <a:gd name="T32" fmla="*/ 74 w 147"/>
                <a:gd name="T33" fmla="*/ 146 h 146"/>
                <a:gd name="T34" fmla="*/ 67 w 147"/>
                <a:gd name="T35" fmla="*/ 145 h 146"/>
                <a:gd name="T36" fmla="*/ 59 w 147"/>
                <a:gd name="T37" fmla="*/ 144 h 146"/>
                <a:gd name="T38" fmla="*/ 52 w 147"/>
                <a:gd name="T39" fmla="*/ 143 h 146"/>
                <a:gd name="T40" fmla="*/ 45 w 147"/>
                <a:gd name="T41" fmla="*/ 141 h 146"/>
                <a:gd name="T42" fmla="*/ 39 w 147"/>
                <a:gd name="T43" fmla="*/ 137 h 146"/>
                <a:gd name="T44" fmla="*/ 32 w 147"/>
                <a:gd name="T45" fmla="*/ 134 h 146"/>
                <a:gd name="T46" fmla="*/ 22 w 147"/>
                <a:gd name="T47" fmla="*/ 125 h 146"/>
                <a:gd name="T48" fmla="*/ 13 w 147"/>
                <a:gd name="T49" fmla="*/ 113 h 146"/>
                <a:gd name="T50" fmla="*/ 10 w 147"/>
                <a:gd name="T51" fmla="*/ 107 h 146"/>
                <a:gd name="T52" fmla="*/ 6 w 147"/>
                <a:gd name="T53" fmla="*/ 102 h 146"/>
                <a:gd name="T54" fmla="*/ 4 w 147"/>
                <a:gd name="T55" fmla="*/ 95 h 146"/>
                <a:gd name="T56" fmla="*/ 3 w 147"/>
                <a:gd name="T57" fmla="*/ 88 h 146"/>
                <a:gd name="T58" fmla="*/ 2 w 147"/>
                <a:gd name="T59" fmla="*/ 80 h 146"/>
                <a:gd name="T60" fmla="*/ 0 w 147"/>
                <a:gd name="T61" fmla="*/ 73 h 146"/>
                <a:gd name="T62" fmla="*/ 0 w 147"/>
                <a:gd name="T63" fmla="*/ 73 h 146"/>
                <a:gd name="T64" fmla="*/ 2 w 147"/>
                <a:gd name="T65" fmla="*/ 65 h 146"/>
                <a:gd name="T66" fmla="*/ 3 w 147"/>
                <a:gd name="T67" fmla="*/ 58 h 146"/>
                <a:gd name="T68" fmla="*/ 4 w 147"/>
                <a:gd name="T69" fmla="*/ 51 h 146"/>
                <a:gd name="T70" fmla="*/ 6 w 147"/>
                <a:gd name="T71" fmla="*/ 45 h 146"/>
                <a:gd name="T72" fmla="*/ 10 w 147"/>
                <a:gd name="T73" fmla="*/ 38 h 146"/>
                <a:gd name="T74" fmla="*/ 13 w 147"/>
                <a:gd name="T75" fmla="*/ 32 h 146"/>
                <a:gd name="T76" fmla="*/ 22 w 147"/>
                <a:gd name="T77" fmla="*/ 22 h 146"/>
                <a:gd name="T78" fmla="*/ 32 w 147"/>
                <a:gd name="T79" fmla="*/ 12 h 146"/>
                <a:gd name="T80" fmla="*/ 39 w 147"/>
                <a:gd name="T81" fmla="*/ 9 h 146"/>
                <a:gd name="T82" fmla="*/ 45 w 147"/>
                <a:gd name="T83" fmla="*/ 6 h 146"/>
                <a:gd name="T84" fmla="*/ 52 w 147"/>
                <a:gd name="T85" fmla="*/ 3 h 146"/>
                <a:gd name="T86" fmla="*/ 59 w 147"/>
                <a:gd name="T87" fmla="*/ 1 h 146"/>
                <a:gd name="T88" fmla="*/ 67 w 147"/>
                <a:gd name="T89" fmla="*/ 0 h 146"/>
                <a:gd name="T90" fmla="*/ 74 w 147"/>
                <a:gd name="T91" fmla="*/ 0 h 146"/>
                <a:gd name="T92" fmla="*/ 74 w 147"/>
                <a:gd name="T93" fmla="*/ 0 h 146"/>
                <a:gd name="T94" fmla="*/ 82 w 147"/>
                <a:gd name="T95" fmla="*/ 0 h 146"/>
                <a:gd name="T96" fmla="*/ 88 w 147"/>
                <a:gd name="T97" fmla="*/ 1 h 146"/>
                <a:gd name="T98" fmla="*/ 95 w 147"/>
                <a:gd name="T99" fmla="*/ 3 h 146"/>
                <a:gd name="T100" fmla="*/ 102 w 147"/>
                <a:gd name="T101" fmla="*/ 6 h 146"/>
                <a:gd name="T102" fmla="*/ 108 w 147"/>
                <a:gd name="T103" fmla="*/ 9 h 146"/>
                <a:gd name="T104" fmla="*/ 115 w 147"/>
                <a:gd name="T105" fmla="*/ 12 h 146"/>
                <a:gd name="T106" fmla="*/ 125 w 147"/>
                <a:gd name="T107" fmla="*/ 22 h 146"/>
                <a:gd name="T108" fmla="*/ 134 w 147"/>
                <a:gd name="T109" fmla="*/ 32 h 146"/>
                <a:gd name="T110" fmla="*/ 138 w 147"/>
                <a:gd name="T111" fmla="*/ 38 h 146"/>
                <a:gd name="T112" fmla="*/ 141 w 147"/>
                <a:gd name="T113" fmla="*/ 45 h 146"/>
                <a:gd name="T114" fmla="*/ 143 w 147"/>
                <a:gd name="T115" fmla="*/ 51 h 146"/>
                <a:gd name="T116" fmla="*/ 146 w 147"/>
                <a:gd name="T117" fmla="*/ 58 h 146"/>
                <a:gd name="T118" fmla="*/ 147 w 147"/>
                <a:gd name="T119" fmla="*/ 65 h 146"/>
                <a:gd name="T120" fmla="*/ 147 w 147"/>
                <a:gd name="T121" fmla="*/ 73 h 146"/>
                <a:gd name="T122" fmla="*/ 147 w 147"/>
                <a:gd name="T123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" h="146">
                  <a:moveTo>
                    <a:pt x="147" y="73"/>
                  </a:moveTo>
                  <a:lnTo>
                    <a:pt x="147" y="73"/>
                  </a:lnTo>
                  <a:lnTo>
                    <a:pt x="147" y="80"/>
                  </a:lnTo>
                  <a:lnTo>
                    <a:pt x="146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8" y="107"/>
                  </a:lnTo>
                  <a:lnTo>
                    <a:pt x="134" y="113"/>
                  </a:lnTo>
                  <a:lnTo>
                    <a:pt x="125" y="125"/>
                  </a:lnTo>
                  <a:lnTo>
                    <a:pt x="115" y="134"/>
                  </a:lnTo>
                  <a:lnTo>
                    <a:pt x="108" y="137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4"/>
                  </a:lnTo>
                  <a:lnTo>
                    <a:pt x="82" y="145"/>
                  </a:lnTo>
                  <a:lnTo>
                    <a:pt x="74" y="146"/>
                  </a:lnTo>
                  <a:lnTo>
                    <a:pt x="74" y="146"/>
                  </a:lnTo>
                  <a:lnTo>
                    <a:pt x="67" y="145"/>
                  </a:lnTo>
                  <a:lnTo>
                    <a:pt x="59" y="144"/>
                  </a:lnTo>
                  <a:lnTo>
                    <a:pt x="52" y="143"/>
                  </a:lnTo>
                  <a:lnTo>
                    <a:pt x="45" y="141"/>
                  </a:lnTo>
                  <a:lnTo>
                    <a:pt x="39" y="137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3"/>
                  </a:lnTo>
                  <a:lnTo>
                    <a:pt x="10" y="107"/>
                  </a:lnTo>
                  <a:lnTo>
                    <a:pt x="6" y="102"/>
                  </a:lnTo>
                  <a:lnTo>
                    <a:pt x="4" y="95"/>
                  </a:lnTo>
                  <a:lnTo>
                    <a:pt x="3" y="88"/>
                  </a:lnTo>
                  <a:lnTo>
                    <a:pt x="2" y="80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65"/>
                  </a:lnTo>
                  <a:lnTo>
                    <a:pt x="3" y="58"/>
                  </a:lnTo>
                  <a:lnTo>
                    <a:pt x="4" y="51"/>
                  </a:lnTo>
                  <a:lnTo>
                    <a:pt x="6" y="45"/>
                  </a:lnTo>
                  <a:lnTo>
                    <a:pt x="10" y="38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2"/>
                  </a:lnTo>
                  <a:lnTo>
                    <a:pt x="39" y="9"/>
                  </a:lnTo>
                  <a:lnTo>
                    <a:pt x="45" y="6"/>
                  </a:lnTo>
                  <a:lnTo>
                    <a:pt x="52" y="3"/>
                  </a:lnTo>
                  <a:lnTo>
                    <a:pt x="59" y="1"/>
                  </a:lnTo>
                  <a:lnTo>
                    <a:pt x="67" y="0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82" y="0"/>
                  </a:lnTo>
                  <a:lnTo>
                    <a:pt x="88" y="1"/>
                  </a:lnTo>
                  <a:lnTo>
                    <a:pt x="95" y="3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5" y="12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8" y="38"/>
                  </a:lnTo>
                  <a:lnTo>
                    <a:pt x="141" y="45"/>
                  </a:lnTo>
                  <a:lnTo>
                    <a:pt x="143" y="51"/>
                  </a:lnTo>
                  <a:lnTo>
                    <a:pt x="146" y="58"/>
                  </a:lnTo>
                  <a:lnTo>
                    <a:pt x="147" y="65"/>
                  </a:lnTo>
                  <a:lnTo>
                    <a:pt x="147" y="73"/>
                  </a:lnTo>
                  <a:lnTo>
                    <a:pt x="147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Freeform 908"/>
            <p:cNvSpPr>
              <a:spLocks/>
            </p:cNvSpPr>
            <p:nvPr/>
          </p:nvSpPr>
          <p:spPr bwMode="auto">
            <a:xfrm>
              <a:off x="7123113" y="2130425"/>
              <a:ext cx="47625" cy="47625"/>
            </a:xfrm>
            <a:custGeom>
              <a:avLst/>
              <a:gdLst>
                <a:gd name="T0" fmla="*/ 147 w 147"/>
                <a:gd name="T1" fmla="*/ 74 h 147"/>
                <a:gd name="T2" fmla="*/ 147 w 147"/>
                <a:gd name="T3" fmla="*/ 74 h 147"/>
                <a:gd name="T4" fmla="*/ 147 w 147"/>
                <a:gd name="T5" fmla="*/ 80 h 147"/>
                <a:gd name="T6" fmla="*/ 146 w 147"/>
                <a:gd name="T7" fmla="*/ 88 h 147"/>
                <a:gd name="T8" fmla="*/ 143 w 147"/>
                <a:gd name="T9" fmla="*/ 95 h 147"/>
                <a:gd name="T10" fmla="*/ 141 w 147"/>
                <a:gd name="T11" fmla="*/ 102 h 147"/>
                <a:gd name="T12" fmla="*/ 138 w 147"/>
                <a:gd name="T13" fmla="*/ 108 h 147"/>
                <a:gd name="T14" fmla="*/ 134 w 147"/>
                <a:gd name="T15" fmla="*/ 115 h 147"/>
                <a:gd name="T16" fmla="*/ 125 w 147"/>
                <a:gd name="T17" fmla="*/ 125 h 147"/>
                <a:gd name="T18" fmla="*/ 115 w 147"/>
                <a:gd name="T19" fmla="*/ 134 h 147"/>
                <a:gd name="T20" fmla="*/ 108 w 147"/>
                <a:gd name="T21" fmla="*/ 138 h 147"/>
                <a:gd name="T22" fmla="*/ 102 w 147"/>
                <a:gd name="T23" fmla="*/ 141 h 147"/>
                <a:gd name="T24" fmla="*/ 95 w 147"/>
                <a:gd name="T25" fmla="*/ 143 h 147"/>
                <a:gd name="T26" fmla="*/ 88 w 147"/>
                <a:gd name="T27" fmla="*/ 145 h 147"/>
                <a:gd name="T28" fmla="*/ 82 w 147"/>
                <a:gd name="T29" fmla="*/ 146 h 147"/>
                <a:gd name="T30" fmla="*/ 74 w 147"/>
                <a:gd name="T31" fmla="*/ 147 h 147"/>
                <a:gd name="T32" fmla="*/ 74 w 147"/>
                <a:gd name="T33" fmla="*/ 147 h 147"/>
                <a:gd name="T34" fmla="*/ 67 w 147"/>
                <a:gd name="T35" fmla="*/ 146 h 147"/>
                <a:gd name="T36" fmla="*/ 59 w 147"/>
                <a:gd name="T37" fmla="*/ 145 h 147"/>
                <a:gd name="T38" fmla="*/ 52 w 147"/>
                <a:gd name="T39" fmla="*/ 143 h 147"/>
                <a:gd name="T40" fmla="*/ 45 w 147"/>
                <a:gd name="T41" fmla="*/ 141 h 147"/>
                <a:gd name="T42" fmla="*/ 39 w 147"/>
                <a:gd name="T43" fmla="*/ 138 h 147"/>
                <a:gd name="T44" fmla="*/ 32 w 147"/>
                <a:gd name="T45" fmla="*/ 134 h 147"/>
                <a:gd name="T46" fmla="*/ 22 w 147"/>
                <a:gd name="T47" fmla="*/ 125 h 147"/>
                <a:gd name="T48" fmla="*/ 13 w 147"/>
                <a:gd name="T49" fmla="*/ 115 h 147"/>
                <a:gd name="T50" fmla="*/ 10 w 147"/>
                <a:gd name="T51" fmla="*/ 108 h 147"/>
                <a:gd name="T52" fmla="*/ 6 w 147"/>
                <a:gd name="T53" fmla="*/ 102 h 147"/>
                <a:gd name="T54" fmla="*/ 4 w 147"/>
                <a:gd name="T55" fmla="*/ 95 h 147"/>
                <a:gd name="T56" fmla="*/ 3 w 147"/>
                <a:gd name="T57" fmla="*/ 88 h 147"/>
                <a:gd name="T58" fmla="*/ 2 w 147"/>
                <a:gd name="T59" fmla="*/ 80 h 147"/>
                <a:gd name="T60" fmla="*/ 0 w 147"/>
                <a:gd name="T61" fmla="*/ 74 h 147"/>
                <a:gd name="T62" fmla="*/ 0 w 147"/>
                <a:gd name="T63" fmla="*/ 74 h 147"/>
                <a:gd name="T64" fmla="*/ 2 w 147"/>
                <a:gd name="T65" fmla="*/ 66 h 147"/>
                <a:gd name="T66" fmla="*/ 3 w 147"/>
                <a:gd name="T67" fmla="*/ 59 h 147"/>
                <a:gd name="T68" fmla="*/ 4 w 147"/>
                <a:gd name="T69" fmla="*/ 52 h 147"/>
                <a:gd name="T70" fmla="*/ 6 w 147"/>
                <a:gd name="T71" fmla="*/ 45 h 147"/>
                <a:gd name="T72" fmla="*/ 10 w 147"/>
                <a:gd name="T73" fmla="*/ 39 h 147"/>
                <a:gd name="T74" fmla="*/ 13 w 147"/>
                <a:gd name="T75" fmla="*/ 32 h 147"/>
                <a:gd name="T76" fmla="*/ 22 w 147"/>
                <a:gd name="T77" fmla="*/ 22 h 147"/>
                <a:gd name="T78" fmla="*/ 32 w 147"/>
                <a:gd name="T79" fmla="*/ 13 h 147"/>
                <a:gd name="T80" fmla="*/ 39 w 147"/>
                <a:gd name="T81" fmla="*/ 9 h 147"/>
                <a:gd name="T82" fmla="*/ 45 w 147"/>
                <a:gd name="T83" fmla="*/ 6 h 147"/>
                <a:gd name="T84" fmla="*/ 52 w 147"/>
                <a:gd name="T85" fmla="*/ 4 h 147"/>
                <a:gd name="T86" fmla="*/ 59 w 147"/>
                <a:gd name="T87" fmla="*/ 3 h 147"/>
                <a:gd name="T88" fmla="*/ 67 w 147"/>
                <a:gd name="T89" fmla="*/ 1 h 147"/>
                <a:gd name="T90" fmla="*/ 74 w 147"/>
                <a:gd name="T91" fmla="*/ 0 h 147"/>
                <a:gd name="T92" fmla="*/ 74 w 147"/>
                <a:gd name="T93" fmla="*/ 0 h 147"/>
                <a:gd name="T94" fmla="*/ 82 w 147"/>
                <a:gd name="T95" fmla="*/ 1 h 147"/>
                <a:gd name="T96" fmla="*/ 88 w 147"/>
                <a:gd name="T97" fmla="*/ 3 h 147"/>
                <a:gd name="T98" fmla="*/ 95 w 147"/>
                <a:gd name="T99" fmla="*/ 4 h 147"/>
                <a:gd name="T100" fmla="*/ 102 w 147"/>
                <a:gd name="T101" fmla="*/ 6 h 147"/>
                <a:gd name="T102" fmla="*/ 108 w 147"/>
                <a:gd name="T103" fmla="*/ 9 h 147"/>
                <a:gd name="T104" fmla="*/ 115 w 147"/>
                <a:gd name="T105" fmla="*/ 13 h 147"/>
                <a:gd name="T106" fmla="*/ 125 w 147"/>
                <a:gd name="T107" fmla="*/ 22 h 147"/>
                <a:gd name="T108" fmla="*/ 134 w 147"/>
                <a:gd name="T109" fmla="*/ 32 h 147"/>
                <a:gd name="T110" fmla="*/ 138 w 147"/>
                <a:gd name="T111" fmla="*/ 39 h 147"/>
                <a:gd name="T112" fmla="*/ 141 w 147"/>
                <a:gd name="T113" fmla="*/ 45 h 147"/>
                <a:gd name="T114" fmla="*/ 143 w 147"/>
                <a:gd name="T115" fmla="*/ 52 h 147"/>
                <a:gd name="T116" fmla="*/ 146 w 147"/>
                <a:gd name="T117" fmla="*/ 59 h 147"/>
                <a:gd name="T118" fmla="*/ 147 w 147"/>
                <a:gd name="T119" fmla="*/ 66 h 147"/>
                <a:gd name="T120" fmla="*/ 147 w 147"/>
                <a:gd name="T121" fmla="*/ 74 h 147"/>
                <a:gd name="T122" fmla="*/ 147 w 147"/>
                <a:gd name="T123" fmla="*/ 7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" h="147">
                  <a:moveTo>
                    <a:pt x="147" y="74"/>
                  </a:moveTo>
                  <a:lnTo>
                    <a:pt x="147" y="74"/>
                  </a:lnTo>
                  <a:lnTo>
                    <a:pt x="147" y="80"/>
                  </a:lnTo>
                  <a:lnTo>
                    <a:pt x="146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8" y="108"/>
                  </a:lnTo>
                  <a:lnTo>
                    <a:pt x="134" y="115"/>
                  </a:lnTo>
                  <a:lnTo>
                    <a:pt x="125" y="125"/>
                  </a:lnTo>
                  <a:lnTo>
                    <a:pt x="115" y="134"/>
                  </a:lnTo>
                  <a:lnTo>
                    <a:pt x="108" y="138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5"/>
                  </a:lnTo>
                  <a:lnTo>
                    <a:pt x="82" y="146"/>
                  </a:lnTo>
                  <a:lnTo>
                    <a:pt x="74" y="147"/>
                  </a:lnTo>
                  <a:lnTo>
                    <a:pt x="74" y="147"/>
                  </a:lnTo>
                  <a:lnTo>
                    <a:pt x="67" y="146"/>
                  </a:lnTo>
                  <a:lnTo>
                    <a:pt x="59" y="145"/>
                  </a:lnTo>
                  <a:lnTo>
                    <a:pt x="52" y="143"/>
                  </a:lnTo>
                  <a:lnTo>
                    <a:pt x="45" y="141"/>
                  </a:lnTo>
                  <a:lnTo>
                    <a:pt x="39" y="138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5"/>
                  </a:lnTo>
                  <a:lnTo>
                    <a:pt x="10" y="108"/>
                  </a:lnTo>
                  <a:lnTo>
                    <a:pt x="6" y="102"/>
                  </a:lnTo>
                  <a:lnTo>
                    <a:pt x="4" y="95"/>
                  </a:lnTo>
                  <a:lnTo>
                    <a:pt x="3" y="88"/>
                  </a:lnTo>
                  <a:lnTo>
                    <a:pt x="2" y="8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2" y="66"/>
                  </a:lnTo>
                  <a:lnTo>
                    <a:pt x="3" y="59"/>
                  </a:lnTo>
                  <a:lnTo>
                    <a:pt x="4" y="52"/>
                  </a:lnTo>
                  <a:lnTo>
                    <a:pt x="6" y="45"/>
                  </a:lnTo>
                  <a:lnTo>
                    <a:pt x="10" y="39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3"/>
                  </a:lnTo>
                  <a:lnTo>
                    <a:pt x="39" y="9"/>
                  </a:lnTo>
                  <a:lnTo>
                    <a:pt x="45" y="6"/>
                  </a:lnTo>
                  <a:lnTo>
                    <a:pt x="52" y="4"/>
                  </a:lnTo>
                  <a:lnTo>
                    <a:pt x="59" y="3"/>
                  </a:lnTo>
                  <a:lnTo>
                    <a:pt x="67" y="1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82" y="1"/>
                  </a:lnTo>
                  <a:lnTo>
                    <a:pt x="88" y="3"/>
                  </a:lnTo>
                  <a:lnTo>
                    <a:pt x="95" y="4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5" y="13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8" y="39"/>
                  </a:lnTo>
                  <a:lnTo>
                    <a:pt x="141" y="45"/>
                  </a:lnTo>
                  <a:lnTo>
                    <a:pt x="143" y="52"/>
                  </a:lnTo>
                  <a:lnTo>
                    <a:pt x="146" y="59"/>
                  </a:lnTo>
                  <a:lnTo>
                    <a:pt x="147" y="66"/>
                  </a:lnTo>
                  <a:lnTo>
                    <a:pt x="147" y="74"/>
                  </a:lnTo>
                  <a:lnTo>
                    <a:pt x="147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Freeform 909"/>
            <p:cNvSpPr>
              <a:spLocks/>
            </p:cNvSpPr>
            <p:nvPr/>
          </p:nvSpPr>
          <p:spPr bwMode="auto">
            <a:xfrm>
              <a:off x="7264401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Freeform 910"/>
            <p:cNvSpPr>
              <a:spLocks/>
            </p:cNvSpPr>
            <p:nvPr/>
          </p:nvSpPr>
          <p:spPr bwMode="auto">
            <a:xfrm>
              <a:off x="7472363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Freeform 911"/>
            <p:cNvSpPr>
              <a:spLocks/>
            </p:cNvSpPr>
            <p:nvPr/>
          </p:nvSpPr>
          <p:spPr bwMode="auto">
            <a:xfrm>
              <a:off x="754221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Freeform 912"/>
            <p:cNvSpPr>
              <a:spLocks/>
            </p:cNvSpPr>
            <p:nvPr/>
          </p:nvSpPr>
          <p:spPr bwMode="auto">
            <a:xfrm>
              <a:off x="761206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Freeform 913"/>
            <p:cNvSpPr>
              <a:spLocks/>
            </p:cNvSpPr>
            <p:nvPr/>
          </p:nvSpPr>
          <p:spPr bwMode="auto">
            <a:xfrm>
              <a:off x="7681913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Freeform 914"/>
            <p:cNvSpPr>
              <a:spLocks/>
            </p:cNvSpPr>
            <p:nvPr/>
          </p:nvSpPr>
          <p:spPr bwMode="auto">
            <a:xfrm>
              <a:off x="7751763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Freeform 915"/>
            <p:cNvSpPr>
              <a:spLocks/>
            </p:cNvSpPr>
            <p:nvPr/>
          </p:nvSpPr>
          <p:spPr bwMode="auto">
            <a:xfrm>
              <a:off x="782161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Freeform 916"/>
            <p:cNvSpPr>
              <a:spLocks/>
            </p:cNvSpPr>
            <p:nvPr/>
          </p:nvSpPr>
          <p:spPr bwMode="auto">
            <a:xfrm>
              <a:off x="6357938" y="22002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Freeform 917"/>
            <p:cNvSpPr>
              <a:spLocks/>
            </p:cNvSpPr>
            <p:nvPr/>
          </p:nvSpPr>
          <p:spPr bwMode="auto">
            <a:xfrm>
              <a:off x="6497638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Freeform 918"/>
            <p:cNvSpPr>
              <a:spLocks/>
            </p:cNvSpPr>
            <p:nvPr/>
          </p:nvSpPr>
          <p:spPr bwMode="auto">
            <a:xfrm>
              <a:off x="6497638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Freeform 919"/>
            <p:cNvSpPr>
              <a:spLocks/>
            </p:cNvSpPr>
            <p:nvPr/>
          </p:nvSpPr>
          <p:spPr bwMode="auto">
            <a:xfrm>
              <a:off x="6497638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Freeform 920"/>
            <p:cNvSpPr>
              <a:spLocks/>
            </p:cNvSpPr>
            <p:nvPr/>
          </p:nvSpPr>
          <p:spPr bwMode="auto">
            <a:xfrm>
              <a:off x="6497638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Freeform 921"/>
            <p:cNvSpPr>
              <a:spLocks/>
            </p:cNvSpPr>
            <p:nvPr/>
          </p:nvSpPr>
          <p:spPr bwMode="auto">
            <a:xfrm>
              <a:off x="6497638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Freeform 922"/>
            <p:cNvSpPr>
              <a:spLocks/>
            </p:cNvSpPr>
            <p:nvPr/>
          </p:nvSpPr>
          <p:spPr bwMode="auto">
            <a:xfrm>
              <a:off x="6497638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Freeform 923"/>
            <p:cNvSpPr>
              <a:spLocks/>
            </p:cNvSpPr>
            <p:nvPr/>
          </p:nvSpPr>
          <p:spPr bwMode="auto">
            <a:xfrm>
              <a:off x="6497638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Freeform 924"/>
            <p:cNvSpPr>
              <a:spLocks/>
            </p:cNvSpPr>
            <p:nvPr/>
          </p:nvSpPr>
          <p:spPr bwMode="auto">
            <a:xfrm>
              <a:off x="6497638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Freeform 925"/>
            <p:cNvSpPr>
              <a:spLocks/>
            </p:cNvSpPr>
            <p:nvPr/>
          </p:nvSpPr>
          <p:spPr bwMode="auto">
            <a:xfrm>
              <a:off x="6497638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Freeform 926"/>
            <p:cNvSpPr>
              <a:spLocks/>
            </p:cNvSpPr>
            <p:nvPr/>
          </p:nvSpPr>
          <p:spPr bwMode="auto">
            <a:xfrm>
              <a:off x="6497638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Freeform 927"/>
            <p:cNvSpPr>
              <a:spLocks/>
            </p:cNvSpPr>
            <p:nvPr/>
          </p:nvSpPr>
          <p:spPr bwMode="auto">
            <a:xfrm>
              <a:off x="6497638" y="4227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Freeform 928"/>
            <p:cNvSpPr>
              <a:spLocks/>
            </p:cNvSpPr>
            <p:nvPr/>
          </p:nvSpPr>
          <p:spPr bwMode="auto">
            <a:xfrm>
              <a:off x="6497638" y="42989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Freeform 929"/>
            <p:cNvSpPr>
              <a:spLocks/>
            </p:cNvSpPr>
            <p:nvPr/>
          </p:nvSpPr>
          <p:spPr bwMode="auto">
            <a:xfrm>
              <a:off x="6497638" y="43688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Freeform 930"/>
            <p:cNvSpPr>
              <a:spLocks/>
            </p:cNvSpPr>
            <p:nvPr/>
          </p:nvSpPr>
          <p:spPr bwMode="auto">
            <a:xfrm>
              <a:off x="6497638" y="4440238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Freeform 931"/>
            <p:cNvSpPr>
              <a:spLocks/>
            </p:cNvSpPr>
            <p:nvPr/>
          </p:nvSpPr>
          <p:spPr bwMode="auto">
            <a:xfrm>
              <a:off x="6497638" y="45069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Freeform 932"/>
            <p:cNvSpPr>
              <a:spLocks/>
            </p:cNvSpPr>
            <p:nvPr/>
          </p:nvSpPr>
          <p:spPr bwMode="auto">
            <a:xfrm>
              <a:off x="6497638" y="4576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Freeform 933"/>
            <p:cNvSpPr>
              <a:spLocks/>
            </p:cNvSpPr>
            <p:nvPr/>
          </p:nvSpPr>
          <p:spPr bwMode="auto">
            <a:xfrm>
              <a:off x="6564313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Freeform 934"/>
            <p:cNvSpPr>
              <a:spLocks/>
            </p:cNvSpPr>
            <p:nvPr/>
          </p:nvSpPr>
          <p:spPr bwMode="auto">
            <a:xfrm>
              <a:off x="6564313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Freeform 935"/>
            <p:cNvSpPr>
              <a:spLocks/>
            </p:cNvSpPr>
            <p:nvPr/>
          </p:nvSpPr>
          <p:spPr bwMode="auto">
            <a:xfrm>
              <a:off x="6564313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Freeform 936"/>
            <p:cNvSpPr>
              <a:spLocks/>
            </p:cNvSpPr>
            <p:nvPr/>
          </p:nvSpPr>
          <p:spPr bwMode="auto">
            <a:xfrm>
              <a:off x="6564313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Freeform 937"/>
            <p:cNvSpPr>
              <a:spLocks/>
            </p:cNvSpPr>
            <p:nvPr/>
          </p:nvSpPr>
          <p:spPr bwMode="auto">
            <a:xfrm>
              <a:off x="6564313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Freeform 938"/>
            <p:cNvSpPr>
              <a:spLocks/>
            </p:cNvSpPr>
            <p:nvPr/>
          </p:nvSpPr>
          <p:spPr bwMode="auto">
            <a:xfrm>
              <a:off x="6564313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4" name="Freeform 939"/>
            <p:cNvSpPr>
              <a:spLocks/>
            </p:cNvSpPr>
            <p:nvPr/>
          </p:nvSpPr>
          <p:spPr bwMode="auto">
            <a:xfrm>
              <a:off x="6564313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Freeform 940"/>
            <p:cNvSpPr>
              <a:spLocks/>
            </p:cNvSpPr>
            <p:nvPr/>
          </p:nvSpPr>
          <p:spPr bwMode="auto">
            <a:xfrm>
              <a:off x="6564313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Freeform 941"/>
            <p:cNvSpPr>
              <a:spLocks/>
            </p:cNvSpPr>
            <p:nvPr/>
          </p:nvSpPr>
          <p:spPr bwMode="auto">
            <a:xfrm>
              <a:off x="6564313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Freeform 942"/>
            <p:cNvSpPr>
              <a:spLocks/>
            </p:cNvSpPr>
            <p:nvPr/>
          </p:nvSpPr>
          <p:spPr bwMode="auto">
            <a:xfrm>
              <a:off x="66357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1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Freeform 943"/>
            <p:cNvSpPr>
              <a:spLocks/>
            </p:cNvSpPr>
            <p:nvPr/>
          </p:nvSpPr>
          <p:spPr bwMode="auto">
            <a:xfrm>
              <a:off x="66357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7 h 155"/>
                <a:gd name="T48" fmla="*/ 61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9" name="Freeform 944"/>
            <p:cNvSpPr>
              <a:spLocks/>
            </p:cNvSpPr>
            <p:nvPr/>
          </p:nvSpPr>
          <p:spPr bwMode="auto">
            <a:xfrm>
              <a:off x="66357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3 w 155"/>
                <a:gd name="T45" fmla="*/ 12 h 153"/>
                <a:gd name="T46" fmla="*/ 47 w 155"/>
                <a:gd name="T47" fmla="*/ 6 h 153"/>
                <a:gd name="T48" fmla="*/ 61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0" name="Freeform 945"/>
            <p:cNvSpPr>
              <a:spLocks/>
            </p:cNvSpPr>
            <p:nvPr/>
          </p:nvSpPr>
          <p:spPr bwMode="auto">
            <a:xfrm>
              <a:off x="66357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1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Freeform 946"/>
            <p:cNvSpPr>
              <a:spLocks/>
            </p:cNvSpPr>
            <p:nvPr/>
          </p:nvSpPr>
          <p:spPr bwMode="auto">
            <a:xfrm>
              <a:off x="66357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1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Freeform 947"/>
            <p:cNvSpPr>
              <a:spLocks/>
            </p:cNvSpPr>
            <p:nvPr/>
          </p:nvSpPr>
          <p:spPr bwMode="auto">
            <a:xfrm>
              <a:off x="66357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3 w 155"/>
                <a:gd name="T45" fmla="*/ 13 h 153"/>
                <a:gd name="T46" fmla="*/ 47 w 155"/>
                <a:gd name="T47" fmla="*/ 6 h 153"/>
                <a:gd name="T48" fmla="*/ 61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3" name="Freeform 948"/>
            <p:cNvSpPr>
              <a:spLocks/>
            </p:cNvSpPr>
            <p:nvPr/>
          </p:nvSpPr>
          <p:spPr bwMode="auto">
            <a:xfrm>
              <a:off x="6635751" y="3946525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2 h 154"/>
                <a:gd name="T46" fmla="*/ 47 w 155"/>
                <a:gd name="T47" fmla="*/ 6 h 154"/>
                <a:gd name="T48" fmla="*/ 61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Freeform 949"/>
            <p:cNvSpPr>
              <a:spLocks/>
            </p:cNvSpPr>
            <p:nvPr/>
          </p:nvSpPr>
          <p:spPr bwMode="auto">
            <a:xfrm>
              <a:off x="6635751" y="40163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1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Freeform 950"/>
            <p:cNvSpPr>
              <a:spLocks/>
            </p:cNvSpPr>
            <p:nvPr/>
          </p:nvSpPr>
          <p:spPr bwMode="auto">
            <a:xfrm>
              <a:off x="6702426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Freeform 951"/>
            <p:cNvSpPr>
              <a:spLocks/>
            </p:cNvSpPr>
            <p:nvPr/>
          </p:nvSpPr>
          <p:spPr bwMode="auto">
            <a:xfrm>
              <a:off x="6702426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7" name="Freeform 952"/>
            <p:cNvSpPr>
              <a:spLocks/>
            </p:cNvSpPr>
            <p:nvPr/>
          </p:nvSpPr>
          <p:spPr bwMode="auto">
            <a:xfrm>
              <a:off x="6702426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Freeform 953"/>
            <p:cNvSpPr>
              <a:spLocks/>
            </p:cNvSpPr>
            <p:nvPr/>
          </p:nvSpPr>
          <p:spPr bwMode="auto">
            <a:xfrm>
              <a:off x="6702426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Freeform 954"/>
            <p:cNvSpPr>
              <a:spLocks/>
            </p:cNvSpPr>
            <p:nvPr/>
          </p:nvSpPr>
          <p:spPr bwMode="auto">
            <a:xfrm>
              <a:off x="6702426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Freeform 955"/>
            <p:cNvSpPr>
              <a:spLocks/>
            </p:cNvSpPr>
            <p:nvPr/>
          </p:nvSpPr>
          <p:spPr bwMode="auto">
            <a:xfrm>
              <a:off x="6702426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Freeform 956"/>
            <p:cNvSpPr>
              <a:spLocks/>
            </p:cNvSpPr>
            <p:nvPr/>
          </p:nvSpPr>
          <p:spPr bwMode="auto">
            <a:xfrm>
              <a:off x="67754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Freeform 957"/>
            <p:cNvSpPr>
              <a:spLocks/>
            </p:cNvSpPr>
            <p:nvPr/>
          </p:nvSpPr>
          <p:spPr bwMode="auto">
            <a:xfrm>
              <a:off x="67754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Freeform 958"/>
            <p:cNvSpPr>
              <a:spLocks/>
            </p:cNvSpPr>
            <p:nvPr/>
          </p:nvSpPr>
          <p:spPr bwMode="auto">
            <a:xfrm>
              <a:off x="67754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Freeform 959"/>
            <p:cNvSpPr>
              <a:spLocks/>
            </p:cNvSpPr>
            <p:nvPr/>
          </p:nvSpPr>
          <p:spPr bwMode="auto">
            <a:xfrm>
              <a:off x="67754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Freeform 960"/>
            <p:cNvSpPr>
              <a:spLocks/>
            </p:cNvSpPr>
            <p:nvPr/>
          </p:nvSpPr>
          <p:spPr bwMode="auto">
            <a:xfrm>
              <a:off x="67754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Freeform 961"/>
            <p:cNvSpPr>
              <a:spLocks/>
            </p:cNvSpPr>
            <p:nvPr/>
          </p:nvSpPr>
          <p:spPr bwMode="auto">
            <a:xfrm>
              <a:off x="6846888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Freeform 962"/>
            <p:cNvSpPr>
              <a:spLocks/>
            </p:cNvSpPr>
            <p:nvPr/>
          </p:nvSpPr>
          <p:spPr bwMode="auto">
            <a:xfrm>
              <a:off x="6846888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Freeform 963"/>
            <p:cNvSpPr>
              <a:spLocks/>
            </p:cNvSpPr>
            <p:nvPr/>
          </p:nvSpPr>
          <p:spPr bwMode="auto">
            <a:xfrm>
              <a:off x="6846888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Freeform 964"/>
            <p:cNvSpPr>
              <a:spLocks/>
            </p:cNvSpPr>
            <p:nvPr/>
          </p:nvSpPr>
          <p:spPr bwMode="auto">
            <a:xfrm>
              <a:off x="6918326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Freeform 965"/>
            <p:cNvSpPr>
              <a:spLocks/>
            </p:cNvSpPr>
            <p:nvPr/>
          </p:nvSpPr>
          <p:spPr bwMode="auto">
            <a:xfrm>
              <a:off x="656431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Freeform 966"/>
            <p:cNvSpPr>
              <a:spLocks/>
            </p:cNvSpPr>
            <p:nvPr/>
          </p:nvSpPr>
          <p:spPr bwMode="auto">
            <a:xfrm>
              <a:off x="656431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Freeform 967"/>
            <p:cNvSpPr>
              <a:spLocks/>
            </p:cNvSpPr>
            <p:nvPr/>
          </p:nvSpPr>
          <p:spPr bwMode="auto">
            <a:xfrm>
              <a:off x="656431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Freeform 968"/>
            <p:cNvSpPr>
              <a:spLocks/>
            </p:cNvSpPr>
            <p:nvPr/>
          </p:nvSpPr>
          <p:spPr bwMode="auto">
            <a:xfrm>
              <a:off x="656431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Freeform 969"/>
            <p:cNvSpPr>
              <a:spLocks/>
            </p:cNvSpPr>
            <p:nvPr/>
          </p:nvSpPr>
          <p:spPr bwMode="auto">
            <a:xfrm>
              <a:off x="6146801" y="47879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5" name="Freeform 970"/>
            <p:cNvSpPr>
              <a:spLocks/>
            </p:cNvSpPr>
            <p:nvPr/>
          </p:nvSpPr>
          <p:spPr bwMode="auto">
            <a:xfrm>
              <a:off x="6146801" y="4859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6" name="Freeform 971"/>
            <p:cNvSpPr>
              <a:spLocks/>
            </p:cNvSpPr>
            <p:nvPr/>
          </p:nvSpPr>
          <p:spPr bwMode="auto">
            <a:xfrm>
              <a:off x="6216651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7" name="Freeform 972"/>
            <p:cNvSpPr>
              <a:spLocks/>
            </p:cNvSpPr>
            <p:nvPr/>
          </p:nvSpPr>
          <p:spPr bwMode="auto">
            <a:xfrm>
              <a:off x="6216651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Freeform 973"/>
            <p:cNvSpPr>
              <a:spLocks/>
            </p:cNvSpPr>
            <p:nvPr/>
          </p:nvSpPr>
          <p:spPr bwMode="auto">
            <a:xfrm>
              <a:off x="6286501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Freeform 974"/>
            <p:cNvSpPr>
              <a:spLocks/>
            </p:cNvSpPr>
            <p:nvPr/>
          </p:nvSpPr>
          <p:spPr bwMode="auto">
            <a:xfrm>
              <a:off x="6286501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Freeform 975"/>
            <p:cNvSpPr>
              <a:spLocks/>
            </p:cNvSpPr>
            <p:nvPr/>
          </p:nvSpPr>
          <p:spPr bwMode="auto">
            <a:xfrm>
              <a:off x="6357938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Freeform 976"/>
            <p:cNvSpPr>
              <a:spLocks/>
            </p:cNvSpPr>
            <p:nvPr/>
          </p:nvSpPr>
          <p:spPr bwMode="auto">
            <a:xfrm>
              <a:off x="6357938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977"/>
            <p:cNvSpPr>
              <a:spLocks/>
            </p:cNvSpPr>
            <p:nvPr/>
          </p:nvSpPr>
          <p:spPr bwMode="auto">
            <a:xfrm>
              <a:off x="6777038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Freeform 978"/>
            <p:cNvSpPr>
              <a:spLocks/>
            </p:cNvSpPr>
            <p:nvPr/>
          </p:nvSpPr>
          <p:spPr bwMode="auto">
            <a:xfrm>
              <a:off x="6707188" y="46482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9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Freeform 979"/>
            <p:cNvSpPr>
              <a:spLocks/>
            </p:cNvSpPr>
            <p:nvPr/>
          </p:nvSpPr>
          <p:spPr bwMode="auto">
            <a:xfrm>
              <a:off x="6707188" y="47180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Freeform 980"/>
            <p:cNvSpPr>
              <a:spLocks/>
            </p:cNvSpPr>
            <p:nvPr/>
          </p:nvSpPr>
          <p:spPr bwMode="auto">
            <a:xfrm>
              <a:off x="6777038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Freeform 981"/>
            <p:cNvSpPr>
              <a:spLocks/>
            </p:cNvSpPr>
            <p:nvPr/>
          </p:nvSpPr>
          <p:spPr bwMode="auto">
            <a:xfrm>
              <a:off x="6777038" y="47117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Freeform 982"/>
            <p:cNvSpPr>
              <a:spLocks/>
            </p:cNvSpPr>
            <p:nvPr/>
          </p:nvSpPr>
          <p:spPr bwMode="auto">
            <a:xfrm>
              <a:off x="6777038" y="478631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983"/>
            <p:cNvSpPr>
              <a:spLocks/>
            </p:cNvSpPr>
            <p:nvPr/>
          </p:nvSpPr>
          <p:spPr bwMode="auto">
            <a:xfrm>
              <a:off x="6777038" y="48545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Freeform 984"/>
            <p:cNvSpPr>
              <a:spLocks/>
            </p:cNvSpPr>
            <p:nvPr/>
          </p:nvSpPr>
          <p:spPr bwMode="auto">
            <a:xfrm>
              <a:off x="6846888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985"/>
            <p:cNvSpPr>
              <a:spLocks/>
            </p:cNvSpPr>
            <p:nvPr/>
          </p:nvSpPr>
          <p:spPr bwMode="auto">
            <a:xfrm>
              <a:off x="6846888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986"/>
            <p:cNvSpPr>
              <a:spLocks/>
            </p:cNvSpPr>
            <p:nvPr/>
          </p:nvSpPr>
          <p:spPr bwMode="auto">
            <a:xfrm>
              <a:off x="6846888" y="46466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987"/>
            <p:cNvSpPr>
              <a:spLocks/>
            </p:cNvSpPr>
            <p:nvPr/>
          </p:nvSpPr>
          <p:spPr bwMode="auto">
            <a:xfrm>
              <a:off x="6707188" y="47879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Freeform 988"/>
            <p:cNvSpPr>
              <a:spLocks/>
            </p:cNvSpPr>
            <p:nvPr/>
          </p:nvSpPr>
          <p:spPr bwMode="auto">
            <a:xfrm>
              <a:off x="6707188" y="4859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Freeform 989"/>
            <p:cNvSpPr>
              <a:spLocks/>
            </p:cNvSpPr>
            <p:nvPr/>
          </p:nvSpPr>
          <p:spPr bwMode="auto">
            <a:xfrm>
              <a:off x="6146801" y="4930775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49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Freeform 990"/>
            <p:cNvSpPr>
              <a:spLocks/>
            </p:cNvSpPr>
            <p:nvPr/>
          </p:nvSpPr>
          <p:spPr bwMode="auto">
            <a:xfrm>
              <a:off x="6146801" y="50006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991"/>
            <p:cNvSpPr>
              <a:spLocks/>
            </p:cNvSpPr>
            <p:nvPr/>
          </p:nvSpPr>
          <p:spPr bwMode="auto">
            <a:xfrm>
              <a:off x="6216651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Freeform 992"/>
            <p:cNvSpPr>
              <a:spLocks/>
            </p:cNvSpPr>
            <p:nvPr/>
          </p:nvSpPr>
          <p:spPr bwMode="auto">
            <a:xfrm>
              <a:off x="6216651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993"/>
            <p:cNvSpPr>
              <a:spLocks/>
            </p:cNvSpPr>
            <p:nvPr/>
          </p:nvSpPr>
          <p:spPr bwMode="auto">
            <a:xfrm>
              <a:off x="6286501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994"/>
            <p:cNvSpPr>
              <a:spLocks/>
            </p:cNvSpPr>
            <p:nvPr/>
          </p:nvSpPr>
          <p:spPr bwMode="auto">
            <a:xfrm>
              <a:off x="6286501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995"/>
            <p:cNvSpPr>
              <a:spLocks/>
            </p:cNvSpPr>
            <p:nvPr/>
          </p:nvSpPr>
          <p:spPr bwMode="auto">
            <a:xfrm>
              <a:off x="5935663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996"/>
            <p:cNvSpPr>
              <a:spLocks/>
            </p:cNvSpPr>
            <p:nvPr/>
          </p:nvSpPr>
          <p:spPr bwMode="auto">
            <a:xfrm>
              <a:off x="5935663" y="42989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997"/>
            <p:cNvSpPr>
              <a:spLocks/>
            </p:cNvSpPr>
            <p:nvPr/>
          </p:nvSpPr>
          <p:spPr bwMode="auto">
            <a:xfrm>
              <a:off x="6005513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998"/>
            <p:cNvSpPr>
              <a:spLocks/>
            </p:cNvSpPr>
            <p:nvPr/>
          </p:nvSpPr>
          <p:spPr bwMode="auto">
            <a:xfrm>
              <a:off x="6005513" y="42989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Freeform 999"/>
            <p:cNvSpPr>
              <a:spLocks/>
            </p:cNvSpPr>
            <p:nvPr/>
          </p:nvSpPr>
          <p:spPr bwMode="auto">
            <a:xfrm>
              <a:off x="6075363" y="4227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1000"/>
            <p:cNvSpPr>
              <a:spLocks/>
            </p:cNvSpPr>
            <p:nvPr/>
          </p:nvSpPr>
          <p:spPr bwMode="auto">
            <a:xfrm>
              <a:off x="5727701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Freeform 1001"/>
            <p:cNvSpPr>
              <a:spLocks/>
            </p:cNvSpPr>
            <p:nvPr/>
          </p:nvSpPr>
          <p:spPr bwMode="auto">
            <a:xfrm>
              <a:off x="5795963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Freeform 1002"/>
            <p:cNvSpPr>
              <a:spLocks/>
            </p:cNvSpPr>
            <p:nvPr/>
          </p:nvSpPr>
          <p:spPr bwMode="auto">
            <a:xfrm>
              <a:off x="5867401" y="4227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Freeform 1003"/>
            <p:cNvSpPr>
              <a:spLocks/>
            </p:cNvSpPr>
            <p:nvPr/>
          </p:nvSpPr>
          <p:spPr bwMode="auto">
            <a:xfrm>
              <a:off x="6075363" y="42989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Freeform 1004"/>
            <p:cNvSpPr>
              <a:spLocks/>
            </p:cNvSpPr>
            <p:nvPr/>
          </p:nvSpPr>
          <p:spPr bwMode="auto">
            <a:xfrm>
              <a:off x="593566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Freeform 1005"/>
            <p:cNvSpPr>
              <a:spLocks/>
            </p:cNvSpPr>
            <p:nvPr/>
          </p:nvSpPr>
          <p:spPr bwMode="auto">
            <a:xfrm>
              <a:off x="593566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Freeform 1006"/>
            <p:cNvSpPr>
              <a:spLocks/>
            </p:cNvSpPr>
            <p:nvPr/>
          </p:nvSpPr>
          <p:spPr bwMode="auto">
            <a:xfrm>
              <a:off x="600551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Freeform 1007"/>
            <p:cNvSpPr>
              <a:spLocks/>
            </p:cNvSpPr>
            <p:nvPr/>
          </p:nvSpPr>
          <p:spPr bwMode="auto">
            <a:xfrm>
              <a:off x="600551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Freeform 1008"/>
            <p:cNvSpPr>
              <a:spLocks/>
            </p:cNvSpPr>
            <p:nvPr/>
          </p:nvSpPr>
          <p:spPr bwMode="auto">
            <a:xfrm>
              <a:off x="6075363" y="43688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Freeform 1010"/>
            <p:cNvSpPr>
              <a:spLocks/>
            </p:cNvSpPr>
            <p:nvPr/>
          </p:nvSpPr>
          <p:spPr bwMode="auto">
            <a:xfrm>
              <a:off x="6075363" y="4440238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Freeform 1011"/>
            <p:cNvSpPr>
              <a:spLocks/>
            </p:cNvSpPr>
            <p:nvPr/>
          </p:nvSpPr>
          <p:spPr bwMode="auto">
            <a:xfrm>
              <a:off x="593566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1012"/>
            <p:cNvSpPr>
              <a:spLocks/>
            </p:cNvSpPr>
            <p:nvPr/>
          </p:nvSpPr>
          <p:spPr bwMode="auto">
            <a:xfrm>
              <a:off x="593566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Freeform 1013"/>
            <p:cNvSpPr>
              <a:spLocks/>
            </p:cNvSpPr>
            <p:nvPr/>
          </p:nvSpPr>
          <p:spPr bwMode="auto">
            <a:xfrm>
              <a:off x="600551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1014"/>
            <p:cNvSpPr>
              <a:spLocks/>
            </p:cNvSpPr>
            <p:nvPr/>
          </p:nvSpPr>
          <p:spPr bwMode="auto">
            <a:xfrm>
              <a:off x="600551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Freeform 1015"/>
            <p:cNvSpPr>
              <a:spLocks/>
            </p:cNvSpPr>
            <p:nvPr/>
          </p:nvSpPr>
          <p:spPr bwMode="auto">
            <a:xfrm>
              <a:off x="6075363" y="45069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Freeform 1016"/>
            <p:cNvSpPr>
              <a:spLocks/>
            </p:cNvSpPr>
            <p:nvPr/>
          </p:nvSpPr>
          <p:spPr bwMode="auto">
            <a:xfrm>
              <a:off x="6075363" y="4576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Freeform 1017"/>
            <p:cNvSpPr>
              <a:spLocks/>
            </p:cNvSpPr>
            <p:nvPr/>
          </p:nvSpPr>
          <p:spPr bwMode="auto">
            <a:xfrm>
              <a:off x="5935663" y="46482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Freeform 1018"/>
            <p:cNvSpPr>
              <a:spLocks/>
            </p:cNvSpPr>
            <p:nvPr/>
          </p:nvSpPr>
          <p:spPr bwMode="auto">
            <a:xfrm>
              <a:off x="5935663" y="4718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Freeform 1019"/>
            <p:cNvSpPr>
              <a:spLocks/>
            </p:cNvSpPr>
            <p:nvPr/>
          </p:nvSpPr>
          <p:spPr bwMode="auto">
            <a:xfrm>
              <a:off x="6005513" y="46482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Freeform 1020"/>
            <p:cNvSpPr>
              <a:spLocks/>
            </p:cNvSpPr>
            <p:nvPr/>
          </p:nvSpPr>
          <p:spPr bwMode="auto">
            <a:xfrm>
              <a:off x="6005513" y="4718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Freeform 1021"/>
            <p:cNvSpPr>
              <a:spLocks/>
            </p:cNvSpPr>
            <p:nvPr/>
          </p:nvSpPr>
          <p:spPr bwMode="auto">
            <a:xfrm>
              <a:off x="6075363" y="46482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Freeform 1022"/>
            <p:cNvSpPr>
              <a:spLocks/>
            </p:cNvSpPr>
            <p:nvPr/>
          </p:nvSpPr>
          <p:spPr bwMode="auto">
            <a:xfrm>
              <a:off x="6075363" y="47180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Freeform 1023"/>
            <p:cNvSpPr>
              <a:spLocks/>
            </p:cNvSpPr>
            <p:nvPr/>
          </p:nvSpPr>
          <p:spPr bwMode="auto">
            <a:xfrm>
              <a:off x="5935663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Freeform 1024"/>
            <p:cNvSpPr>
              <a:spLocks/>
            </p:cNvSpPr>
            <p:nvPr/>
          </p:nvSpPr>
          <p:spPr bwMode="auto">
            <a:xfrm>
              <a:off x="5935663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Freeform 1025"/>
            <p:cNvSpPr>
              <a:spLocks/>
            </p:cNvSpPr>
            <p:nvPr/>
          </p:nvSpPr>
          <p:spPr bwMode="auto">
            <a:xfrm>
              <a:off x="6005513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Freeform 1026"/>
            <p:cNvSpPr>
              <a:spLocks/>
            </p:cNvSpPr>
            <p:nvPr/>
          </p:nvSpPr>
          <p:spPr bwMode="auto">
            <a:xfrm>
              <a:off x="6005513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Freeform 1027"/>
            <p:cNvSpPr>
              <a:spLocks/>
            </p:cNvSpPr>
            <p:nvPr/>
          </p:nvSpPr>
          <p:spPr bwMode="auto">
            <a:xfrm>
              <a:off x="6075363" y="47879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Freeform 1028"/>
            <p:cNvSpPr>
              <a:spLocks/>
            </p:cNvSpPr>
            <p:nvPr/>
          </p:nvSpPr>
          <p:spPr bwMode="auto">
            <a:xfrm>
              <a:off x="6075363" y="4859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Freeform 1029"/>
            <p:cNvSpPr>
              <a:spLocks/>
            </p:cNvSpPr>
            <p:nvPr/>
          </p:nvSpPr>
          <p:spPr bwMode="auto">
            <a:xfrm>
              <a:off x="5935663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Freeform 1030"/>
            <p:cNvSpPr>
              <a:spLocks/>
            </p:cNvSpPr>
            <p:nvPr/>
          </p:nvSpPr>
          <p:spPr bwMode="auto">
            <a:xfrm>
              <a:off x="5935663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Freeform 1031"/>
            <p:cNvSpPr>
              <a:spLocks/>
            </p:cNvSpPr>
            <p:nvPr/>
          </p:nvSpPr>
          <p:spPr bwMode="auto">
            <a:xfrm>
              <a:off x="6005513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Freeform 1032"/>
            <p:cNvSpPr>
              <a:spLocks/>
            </p:cNvSpPr>
            <p:nvPr/>
          </p:nvSpPr>
          <p:spPr bwMode="auto">
            <a:xfrm>
              <a:off x="6005513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1033"/>
            <p:cNvSpPr>
              <a:spLocks/>
            </p:cNvSpPr>
            <p:nvPr/>
          </p:nvSpPr>
          <p:spPr bwMode="auto">
            <a:xfrm>
              <a:off x="6075363" y="493077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49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1034"/>
            <p:cNvSpPr>
              <a:spLocks/>
            </p:cNvSpPr>
            <p:nvPr/>
          </p:nvSpPr>
          <p:spPr bwMode="auto">
            <a:xfrm>
              <a:off x="6075363" y="5000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1035"/>
            <p:cNvSpPr>
              <a:spLocks/>
            </p:cNvSpPr>
            <p:nvPr/>
          </p:nvSpPr>
          <p:spPr bwMode="auto">
            <a:xfrm>
              <a:off x="5727700" y="42989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1036"/>
            <p:cNvSpPr>
              <a:spLocks/>
            </p:cNvSpPr>
            <p:nvPr/>
          </p:nvSpPr>
          <p:spPr bwMode="auto">
            <a:xfrm>
              <a:off x="5797550" y="42989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1037"/>
            <p:cNvSpPr>
              <a:spLocks/>
            </p:cNvSpPr>
            <p:nvPr/>
          </p:nvSpPr>
          <p:spPr bwMode="auto">
            <a:xfrm>
              <a:off x="5867400" y="42989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1038"/>
            <p:cNvSpPr>
              <a:spLocks/>
            </p:cNvSpPr>
            <p:nvPr/>
          </p:nvSpPr>
          <p:spPr bwMode="auto">
            <a:xfrm>
              <a:off x="5727700" y="436880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1039"/>
            <p:cNvSpPr>
              <a:spLocks/>
            </p:cNvSpPr>
            <p:nvPr/>
          </p:nvSpPr>
          <p:spPr bwMode="auto">
            <a:xfrm>
              <a:off x="5727700" y="4440238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1040"/>
            <p:cNvSpPr>
              <a:spLocks/>
            </p:cNvSpPr>
            <p:nvPr/>
          </p:nvSpPr>
          <p:spPr bwMode="auto">
            <a:xfrm>
              <a:off x="5797550" y="436880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1041"/>
            <p:cNvSpPr>
              <a:spLocks/>
            </p:cNvSpPr>
            <p:nvPr/>
          </p:nvSpPr>
          <p:spPr bwMode="auto">
            <a:xfrm>
              <a:off x="5797550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1042"/>
            <p:cNvSpPr>
              <a:spLocks/>
            </p:cNvSpPr>
            <p:nvPr/>
          </p:nvSpPr>
          <p:spPr bwMode="auto">
            <a:xfrm>
              <a:off x="5867400" y="436880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1043"/>
            <p:cNvSpPr>
              <a:spLocks/>
            </p:cNvSpPr>
            <p:nvPr/>
          </p:nvSpPr>
          <p:spPr bwMode="auto">
            <a:xfrm>
              <a:off x="5867400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1044"/>
            <p:cNvSpPr>
              <a:spLocks/>
            </p:cNvSpPr>
            <p:nvPr/>
          </p:nvSpPr>
          <p:spPr bwMode="auto">
            <a:xfrm>
              <a:off x="5727700" y="45069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1045"/>
            <p:cNvSpPr>
              <a:spLocks/>
            </p:cNvSpPr>
            <p:nvPr/>
          </p:nvSpPr>
          <p:spPr bwMode="auto">
            <a:xfrm>
              <a:off x="5727700" y="45767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1046"/>
            <p:cNvSpPr>
              <a:spLocks/>
            </p:cNvSpPr>
            <p:nvPr/>
          </p:nvSpPr>
          <p:spPr bwMode="auto">
            <a:xfrm>
              <a:off x="5661025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1047"/>
            <p:cNvSpPr>
              <a:spLocks/>
            </p:cNvSpPr>
            <p:nvPr/>
          </p:nvSpPr>
          <p:spPr bwMode="auto">
            <a:xfrm>
              <a:off x="5797550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1048"/>
            <p:cNvSpPr>
              <a:spLocks/>
            </p:cNvSpPr>
            <p:nvPr/>
          </p:nvSpPr>
          <p:spPr bwMode="auto">
            <a:xfrm>
              <a:off x="5797550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1049"/>
            <p:cNvSpPr>
              <a:spLocks/>
            </p:cNvSpPr>
            <p:nvPr/>
          </p:nvSpPr>
          <p:spPr bwMode="auto">
            <a:xfrm>
              <a:off x="5867400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1050"/>
            <p:cNvSpPr>
              <a:spLocks/>
            </p:cNvSpPr>
            <p:nvPr/>
          </p:nvSpPr>
          <p:spPr bwMode="auto">
            <a:xfrm>
              <a:off x="5867400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1051"/>
            <p:cNvSpPr>
              <a:spLocks/>
            </p:cNvSpPr>
            <p:nvPr/>
          </p:nvSpPr>
          <p:spPr bwMode="auto">
            <a:xfrm>
              <a:off x="7751763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1052"/>
            <p:cNvSpPr>
              <a:spLocks/>
            </p:cNvSpPr>
            <p:nvPr/>
          </p:nvSpPr>
          <p:spPr bwMode="auto">
            <a:xfrm>
              <a:off x="7751763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1053"/>
            <p:cNvSpPr>
              <a:spLocks/>
            </p:cNvSpPr>
            <p:nvPr/>
          </p:nvSpPr>
          <p:spPr bwMode="auto">
            <a:xfrm>
              <a:off x="7821613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1054"/>
            <p:cNvSpPr>
              <a:spLocks/>
            </p:cNvSpPr>
            <p:nvPr/>
          </p:nvSpPr>
          <p:spPr bwMode="auto">
            <a:xfrm>
              <a:off x="7821613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1055"/>
            <p:cNvSpPr>
              <a:spLocks/>
            </p:cNvSpPr>
            <p:nvPr/>
          </p:nvSpPr>
          <p:spPr bwMode="auto">
            <a:xfrm>
              <a:off x="7891463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1056"/>
            <p:cNvSpPr>
              <a:spLocks/>
            </p:cNvSpPr>
            <p:nvPr/>
          </p:nvSpPr>
          <p:spPr bwMode="auto">
            <a:xfrm>
              <a:off x="78914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1057"/>
            <p:cNvSpPr>
              <a:spLocks/>
            </p:cNvSpPr>
            <p:nvPr/>
          </p:nvSpPr>
          <p:spPr bwMode="auto">
            <a:xfrm>
              <a:off x="7962900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1058"/>
            <p:cNvSpPr>
              <a:spLocks/>
            </p:cNvSpPr>
            <p:nvPr/>
          </p:nvSpPr>
          <p:spPr bwMode="auto">
            <a:xfrm>
              <a:off x="7962900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1059"/>
            <p:cNvSpPr>
              <a:spLocks/>
            </p:cNvSpPr>
            <p:nvPr/>
          </p:nvSpPr>
          <p:spPr bwMode="auto">
            <a:xfrm>
              <a:off x="8031163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1060"/>
            <p:cNvSpPr>
              <a:spLocks/>
            </p:cNvSpPr>
            <p:nvPr/>
          </p:nvSpPr>
          <p:spPr bwMode="auto">
            <a:xfrm>
              <a:off x="8031163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1061"/>
            <p:cNvSpPr>
              <a:spLocks/>
            </p:cNvSpPr>
            <p:nvPr/>
          </p:nvSpPr>
          <p:spPr bwMode="auto">
            <a:xfrm>
              <a:off x="7751763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1062"/>
            <p:cNvSpPr>
              <a:spLocks/>
            </p:cNvSpPr>
            <p:nvPr/>
          </p:nvSpPr>
          <p:spPr bwMode="auto">
            <a:xfrm>
              <a:off x="7751763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1063"/>
            <p:cNvSpPr>
              <a:spLocks/>
            </p:cNvSpPr>
            <p:nvPr/>
          </p:nvSpPr>
          <p:spPr bwMode="auto">
            <a:xfrm>
              <a:off x="7821613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1064"/>
            <p:cNvSpPr>
              <a:spLocks/>
            </p:cNvSpPr>
            <p:nvPr/>
          </p:nvSpPr>
          <p:spPr bwMode="auto">
            <a:xfrm>
              <a:off x="7821613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1065"/>
            <p:cNvSpPr>
              <a:spLocks/>
            </p:cNvSpPr>
            <p:nvPr/>
          </p:nvSpPr>
          <p:spPr bwMode="auto">
            <a:xfrm>
              <a:off x="78914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1066"/>
            <p:cNvSpPr>
              <a:spLocks/>
            </p:cNvSpPr>
            <p:nvPr/>
          </p:nvSpPr>
          <p:spPr bwMode="auto">
            <a:xfrm>
              <a:off x="7891463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1067"/>
            <p:cNvSpPr>
              <a:spLocks/>
            </p:cNvSpPr>
            <p:nvPr/>
          </p:nvSpPr>
          <p:spPr bwMode="auto">
            <a:xfrm>
              <a:off x="7962900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1068"/>
            <p:cNvSpPr>
              <a:spLocks/>
            </p:cNvSpPr>
            <p:nvPr/>
          </p:nvSpPr>
          <p:spPr bwMode="auto">
            <a:xfrm>
              <a:off x="7962900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1069"/>
            <p:cNvSpPr>
              <a:spLocks/>
            </p:cNvSpPr>
            <p:nvPr/>
          </p:nvSpPr>
          <p:spPr bwMode="auto">
            <a:xfrm>
              <a:off x="8031163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1070"/>
            <p:cNvSpPr>
              <a:spLocks/>
            </p:cNvSpPr>
            <p:nvPr/>
          </p:nvSpPr>
          <p:spPr bwMode="auto">
            <a:xfrm>
              <a:off x="8031163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1071"/>
            <p:cNvSpPr>
              <a:spLocks/>
            </p:cNvSpPr>
            <p:nvPr/>
          </p:nvSpPr>
          <p:spPr bwMode="auto">
            <a:xfrm>
              <a:off x="7751763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1072"/>
            <p:cNvSpPr>
              <a:spLocks/>
            </p:cNvSpPr>
            <p:nvPr/>
          </p:nvSpPr>
          <p:spPr bwMode="auto">
            <a:xfrm>
              <a:off x="7751763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1073"/>
            <p:cNvSpPr>
              <a:spLocks/>
            </p:cNvSpPr>
            <p:nvPr/>
          </p:nvSpPr>
          <p:spPr bwMode="auto">
            <a:xfrm>
              <a:off x="7821613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1074"/>
            <p:cNvSpPr>
              <a:spLocks/>
            </p:cNvSpPr>
            <p:nvPr/>
          </p:nvSpPr>
          <p:spPr bwMode="auto">
            <a:xfrm>
              <a:off x="7821613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1075"/>
            <p:cNvSpPr>
              <a:spLocks/>
            </p:cNvSpPr>
            <p:nvPr/>
          </p:nvSpPr>
          <p:spPr bwMode="auto">
            <a:xfrm>
              <a:off x="7891463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1076"/>
            <p:cNvSpPr>
              <a:spLocks/>
            </p:cNvSpPr>
            <p:nvPr/>
          </p:nvSpPr>
          <p:spPr bwMode="auto">
            <a:xfrm>
              <a:off x="78914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1077"/>
            <p:cNvSpPr>
              <a:spLocks/>
            </p:cNvSpPr>
            <p:nvPr/>
          </p:nvSpPr>
          <p:spPr bwMode="auto">
            <a:xfrm>
              <a:off x="7962900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078"/>
            <p:cNvSpPr>
              <a:spLocks/>
            </p:cNvSpPr>
            <p:nvPr/>
          </p:nvSpPr>
          <p:spPr bwMode="auto">
            <a:xfrm>
              <a:off x="7962900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079"/>
            <p:cNvSpPr>
              <a:spLocks/>
            </p:cNvSpPr>
            <p:nvPr/>
          </p:nvSpPr>
          <p:spPr bwMode="auto">
            <a:xfrm>
              <a:off x="8031163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080"/>
            <p:cNvSpPr>
              <a:spLocks/>
            </p:cNvSpPr>
            <p:nvPr/>
          </p:nvSpPr>
          <p:spPr bwMode="auto">
            <a:xfrm>
              <a:off x="8031163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1081"/>
            <p:cNvSpPr>
              <a:spLocks/>
            </p:cNvSpPr>
            <p:nvPr/>
          </p:nvSpPr>
          <p:spPr bwMode="auto">
            <a:xfrm>
              <a:off x="7751763" y="30368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082"/>
            <p:cNvSpPr>
              <a:spLocks/>
            </p:cNvSpPr>
            <p:nvPr/>
          </p:nvSpPr>
          <p:spPr bwMode="auto">
            <a:xfrm>
              <a:off x="7751763" y="310832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1083"/>
            <p:cNvSpPr>
              <a:spLocks/>
            </p:cNvSpPr>
            <p:nvPr/>
          </p:nvSpPr>
          <p:spPr bwMode="auto">
            <a:xfrm>
              <a:off x="7821613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084"/>
            <p:cNvSpPr>
              <a:spLocks/>
            </p:cNvSpPr>
            <p:nvPr/>
          </p:nvSpPr>
          <p:spPr bwMode="auto">
            <a:xfrm>
              <a:off x="7821613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085"/>
            <p:cNvSpPr>
              <a:spLocks/>
            </p:cNvSpPr>
            <p:nvPr/>
          </p:nvSpPr>
          <p:spPr bwMode="auto">
            <a:xfrm>
              <a:off x="78914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086"/>
            <p:cNvSpPr>
              <a:spLocks/>
            </p:cNvSpPr>
            <p:nvPr/>
          </p:nvSpPr>
          <p:spPr bwMode="auto">
            <a:xfrm>
              <a:off x="7891463" y="3108325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1087"/>
            <p:cNvSpPr>
              <a:spLocks/>
            </p:cNvSpPr>
            <p:nvPr/>
          </p:nvSpPr>
          <p:spPr bwMode="auto">
            <a:xfrm>
              <a:off x="7962900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088"/>
            <p:cNvSpPr>
              <a:spLocks/>
            </p:cNvSpPr>
            <p:nvPr/>
          </p:nvSpPr>
          <p:spPr bwMode="auto">
            <a:xfrm>
              <a:off x="7962900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1089"/>
            <p:cNvSpPr>
              <a:spLocks/>
            </p:cNvSpPr>
            <p:nvPr/>
          </p:nvSpPr>
          <p:spPr bwMode="auto">
            <a:xfrm>
              <a:off x="8031163" y="30368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090"/>
            <p:cNvSpPr>
              <a:spLocks/>
            </p:cNvSpPr>
            <p:nvPr/>
          </p:nvSpPr>
          <p:spPr bwMode="auto">
            <a:xfrm>
              <a:off x="8031163" y="310832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091"/>
            <p:cNvSpPr>
              <a:spLocks/>
            </p:cNvSpPr>
            <p:nvPr/>
          </p:nvSpPr>
          <p:spPr bwMode="auto">
            <a:xfrm>
              <a:off x="740410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1092"/>
            <p:cNvSpPr>
              <a:spLocks/>
            </p:cNvSpPr>
            <p:nvPr/>
          </p:nvSpPr>
          <p:spPr bwMode="auto">
            <a:xfrm>
              <a:off x="740410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1093"/>
            <p:cNvSpPr>
              <a:spLocks/>
            </p:cNvSpPr>
            <p:nvPr/>
          </p:nvSpPr>
          <p:spPr bwMode="auto">
            <a:xfrm>
              <a:off x="7472363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094"/>
            <p:cNvSpPr>
              <a:spLocks/>
            </p:cNvSpPr>
            <p:nvPr/>
          </p:nvSpPr>
          <p:spPr bwMode="auto">
            <a:xfrm>
              <a:off x="74723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1095"/>
            <p:cNvSpPr>
              <a:spLocks/>
            </p:cNvSpPr>
            <p:nvPr/>
          </p:nvSpPr>
          <p:spPr bwMode="auto">
            <a:xfrm>
              <a:off x="7542213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1096"/>
            <p:cNvSpPr>
              <a:spLocks/>
            </p:cNvSpPr>
            <p:nvPr/>
          </p:nvSpPr>
          <p:spPr bwMode="auto">
            <a:xfrm>
              <a:off x="7542213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097"/>
            <p:cNvSpPr>
              <a:spLocks/>
            </p:cNvSpPr>
            <p:nvPr/>
          </p:nvSpPr>
          <p:spPr bwMode="auto">
            <a:xfrm>
              <a:off x="761365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1098"/>
            <p:cNvSpPr>
              <a:spLocks/>
            </p:cNvSpPr>
            <p:nvPr/>
          </p:nvSpPr>
          <p:spPr bwMode="auto">
            <a:xfrm>
              <a:off x="761365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099"/>
            <p:cNvSpPr>
              <a:spLocks/>
            </p:cNvSpPr>
            <p:nvPr/>
          </p:nvSpPr>
          <p:spPr bwMode="auto">
            <a:xfrm>
              <a:off x="768350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100"/>
            <p:cNvSpPr>
              <a:spLocks/>
            </p:cNvSpPr>
            <p:nvPr/>
          </p:nvSpPr>
          <p:spPr bwMode="auto">
            <a:xfrm>
              <a:off x="768350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101"/>
            <p:cNvSpPr>
              <a:spLocks/>
            </p:cNvSpPr>
            <p:nvPr/>
          </p:nvSpPr>
          <p:spPr bwMode="auto">
            <a:xfrm>
              <a:off x="740410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1102"/>
            <p:cNvSpPr>
              <a:spLocks/>
            </p:cNvSpPr>
            <p:nvPr/>
          </p:nvSpPr>
          <p:spPr bwMode="auto">
            <a:xfrm>
              <a:off x="740410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103"/>
            <p:cNvSpPr>
              <a:spLocks/>
            </p:cNvSpPr>
            <p:nvPr/>
          </p:nvSpPr>
          <p:spPr bwMode="auto">
            <a:xfrm>
              <a:off x="74723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1104"/>
            <p:cNvSpPr>
              <a:spLocks/>
            </p:cNvSpPr>
            <p:nvPr/>
          </p:nvSpPr>
          <p:spPr bwMode="auto">
            <a:xfrm>
              <a:off x="7472363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105"/>
            <p:cNvSpPr>
              <a:spLocks/>
            </p:cNvSpPr>
            <p:nvPr/>
          </p:nvSpPr>
          <p:spPr bwMode="auto">
            <a:xfrm>
              <a:off x="7542213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106"/>
            <p:cNvSpPr>
              <a:spLocks/>
            </p:cNvSpPr>
            <p:nvPr/>
          </p:nvSpPr>
          <p:spPr bwMode="auto">
            <a:xfrm>
              <a:off x="7542213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107"/>
            <p:cNvSpPr>
              <a:spLocks/>
            </p:cNvSpPr>
            <p:nvPr/>
          </p:nvSpPr>
          <p:spPr bwMode="auto">
            <a:xfrm>
              <a:off x="761365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1108"/>
            <p:cNvSpPr>
              <a:spLocks/>
            </p:cNvSpPr>
            <p:nvPr/>
          </p:nvSpPr>
          <p:spPr bwMode="auto">
            <a:xfrm>
              <a:off x="761365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109"/>
            <p:cNvSpPr>
              <a:spLocks/>
            </p:cNvSpPr>
            <p:nvPr/>
          </p:nvSpPr>
          <p:spPr bwMode="auto">
            <a:xfrm>
              <a:off x="768350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1110"/>
            <p:cNvSpPr>
              <a:spLocks/>
            </p:cNvSpPr>
            <p:nvPr/>
          </p:nvSpPr>
          <p:spPr bwMode="auto">
            <a:xfrm>
              <a:off x="768350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111"/>
            <p:cNvSpPr>
              <a:spLocks/>
            </p:cNvSpPr>
            <p:nvPr/>
          </p:nvSpPr>
          <p:spPr bwMode="auto">
            <a:xfrm>
              <a:off x="740410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112"/>
            <p:cNvSpPr>
              <a:spLocks/>
            </p:cNvSpPr>
            <p:nvPr/>
          </p:nvSpPr>
          <p:spPr bwMode="auto">
            <a:xfrm>
              <a:off x="740410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113"/>
            <p:cNvSpPr>
              <a:spLocks/>
            </p:cNvSpPr>
            <p:nvPr/>
          </p:nvSpPr>
          <p:spPr bwMode="auto">
            <a:xfrm>
              <a:off x="7472363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1114"/>
            <p:cNvSpPr>
              <a:spLocks/>
            </p:cNvSpPr>
            <p:nvPr/>
          </p:nvSpPr>
          <p:spPr bwMode="auto">
            <a:xfrm>
              <a:off x="74723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115"/>
            <p:cNvSpPr>
              <a:spLocks/>
            </p:cNvSpPr>
            <p:nvPr/>
          </p:nvSpPr>
          <p:spPr bwMode="auto">
            <a:xfrm>
              <a:off x="7542213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1116"/>
            <p:cNvSpPr>
              <a:spLocks/>
            </p:cNvSpPr>
            <p:nvPr/>
          </p:nvSpPr>
          <p:spPr bwMode="auto">
            <a:xfrm>
              <a:off x="7542213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117"/>
            <p:cNvSpPr>
              <a:spLocks/>
            </p:cNvSpPr>
            <p:nvPr/>
          </p:nvSpPr>
          <p:spPr bwMode="auto">
            <a:xfrm>
              <a:off x="761365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118"/>
            <p:cNvSpPr>
              <a:spLocks/>
            </p:cNvSpPr>
            <p:nvPr/>
          </p:nvSpPr>
          <p:spPr bwMode="auto">
            <a:xfrm>
              <a:off x="761365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119"/>
            <p:cNvSpPr>
              <a:spLocks/>
            </p:cNvSpPr>
            <p:nvPr/>
          </p:nvSpPr>
          <p:spPr bwMode="auto">
            <a:xfrm>
              <a:off x="768350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120"/>
            <p:cNvSpPr>
              <a:spLocks/>
            </p:cNvSpPr>
            <p:nvPr/>
          </p:nvSpPr>
          <p:spPr bwMode="auto">
            <a:xfrm>
              <a:off x="768350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121"/>
            <p:cNvSpPr>
              <a:spLocks/>
            </p:cNvSpPr>
            <p:nvPr/>
          </p:nvSpPr>
          <p:spPr bwMode="auto">
            <a:xfrm>
              <a:off x="71913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122"/>
            <p:cNvSpPr>
              <a:spLocks/>
            </p:cNvSpPr>
            <p:nvPr/>
          </p:nvSpPr>
          <p:spPr bwMode="auto">
            <a:xfrm>
              <a:off x="71913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123"/>
            <p:cNvSpPr>
              <a:spLocks/>
            </p:cNvSpPr>
            <p:nvPr/>
          </p:nvSpPr>
          <p:spPr bwMode="auto">
            <a:xfrm>
              <a:off x="726122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124"/>
            <p:cNvSpPr>
              <a:spLocks/>
            </p:cNvSpPr>
            <p:nvPr/>
          </p:nvSpPr>
          <p:spPr bwMode="auto">
            <a:xfrm>
              <a:off x="726122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125"/>
            <p:cNvSpPr>
              <a:spLocks/>
            </p:cNvSpPr>
            <p:nvPr/>
          </p:nvSpPr>
          <p:spPr bwMode="auto">
            <a:xfrm>
              <a:off x="733107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126"/>
            <p:cNvSpPr>
              <a:spLocks/>
            </p:cNvSpPr>
            <p:nvPr/>
          </p:nvSpPr>
          <p:spPr bwMode="auto">
            <a:xfrm>
              <a:off x="733107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127"/>
            <p:cNvSpPr>
              <a:spLocks/>
            </p:cNvSpPr>
            <p:nvPr/>
          </p:nvSpPr>
          <p:spPr bwMode="auto">
            <a:xfrm>
              <a:off x="71913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128"/>
            <p:cNvSpPr>
              <a:spLocks/>
            </p:cNvSpPr>
            <p:nvPr/>
          </p:nvSpPr>
          <p:spPr bwMode="auto">
            <a:xfrm>
              <a:off x="71913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129"/>
            <p:cNvSpPr>
              <a:spLocks/>
            </p:cNvSpPr>
            <p:nvPr/>
          </p:nvSpPr>
          <p:spPr bwMode="auto">
            <a:xfrm>
              <a:off x="726122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130"/>
            <p:cNvSpPr>
              <a:spLocks/>
            </p:cNvSpPr>
            <p:nvPr/>
          </p:nvSpPr>
          <p:spPr bwMode="auto">
            <a:xfrm>
              <a:off x="726122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131"/>
            <p:cNvSpPr>
              <a:spLocks/>
            </p:cNvSpPr>
            <p:nvPr/>
          </p:nvSpPr>
          <p:spPr bwMode="auto">
            <a:xfrm>
              <a:off x="733107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132"/>
            <p:cNvSpPr>
              <a:spLocks/>
            </p:cNvSpPr>
            <p:nvPr/>
          </p:nvSpPr>
          <p:spPr bwMode="auto">
            <a:xfrm>
              <a:off x="733107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133"/>
            <p:cNvSpPr>
              <a:spLocks/>
            </p:cNvSpPr>
            <p:nvPr/>
          </p:nvSpPr>
          <p:spPr bwMode="auto">
            <a:xfrm>
              <a:off x="71913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134"/>
            <p:cNvSpPr>
              <a:spLocks/>
            </p:cNvSpPr>
            <p:nvPr/>
          </p:nvSpPr>
          <p:spPr bwMode="auto">
            <a:xfrm>
              <a:off x="71913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135"/>
            <p:cNvSpPr>
              <a:spLocks/>
            </p:cNvSpPr>
            <p:nvPr/>
          </p:nvSpPr>
          <p:spPr bwMode="auto">
            <a:xfrm>
              <a:off x="726122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136"/>
            <p:cNvSpPr>
              <a:spLocks/>
            </p:cNvSpPr>
            <p:nvPr/>
          </p:nvSpPr>
          <p:spPr bwMode="auto">
            <a:xfrm>
              <a:off x="726122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137"/>
            <p:cNvSpPr>
              <a:spLocks/>
            </p:cNvSpPr>
            <p:nvPr/>
          </p:nvSpPr>
          <p:spPr bwMode="auto">
            <a:xfrm>
              <a:off x="733107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138"/>
            <p:cNvSpPr>
              <a:spLocks/>
            </p:cNvSpPr>
            <p:nvPr/>
          </p:nvSpPr>
          <p:spPr bwMode="auto">
            <a:xfrm>
              <a:off x="733107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139"/>
            <p:cNvSpPr>
              <a:spLocks/>
            </p:cNvSpPr>
            <p:nvPr/>
          </p:nvSpPr>
          <p:spPr bwMode="auto">
            <a:xfrm>
              <a:off x="7261225" y="30353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140"/>
            <p:cNvSpPr>
              <a:spLocks/>
            </p:cNvSpPr>
            <p:nvPr/>
          </p:nvSpPr>
          <p:spPr bwMode="auto">
            <a:xfrm>
              <a:off x="726122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141"/>
            <p:cNvSpPr>
              <a:spLocks/>
            </p:cNvSpPr>
            <p:nvPr/>
          </p:nvSpPr>
          <p:spPr bwMode="auto">
            <a:xfrm>
              <a:off x="7331075" y="30353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142"/>
            <p:cNvSpPr>
              <a:spLocks/>
            </p:cNvSpPr>
            <p:nvPr/>
          </p:nvSpPr>
          <p:spPr bwMode="auto">
            <a:xfrm>
              <a:off x="733107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143"/>
            <p:cNvSpPr>
              <a:spLocks/>
            </p:cNvSpPr>
            <p:nvPr/>
          </p:nvSpPr>
          <p:spPr bwMode="auto">
            <a:xfrm>
              <a:off x="6842125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144"/>
            <p:cNvSpPr>
              <a:spLocks/>
            </p:cNvSpPr>
            <p:nvPr/>
          </p:nvSpPr>
          <p:spPr bwMode="auto">
            <a:xfrm>
              <a:off x="6842125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145"/>
            <p:cNvSpPr>
              <a:spLocks/>
            </p:cNvSpPr>
            <p:nvPr/>
          </p:nvSpPr>
          <p:spPr bwMode="auto">
            <a:xfrm>
              <a:off x="69119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146"/>
            <p:cNvSpPr>
              <a:spLocks/>
            </p:cNvSpPr>
            <p:nvPr/>
          </p:nvSpPr>
          <p:spPr bwMode="auto">
            <a:xfrm>
              <a:off x="69119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147"/>
            <p:cNvSpPr>
              <a:spLocks/>
            </p:cNvSpPr>
            <p:nvPr/>
          </p:nvSpPr>
          <p:spPr bwMode="auto">
            <a:xfrm>
              <a:off x="6981825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148"/>
            <p:cNvSpPr>
              <a:spLocks/>
            </p:cNvSpPr>
            <p:nvPr/>
          </p:nvSpPr>
          <p:spPr bwMode="auto">
            <a:xfrm>
              <a:off x="6981825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149"/>
            <p:cNvSpPr>
              <a:spLocks/>
            </p:cNvSpPr>
            <p:nvPr/>
          </p:nvSpPr>
          <p:spPr bwMode="auto">
            <a:xfrm>
              <a:off x="70516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150"/>
            <p:cNvSpPr>
              <a:spLocks/>
            </p:cNvSpPr>
            <p:nvPr/>
          </p:nvSpPr>
          <p:spPr bwMode="auto">
            <a:xfrm>
              <a:off x="70516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151"/>
            <p:cNvSpPr>
              <a:spLocks/>
            </p:cNvSpPr>
            <p:nvPr/>
          </p:nvSpPr>
          <p:spPr bwMode="auto">
            <a:xfrm>
              <a:off x="712152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152"/>
            <p:cNvSpPr>
              <a:spLocks/>
            </p:cNvSpPr>
            <p:nvPr/>
          </p:nvSpPr>
          <p:spPr bwMode="auto">
            <a:xfrm>
              <a:off x="712152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153"/>
            <p:cNvSpPr>
              <a:spLocks/>
            </p:cNvSpPr>
            <p:nvPr/>
          </p:nvSpPr>
          <p:spPr bwMode="auto">
            <a:xfrm>
              <a:off x="6842125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154"/>
            <p:cNvSpPr>
              <a:spLocks/>
            </p:cNvSpPr>
            <p:nvPr/>
          </p:nvSpPr>
          <p:spPr bwMode="auto">
            <a:xfrm>
              <a:off x="6842125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155"/>
            <p:cNvSpPr>
              <a:spLocks/>
            </p:cNvSpPr>
            <p:nvPr/>
          </p:nvSpPr>
          <p:spPr bwMode="auto">
            <a:xfrm>
              <a:off x="6777038" y="26162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156"/>
            <p:cNvSpPr>
              <a:spLocks/>
            </p:cNvSpPr>
            <p:nvPr/>
          </p:nvSpPr>
          <p:spPr bwMode="auto">
            <a:xfrm>
              <a:off x="6777038" y="26876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157"/>
            <p:cNvSpPr>
              <a:spLocks/>
            </p:cNvSpPr>
            <p:nvPr/>
          </p:nvSpPr>
          <p:spPr bwMode="auto">
            <a:xfrm>
              <a:off x="6705600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158"/>
            <p:cNvSpPr>
              <a:spLocks/>
            </p:cNvSpPr>
            <p:nvPr/>
          </p:nvSpPr>
          <p:spPr bwMode="auto">
            <a:xfrm>
              <a:off x="6707188" y="29606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159"/>
            <p:cNvSpPr>
              <a:spLocks/>
            </p:cNvSpPr>
            <p:nvPr/>
          </p:nvSpPr>
          <p:spPr bwMode="auto">
            <a:xfrm>
              <a:off x="6707188" y="28940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160"/>
            <p:cNvSpPr>
              <a:spLocks/>
            </p:cNvSpPr>
            <p:nvPr/>
          </p:nvSpPr>
          <p:spPr bwMode="auto">
            <a:xfrm>
              <a:off x="6707188" y="3101975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161"/>
            <p:cNvSpPr>
              <a:spLocks/>
            </p:cNvSpPr>
            <p:nvPr/>
          </p:nvSpPr>
          <p:spPr bwMode="auto">
            <a:xfrm>
              <a:off x="6707188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162"/>
            <p:cNvSpPr>
              <a:spLocks/>
            </p:cNvSpPr>
            <p:nvPr/>
          </p:nvSpPr>
          <p:spPr bwMode="auto">
            <a:xfrm>
              <a:off x="6707188" y="32432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163"/>
            <p:cNvSpPr>
              <a:spLocks/>
            </p:cNvSpPr>
            <p:nvPr/>
          </p:nvSpPr>
          <p:spPr bwMode="auto">
            <a:xfrm>
              <a:off x="6707188" y="33147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164"/>
            <p:cNvSpPr>
              <a:spLocks/>
            </p:cNvSpPr>
            <p:nvPr/>
          </p:nvSpPr>
          <p:spPr bwMode="auto">
            <a:xfrm>
              <a:off x="6707188" y="3176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3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165"/>
            <p:cNvSpPr>
              <a:spLocks/>
            </p:cNvSpPr>
            <p:nvPr/>
          </p:nvSpPr>
          <p:spPr bwMode="auto">
            <a:xfrm>
              <a:off x="6707188" y="28225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0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166"/>
            <p:cNvSpPr>
              <a:spLocks/>
            </p:cNvSpPr>
            <p:nvPr/>
          </p:nvSpPr>
          <p:spPr bwMode="auto">
            <a:xfrm>
              <a:off x="6707188" y="27559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167"/>
            <p:cNvSpPr>
              <a:spLocks/>
            </p:cNvSpPr>
            <p:nvPr/>
          </p:nvSpPr>
          <p:spPr bwMode="auto">
            <a:xfrm>
              <a:off x="6705600" y="33829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168"/>
            <p:cNvSpPr>
              <a:spLocks/>
            </p:cNvSpPr>
            <p:nvPr/>
          </p:nvSpPr>
          <p:spPr bwMode="auto">
            <a:xfrm>
              <a:off x="6634163" y="33147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169"/>
            <p:cNvSpPr>
              <a:spLocks/>
            </p:cNvSpPr>
            <p:nvPr/>
          </p:nvSpPr>
          <p:spPr bwMode="auto">
            <a:xfrm>
              <a:off x="6632575" y="33829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170"/>
            <p:cNvSpPr>
              <a:spLocks/>
            </p:cNvSpPr>
            <p:nvPr/>
          </p:nvSpPr>
          <p:spPr bwMode="auto">
            <a:xfrm>
              <a:off x="6777038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171"/>
            <p:cNvSpPr>
              <a:spLocks/>
            </p:cNvSpPr>
            <p:nvPr/>
          </p:nvSpPr>
          <p:spPr bwMode="auto">
            <a:xfrm>
              <a:off x="6777038" y="28289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172"/>
            <p:cNvSpPr>
              <a:spLocks/>
            </p:cNvSpPr>
            <p:nvPr/>
          </p:nvSpPr>
          <p:spPr bwMode="auto">
            <a:xfrm>
              <a:off x="69119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173"/>
            <p:cNvSpPr>
              <a:spLocks/>
            </p:cNvSpPr>
            <p:nvPr/>
          </p:nvSpPr>
          <p:spPr bwMode="auto">
            <a:xfrm>
              <a:off x="69119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174"/>
            <p:cNvSpPr>
              <a:spLocks/>
            </p:cNvSpPr>
            <p:nvPr/>
          </p:nvSpPr>
          <p:spPr bwMode="auto">
            <a:xfrm>
              <a:off x="6981825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175"/>
            <p:cNvSpPr>
              <a:spLocks/>
            </p:cNvSpPr>
            <p:nvPr/>
          </p:nvSpPr>
          <p:spPr bwMode="auto">
            <a:xfrm>
              <a:off x="6981825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176"/>
            <p:cNvSpPr>
              <a:spLocks/>
            </p:cNvSpPr>
            <p:nvPr/>
          </p:nvSpPr>
          <p:spPr bwMode="auto">
            <a:xfrm>
              <a:off x="70516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177"/>
            <p:cNvSpPr>
              <a:spLocks/>
            </p:cNvSpPr>
            <p:nvPr/>
          </p:nvSpPr>
          <p:spPr bwMode="auto">
            <a:xfrm>
              <a:off x="70516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1178"/>
            <p:cNvSpPr>
              <a:spLocks/>
            </p:cNvSpPr>
            <p:nvPr/>
          </p:nvSpPr>
          <p:spPr bwMode="auto">
            <a:xfrm>
              <a:off x="712152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1179"/>
            <p:cNvSpPr>
              <a:spLocks/>
            </p:cNvSpPr>
            <p:nvPr/>
          </p:nvSpPr>
          <p:spPr bwMode="auto">
            <a:xfrm>
              <a:off x="712152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1180"/>
            <p:cNvSpPr>
              <a:spLocks/>
            </p:cNvSpPr>
            <p:nvPr/>
          </p:nvSpPr>
          <p:spPr bwMode="auto">
            <a:xfrm>
              <a:off x="6842125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1181"/>
            <p:cNvSpPr>
              <a:spLocks/>
            </p:cNvSpPr>
            <p:nvPr/>
          </p:nvSpPr>
          <p:spPr bwMode="auto">
            <a:xfrm>
              <a:off x="69119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1182"/>
            <p:cNvSpPr>
              <a:spLocks/>
            </p:cNvSpPr>
            <p:nvPr/>
          </p:nvSpPr>
          <p:spPr bwMode="auto">
            <a:xfrm>
              <a:off x="69119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1183"/>
            <p:cNvSpPr>
              <a:spLocks/>
            </p:cNvSpPr>
            <p:nvPr/>
          </p:nvSpPr>
          <p:spPr bwMode="auto">
            <a:xfrm>
              <a:off x="6981825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1184"/>
            <p:cNvSpPr>
              <a:spLocks/>
            </p:cNvSpPr>
            <p:nvPr/>
          </p:nvSpPr>
          <p:spPr bwMode="auto">
            <a:xfrm>
              <a:off x="6981825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1185"/>
            <p:cNvSpPr>
              <a:spLocks/>
            </p:cNvSpPr>
            <p:nvPr/>
          </p:nvSpPr>
          <p:spPr bwMode="auto">
            <a:xfrm>
              <a:off x="70516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6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1186"/>
            <p:cNvSpPr>
              <a:spLocks/>
            </p:cNvSpPr>
            <p:nvPr/>
          </p:nvSpPr>
          <p:spPr bwMode="auto">
            <a:xfrm>
              <a:off x="70516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1187"/>
            <p:cNvSpPr>
              <a:spLocks/>
            </p:cNvSpPr>
            <p:nvPr/>
          </p:nvSpPr>
          <p:spPr bwMode="auto">
            <a:xfrm>
              <a:off x="712152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2" name="Freeform 1188"/>
            <p:cNvSpPr>
              <a:spLocks/>
            </p:cNvSpPr>
            <p:nvPr/>
          </p:nvSpPr>
          <p:spPr bwMode="auto">
            <a:xfrm>
              <a:off x="712152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3" name="Freeform 1189"/>
            <p:cNvSpPr>
              <a:spLocks/>
            </p:cNvSpPr>
            <p:nvPr/>
          </p:nvSpPr>
          <p:spPr bwMode="auto">
            <a:xfrm>
              <a:off x="71913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4" name="Freeform 1190"/>
            <p:cNvSpPr>
              <a:spLocks/>
            </p:cNvSpPr>
            <p:nvPr/>
          </p:nvSpPr>
          <p:spPr bwMode="auto">
            <a:xfrm>
              <a:off x="69119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3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5" name="Freeform 1191"/>
            <p:cNvSpPr>
              <a:spLocks/>
            </p:cNvSpPr>
            <p:nvPr/>
          </p:nvSpPr>
          <p:spPr bwMode="auto">
            <a:xfrm>
              <a:off x="6981825" y="30368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6" name="Freeform 1192"/>
            <p:cNvSpPr>
              <a:spLocks/>
            </p:cNvSpPr>
            <p:nvPr/>
          </p:nvSpPr>
          <p:spPr bwMode="auto">
            <a:xfrm>
              <a:off x="70516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6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7" name="Freeform 1193"/>
            <p:cNvSpPr>
              <a:spLocks/>
            </p:cNvSpPr>
            <p:nvPr/>
          </p:nvSpPr>
          <p:spPr bwMode="auto">
            <a:xfrm>
              <a:off x="7121525" y="30368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8" name="Freeform 1194"/>
            <p:cNvSpPr>
              <a:spLocks/>
            </p:cNvSpPr>
            <p:nvPr/>
          </p:nvSpPr>
          <p:spPr bwMode="auto">
            <a:xfrm>
              <a:off x="7191375" y="310991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9" name="Freeform 1195"/>
            <p:cNvSpPr>
              <a:spLocks/>
            </p:cNvSpPr>
            <p:nvPr/>
          </p:nvSpPr>
          <p:spPr bwMode="auto">
            <a:xfrm>
              <a:off x="7121525" y="31099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0" name="Freeform 1196"/>
            <p:cNvSpPr>
              <a:spLocks/>
            </p:cNvSpPr>
            <p:nvPr/>
          </p:nvSpPr>
          <p:spPr bwMode="auto">
            <a:xfrm>
              <a:off x="740410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1" name="Freeform 1197"/>
            <p:cNvSpPr>
              <a:spLocks/>
            </p:cNvSpPr>
            <p:nvPr/>
          </p:nvSpPr>
          <p:spPr bwMode="auto">
            <a:xfrm>
              <a:off x="74723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2" name="Freeform 1198"/>
            <p:cNvSpPr>
              <a:spLocks/>
            </p:cNvSpPr>
            <p:nvPr/>
          </p:nvSpPr>
          <p:spPr bwMode="auto">
            <a:xfrm>
              <a:off x="7542213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3" name="Freeform 1199"/>
            <p:cNvSpPr>
              <a:spLocks/>
            </p:cNvSpPr>
            <p:nvPr/>
          </p:nvSpPr>
          <p:spPr bwMode="auto">
            <a:xfrm>
              <a:off x="7542213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4" name="Freeform 1200"/>
            <p:cNvSpPr>
              <a:spLocks/>
            </p:cNvSpPr>
            <p:nvPr/>
          </p:nvSpPr>
          <p:spPr bwMode="auto">
            <a:xfrm>
              <a:off x="761365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5" name="Freeform 1201"/>
            <p:cNvSpPr>
              <a:spLocks/>
            </p:cNvSpPr>
            <p:nvPr/>
          </p:nvSpPr>
          <p:spPr bwMode="auto">
            <a:xfrm>
              <a:off x="7613650" y="3108325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6" name="Freeform 1202"/>
            <p:cNvSpPr>
              <a:spLocks/>
            </p:cNvSpPr>
            <p:nvPr/>
          </p:nvSpPr>
          <p:spPr bwMode="auto">
            <a:xfrm>
              <a:off x="7407275" y="3108325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7" name="Freeform 1203"/>
            <p:cNvSpPr>
              <a:spLocks/>
            </p:cNvSpPr>
            <p:nvPr/>
          </p:nvSpPr>
          <p:spPr bwMode="auto">
            <a:xfrm>
              <a:off x="7477125" y="3108325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8" name="Freeform 1204"/>
            <p:cNvSpPr>
              <a:spLocks/>
            </p:cNvSpPr>
            <p:nvPr/>
          </p:nvSpPr>
          <p:spPr bwMode="auto">
            <a:xfrm>
              <a:off x="768350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9" name="Freeform 1205"/>
            <p:cNvSpPr>
              <a:spLocks/>
            </p:cNvSpPr>
            <p:nvPr/>
          </p:nvSpPr>
          <p:spPr bwMode="auto">
            <a:xfrm>
              <a:off x="7683500" y="3108325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0" name="Freeform 1206"/>
            <p:cNvSpPr>
              <a:spLocks/>
            </p:cNvSpPr>
            <p:nvPr/>
          </p:nvSpPr>
          <p:spPr bwMode="auto">
            <a:xfrm>
              <a:off x="7751763" y="317817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1" name="Freeform 1207"/>
            <p:cNvSpPr>
              <a:spLocks/>
            </p:cNvSpPr>
            <p:nvPr/>
          </p:nvSpPr>
          <p:spPr bwMode="auto">
            <a:xfrm>
              <a:off x="7751763" y="3248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2" name="Freeform 1208"/>
            <p:cNvSpPr>
              <a:spLocks/>
            </p:cNvSpPr>
            <p:nvPr/>
          </p:nvSpPr>
          <p:spPr bwMode="auto">
            <a:xfrm>
              <a:off x="7821613" y="317817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3" name="Freeform 1209"/>
            <p:cNvSpPr>
              <a:spLocks/>
            </p:cNvSpPr>
            <p:nvPr/>
          </p:nvSpPr>
          <p:spPr bwMode="auto">
            <a:xfrm>
              <a:off x="7821613" y="32480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4" name="Freeform 1211"/>
            <p:cNvSpPr>
              <a:spLocks/>
            </p:cNvSpPr>
            <p:nvPr/>
          </p:nvSpPr>
          <p:spPr bwMode="auto">
            <a:xfrm>
              <a:off x="7891463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5" name="Freeform 1212"/>
            <p:cNvSpPr>
              <a:spLocks/>
            </p:cNvSpPr>
            <p:nvPr/>
          </p:nvSpPr>
          <p:spPr bwMode="auto">
            <a:xfrm>
              <a:off x="7891463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6" name="Freeform 1213"/>
            <p:cNvSpPr>
              <a:spLocks/>
            </p:cNvSpPr>
            <p:nvPr/>
          </p:nvSpPr>
          <p:spPr bwMode="auto">
            <a:xfrm>
              <a:off x="7962901" y="3178176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7" name="Freeform 1214"/>
            <p:cNvSpPr>
              <a:spLocks/>
            </p:cNvSpPr>
            <p:nvPr/>
          </p:nvSpPr>
          <p:spPr bwMode="auto">
            <a:xfrm>
              <a:off x="7962901" y="3248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8" name="Freeform 1215"/>
            <p:cNvSpPr>
              <a:spLocks/>
            </p:cNvSpPr>
            <p:nvPr/>
          </p:nvSpPr>
          <p:spPr bwMode="auto">
            <a:xfrm>
              <a:off x="8031163" y="3178176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9" name="Freeform 1216"/>
            <p:cNvSpPr>
              <a:spLocks/>
            </p:cNvSpPr>
            <p:nvPr/>
          </p:nvSpPr>
          <p:spPr bwMode="auto">
            <a:xfrm>
              <a:off x="8031163" y="3248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0" name="Freeform 1217"/>
            <p:cNvSpPr>
              <a:spLocks/>
            </p:cNvSpPr>
            <p:nvPr/>
          </p:nvSpPr>
          <p:spPr bwMode="auto">
            <a:xfrm>
              <a:off x="7751763" y="33194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1" name="Freeform 1218"/>
            <p:cNvSpPr>
              <a:spLocks/>
            </p:cNvSpPr>
            <p:nvPr/>
          </p:nvSpPr>
          <p:spPr bwMode="auto">
            <a:xfrm>
              <a:off x="7751763" y="33893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2" name="Freeform 1219"/>
            <p:cNvSpPr>
              <a:spLocks/>
            </p:cNvSpPr>
            <p:nvPr/>
          </p:nvSpPr>
          <p:spPr bwMode="auto">
            <a:xfrm>
              <a:off x="7821613" y="33194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3" name="Freeform 1220"/>
            <p:cNvSpPr>
              <a:spLocks/>
            </p:cNvSpPr>
            <p:nvPr/>
          </p:nvSpPr>
          <p:spPr bwMode="auto">
            <a:xfrm>
              <a:off x="7821613" y="33893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4" name="Freeform 1221"/>
            <p:cNvSpPr>
              <a:spLocks/>
            </p:cNvSpPr>
            <p:nvPr/>
          </p:nvSpPr>
          <p:spPr bwMode="auto">
            <a:xfrm>
              <a:off x="7891463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5" name="Freeform 1222"/>
            <p:cNvSpPr>
              <a:spLocks/>
            </p:cNvSpPr>
            <p:nvPr/>
          </p:nvSpPr>
          <p:spPr bwMode="auto">
            <a:xfrm>
              <a:off x="7891463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6" name="Freeform 1223"/>
            <p:cNvSpPr>
              <a:spLocks/>
            </p:cNvSpPr>
            <p:nvPr/>
          </p:nvSpPr>
          <p:spPr bwMode="auto">
            <a:xfrm>
              <a:off x="7962901" y="33194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7" name="Freeform 1224"/>
            <p:cNvSpPr>
              <a:spLocks/>
            </p:cNvSpPr>
            <p:nvPr/>
          </p:nvSpPr>
          <p:spPr bwMode="auto">
            <a:xfrm>
              <a:off x="7542213" y="3248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8" name="Freeform 1225"/>
            <p:cNvSpPr>
              <a:spLocks/>
            </p:cNvSpPr>
            <p:nvPr/>
          </p:nvSpPr>
          <p:spPr bwMode="auto">
            <a:xfrm>
              <a:off x="7613651" y="317817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9" name="Freeform 1226"/>
            <p:cNvSpPr>
              <a:spLocks/>
            </p:cNvSpPr>
            <p:nvPr/>
          </p:nvSpPr>
          <p:spPr bwMode="auto">
            <a:xfrm>
              <a:off x="7613651" y="3248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0" name="Freeform 1227"/>
            <p:cNvSpPr>
              <a:spLocks/>
            </p:cNvSpPr>
            <p:nvPr/>
          </p:nvSpPr>
          <p:spPr bwMode="auto">
            <a:xfrm>
              <a:off x="7683501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1" name="Freeform 1228"/>
            <p:cNvSpPr>
              <a:spLocks/>
            </p:cNvSpPr>
            <p:nvPr/>
          </p:nvSpPr>
          <p:spPr bwMode="auto">
            <a:xfrm>
              <a:off x="7480301" y="3178176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2" name="Freeform 1229"/>
            <p:cNvSpPr>
              <a:spLocks/>
            </p:cNvSpPr>
            <p:nvPr/>
          </p:nvSpPr>
          <p:spPr bwMode="auto">
            <a:xfrm>
              <a:off x="7550151" y="3178176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3" name="Freeform 1230"/>
            <p:cNvSpPr>
              <a:spLocks/>
            </p:cNvSpPr>
            <p:nvPr/>
          </p:nvSpPr>
          <p:spPr bwMode="auto">
            <a:xfrm>
              <a:off x="7683501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4" name="Freeform 1231"/>
            <p:cNvSpPr>
              <a:spLocks/>
            </p:cNvSpPr>
            <p:nvPr/>
          </p:nvSpPr>
          <p:spPr bwMode="auto">
            <a:xfrm>
              <a:off x="7613651" y="33194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5" name="Freeform 1232"/>
            <p:cNvSpPr>
              <a:spLocks/>
            </p:cNvSpPr>
            <p:nvPr/>
          </p:nvSpPr>
          <p:spPr bwMode="auto">
            <a:xfrm>
              <a:off x="7613651" y="33893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6" name="Freeform 1233"/>
            <p:cNvSpPr>
              <a:spLocks/>
            </p:cNvSpPr>
            <p:nvPr/>
          </p:nvSpPr>
          <p:spPr bwMode="auto">
            <a:xfrm>
              <a:off x="7683501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7" name="Freeform 1234"/>
            <p:cNvSpPr>
              <a:spLocks/>
            </p:cNvSpPr>
            <p:nvPr/>
          </p:nvSpPr>
          <p:spPr bwMode="auto">
            <a:xfrm>
              <a:off x="7683501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8" name="Freeform 1235"/>
            <p:cNvSpPr>
              <a:spLocks/>
            </p:cNvSpPr>
            <p:nvPr/>
          </p:nvSpPr>
          <p:spPr bwMode="auto">
            <a:xfrm>
              <a:off x="8102601" y="26162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9" name="Freeform 1236"/>
            <p:cNvSpPr>
              <a:spLocks/>
            </p:cNvSpPr>
            <p:nvPr/>
          </p:nvSpPr>
          <p:spPr bwMode="auto">
            <a:xfrm>
              <a:off x="8102601" y="26876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0" name="Freeform 1237"/>
            <p:cNvSpPr>
              <a:spLocks/>
            </p:cNvSpPr>
            <p:nvPr/>
          </p:nvSpPr>
          <p:spPr bwMode="auto">
            <a:xfrm>
              <a:off x="8170863" y="26162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1" name="Freeform 1238"/>
            <p:cNvSpPr>
              <a:spLocks/>
            </p:cNvSpPr>
            <p:nvPr/>
          </p:nvSpPr>
          <p:spPr bwMode="auto">
            <a:xfrm>
              <a:off x="81708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2" name="Freeform 1239"/>
            <p:cNvSpPr>
              <a:spLocks/>
            </p:cNvSpPr>
            <p:nvPr/>
          </p:nvSpPr>
          <p:spPr bwMode="auto">
            <a:xfrm>
              <a:off x="8242301" y="26162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3" name="Freeform 1240"/>
            <p:cNvSpPr>
              <a:spLocks/>
            </p:cNvSpPr>
            <p:nvPr/>
          </p:nvSpPr>
          <p:spPr bwMode="auto">
            <a:xfrm>
              <a:off x="8242301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4" name="Freeform 1241"/>
            <p:cNvSpPr>
              <a:spLocks/>
            </p:cNvSpPr>
            <p:nvPr/>
          </p:nvSpPr>
          <p:spPr bwMode="auto">
            <a:xfrm>
              <a:off x="8312151" y="26162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5" name="Freeform 1242"/>
            <p:cNvSpPr>
              <a:spLocks/>
            </p:cNvSpPr>
            <p:nvPr/>
          </p:nvSpPr>
          <p:spPr bwMode="auto">
            <a:xfrm>
              <a:off x="8312151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6" name="Freeform 1243"/>
            <p:cNvSpPr>
              <a:spLocks/>
            </p:cNvSpPr>
            <p:nvPr/>
          </p:nvSpPr>
          <p:spPr bwMode="auto">
            <a:xfrm>
              <a:off x="8102601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7" name="Freeform 1244"/>
            <p:cNvSpPr>
              <a:spLocks/>
            </p:cNvSpPr>
            <p:nvPr/>
          </p:nvSpPr>
          <p:spPr bwMode="auto">
            <a:xfrm>
              <a:off x="8102601" y="28289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8" name="Freeform 1245"/>
            <p:cNvSpPr>
              <a:spLocks/>
            </p:cNvSpPr>
            <p:nvPr/>
          </p:nvSpPr>
          <p:spPr bwMode="auto">
            <a:xfrm>
              <a:off x="81708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9" name="Freeform 1246"/>
            <p:cNvSpPr>
              <a:spLocks/>
            </p:cNvSpPr>
            <p:nvPr/>
          </p:nvSpPr>
          <p:spPr bwMode="auto">
            <a:xfrm>
              <a:off x="8170863" y="28289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0" name="Freeform 1247"/>
            <p:cNvSpPr>
              <a:spLocks/>
            </p:cNvSpPr>
            <p:nvPr/>
          </p:nvSpPr>
          <p:spPr bwMode="auto">
            <a:xfrm>
              <a:off x="8242301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1" name="Freeform 1248"/>
            <p:cNvSpPr>
              <a:spLocks/>
            </p:cNvSpPr>
            <p:nvPr/>
          </p:nvSpPr>
          <p:spPr bwMode="auto">
            <a:xfrm>
              <a:off x="8242301" y="28289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2" name="Freeform 1249"/>
            <p:cNvSpPr>
              <a:spLocks/>
            </p:cNvSpPr>
            <p:nvPr/>
          </p:nvSpPr>
          <p:spPr bwMode="auto">
            <a:xfrm>
              <a:off x="8312151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3" name="Freeform 1250"/>
            <p:cNvSpPr>
              <a:spLocks/>
            </p:cNvSpPr>
            <p:nvPr/>
          </p:nvSpPr>
          <p:spPr bwMode="auto">
            <a:xfrm>
              <a:off x="8312151" y="28289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4" name="Freeform 1251"/>
            <p:cNvSpPr>
              <a:spLocks/>
            </p:cNvSpPr>
            <p:nvPr/>
          </p:nvSpPr>
          <p:spPr bwMode="auto">
            <a:xfrm>
              <a:off x="8102601" y="2895601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5" name="Freeform 1252"/>
            <p:cNvSpPr>
              <a:spLocks/>
            </p:cNvSpPr>
            <p:nvPr/>
          </p:nvSpPr>
          <p:spPr bwMode="auto">
            <a:xfrm>
              <a:off x="8102601" y="29670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6" name="Freeform 1253"/>
            <p:cNvSpPr>
              <a:spLocks/>
            </p:cNvSpPr>
            <p:nvPr/>
          </p:nvSpPr>
          <p:spPr bwMode="auto">
            <a:xfrm>
              <a:off x="8170863" y="28956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7" name="Freeform 1254"/>
            <p:cNvSpPr>
              <a:spLocks/>
            </p:cNvSpPr>
            <p:nvPr/>
          </p:nvSpPr>
          <p:spPr bwMode="auto">
            <a:xfrm>
              <a:off x="81708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8" name="Freeform 1255"/>
            <p:cNvSpPr>
              <a:spLocks/>
            </p:cNvSpPr>
            <p:nvPr/>
          </p:nvSpPr>
          <p:spPr bwMode="auto">
            <a:xfrm>
              <a:off x="8242301" y="2895601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9" name="Freeform 1256"/>
            <p:cNvSpPr>
              <a:spLocks/>
            </p:cNvSpPr>
            <p:nvPr/>
          </p:nvSpPr>
          <p:spPr bwMode="auto">
            <a:xfrm>
              <a:off x="8242301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0" name="Freeform 1257"/>
            <p:cNvSpPr>
              <a:spLocks/>
            </p:cNvSpPr>
            <p:nvPr/>
          </p:nvSpPr>
          <p:spPr bwMode="auto">
            <a:xfrm>
              <a:off x="8312151" y="28956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1" name="Freeform 1258"/>
            <p:cNvSpPr>
              <a:spLocks/>
            </p:cNvSpPr>
            <p:nvPr/>
          </p:nvSpPr>
          <p:spPr bwMode="auto">
            <a:xfrm>
              <a:off x="8312151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2" name="Freeform 1259"/>
            <p:cNvSpPr>
              <a:spLocks/>
            </p:cNvSpPr>
            <p:nvPr/>
          </p:nvSpPr>
          <p:spPr bwMode="auto">
            <a:xfrm>
              <a:off x="8102601" y="30368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3" name="Freeform 1260"/>
            <p:cNvSpPr>
              <a:spLocks/>
            </p:cNvSpPr>
            <p:nvPr/>
          </p:nvSpPr>
          <p:spPr bwMode="auto">
            <a:xfrm>
              <a:off x="8102601" y="310832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4" name="Freeform 1261"/>
            <p:cNvSpPr>
              <a:spLocks/>
            </p:cNvSpPr>
            <p:nvPr/>
          </p:nvSpPr>
          <p:spPr bwMode="auto">
            <a:xfrm>
              <a:off x="81708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5" name="Freeform 1262"/>
            <p:cNvSpPr>
              <a:spLocks/>
            </p:cNvSpPr>
            <p:nvPr/>
          </p:nvSpPr>
          <p:spPr bwMode="auto">
            <a:xfrm>
              <a:off x="8170863" y="310832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6" name="Freeform 1263"/>
            <p:cNvSpPr>
              <a:spLocks/>
            </p:cNvSpPr>
            <p:nvPr/>
          </p:nvSpPr>
          <p:spPr bwMode="auto">
            <a:xfrm>
              <a:off x="8242301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7" name="Freeform 1264"/>
            <p:cNvSpPr>
              <a:spLocks/>
            </p:cNvSpPr>
            <p:nvPr/>
          </p:nvSpPr>
          <p:spPr bwMode="auto">
            <a:xfrm>
              <a:off x="8242301" y="3108326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8" name="Freeform 1265"/>
            <p:cNvSpPr>
              <a:spLocks/>
            </p:cNvSpPr>
            <p:nvPr/>
          </p:nvSpPr>
          <p:spPr bwMode="auto">
            <a:xfrm>
              <a:off x="8312151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9" name="Freeform 1266"/>
            <p:cNvSpPr>
              <a:spLocks/>
            </p:cNvSpPr>
            <p:nvPr/>
          </p:nvSpPr>
          <p:spPr bwMode="auto">
            <a:xfrm>
              <a:off x="8312151" y="310832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0" name="Freeform 1267"/>
            <p:cNvSpPr>
              <a:spLocks/>
            </p:cNvSpPr>
            <p:nvPr/>
          </p:nvSpPr>
          <p:spPr bwMode="auto">
            <a:xfrm>
              <a:off x="8102601" y="317817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1" name="Freeform 1268"/>
            <p:cNvSpPr>
              <a:spLocks/>
            </p:cNvSpPr>
            <p:nvPr/>
          </p:nvSpPr>
          <p:spPr bwMode="auto">
            <a:xfrm>
              <a:off x="8170863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2" name="Freeform 1269"/>
            <p:cNvSpPr>
              <a:spLocks/>
            </p:cNvSpPr>
            <p:nvPr/>
          </p:nvSpPr>
          <p:spPr bwMode="auto">
            <a:xfrm>
              <a:off x="8242301" y="3178176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3" name="Freeform 1270"/>
            <p:cNvSpPr>
              <a:spLocks/>
            </p:cNvSpPr>
            <p:nvPr/>
          </p:nvSpPr>
          <p:spPr bwMode="auto">
            <a:xfrm>
              <a:off x="8242301" y="32480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4" name="Freeform 1271"/>
            <p:cNvSpPr>
              <a:spLocks/>
            </p:cNvSpPr>
            <p:nvPr/>
          </p:nvSpPr>
          <p:spPr bwMode="auto">
            <a:xfrm>
              <a:off x="8312151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5" name="Freeform 1272"/>
            <p:cNvSpPr>
              <a:spLocks/>
            </p:cNvSpPr>
            <p:nvPr/>
          </p:nvSpPr>
          <p:spPr bwMode="auto">
            <a:xfrm>
              <a:off x="8312151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6" name="Freeform 1273"/>
            <p:cNvSpPr>
              <a:spLocks/>
            </p:cNvSpPr>
            <p:nvPr/>
          </p:nvSpPr>
          <p:spPr bwMode="auto">
            <a:xfrm>
              <a:off x="8312151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7" name="Freeform 1274"/>
            <p:cNvSpPr>
              <a:spLocks/>
            </p:cNvSpPr>
            <p:nvPr/>
          </p:nvSpPr>
          <p:spPr bwMode="auto">
            <a:xfrm>
              <a:off x="8312151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8" name="Freeform 1275"/>
            <p:cNvSpPr>
              <a:spLocks/>
            </p:cNvSpPr>
            <p:nvPr/>
          </p:nvSpPr>
          <p:spPr bwMode="auto">
            <a:xfrm>
              <a:off x="7751763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9" name="Freeform 1276"/>
            <p:cNvSpPr>
              <a:spLocks/>
            </p:cNvSpPr>
            <p:nvPr/>
          </p:nvSpPr>
          <p:spPr bwMode="auto">
            <a:xfrm>
              <a:off x="7751763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0" name="Freeform 1277"/>
            <p:cNvSpPr>
              <a:spLocks/>
            </p:cNvSpPr>
            <p:nvPr/>
          </p:nvSpPr>
          <p:spPr bwMode="auto">
            <a:xfrm>
              <a:off x="7821613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1" name="Freeform 1278"/>
            <p:cNvSpPr>
              <a:spLocks/>
            </p:cNvSpPr>
            <p:nvPr/>
          </p:nvSpPr>
          <p:spPr bwMode="auto">
            <a:xfrm>
              <a:off x="7821613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2" name="Freeform 1279"/>
            <p:cNvSpPr>
              <a:spLocks/>
            </p:cNvSpPr>
            <p:nvPr/>
          </p:nvSpPr>
          <p:spPr bwMode="auto">
            <a:xfrm>
              <a:off x="78914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3" name="Freeform 1280"/>
            <p:cNvSpPr>
              <a:spLocks/>
            </p:cNvSpPr>
            <p:nvPr/>
          </p:nvSpPr>
          <p:spPr bwMode="auto">
            <a:xfrm>
              <a:off x="78914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4" name="Freeform 1281"/>
            <p:cNvSpPr>
              <a:spLocks/>
            </p:cNvSpPr>
            <p:nvPr/>
          </p:nvSpPr>
          <p:spPr bwMode="auto">
            <a:xfrm>
              <a:off x="7962901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5" name="Freeform 1282"/>
            <p:cNvSpPr>
              <a:spLocks/>
            </p:cNvSpPr>
            <p:nvPr/>
          </p:nvSpPr>
          <p:spPr bwMode="auto">
            <a:xfrm>
              <a:off x="7962901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6" name="Freeform 1283"/>
            <p:cNvSpPr>
              <a:spLocks/>
            </p:cNvSpPr>
            <p:nvPr/>
          </p:nvSpPr>
          <p:spPr bwMode="auto">
            <a:xfrm>
              <a:off x="8031163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7" name="Freeform 1284"/>
            <p:cNvSpPr>
              <a:spLocks/>
            </p:cNvSpPr>
            <p:nvPr/>
          </p:nvSpPr>
          <p:spPr bwMode="auto">
            <a:xfrm>
              <a:off x="8031163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8" name="Freeform 1285"/>
            <p:cNvSpPr>
              <a:spLocks/>
            </p:cNvSpPr>
            <p:nvPr/>
          </p:nvSpPr>
          <p:spPr bwMode="auto">
            <a:xfrm>
              <a:off x="74041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9" name="Freeform 1286"/>
            <p:cNvSpPr>
              <a:spLocks/>
            </p:cNvSpPr>
            <p:nvPr/>
          </p:nvSpPr>
          <p:spPr bwMode="auto">
            <a:xfrm>
              <a:off x="74041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0" name="Freeform 1287"/>
            <p:cNvSpPr>
              <a:spLocks/>
            </p:cNvSpPr>
            <p:nvPr/>
          </p:nvSpPr>
          <p:spPr bwMode="auto">
            <a:xfrm>
              <a:off x="74723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1" name="Freeform 1288"/>
            <p:cNvSpPr>
              <a:spLocks/>
            </p:cNvSpPr>
            <p:nvPr/>
          </p:nvSpPr>
          <p:spPr bwMode="auto">
            <a:xfrm>
              <a:off x="74723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2" name="Freeform 1289"/>
            <p:cNvSpPr>
              <a:spLocks/>
            </p:cNvSpPr>
            <p:nvPr/>
          </p:nvSpPr>
          <p:spPr bwMode="auto">
            <a:xfrm>
              <a:off x="7542213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3" name="Freeform 1290"/>
            <p:cNvSpPr>
              <a:spLocks/>
            </p:cNvSpPr>
            <p:nvPr/>
          </p:nvSpPr>
          <p:spPr bwMode="auto">
            <a:xfrm>
              <a:off x="7542213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4" name="Freeform 1291"/>
            <p:cNvSpPr>
              <a:spLocks/>
            </p:cNvSpPr>
            <p:nvPr/>
          </p:nvSpPr>
          <p:spPr bwMode="auto">
            <a:xfrm>
              <a:off x="761365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5" name="Freeform 1292"/>
            <p:cNvSpPr>
              <a:spLocks/>
            </p:cNvSpPr>
            <p:nvPr/>
          </p:nvSpPr>
          <p:spPr bwMode="auto">
            <a:xfrm>
              <a:off x="761365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6" name="Freeform 1293"/>
            <p:cNvSpPr>
              <a:spLocks/>
            </p:cNvSpPr>
            <p:nvPr/>
          </p:nvSpPr>
          <p:spPr bwMode="auto">
            <a:xfrm>
              <a:off x="76835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7" name="Freeform 1294"/>
            <p:cNvSpPr>
              <a:spLocks/>
            </p:cNvSpPr>
            <p:nvPr/>
          </p:nvSpPr>
          <p:spPr bwMode="auto">
            <a:xfrm>
              <a:off x="76835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8" name="Freeform 1295"/>
            <p:cNvSpPr>
              <a:spLocks/>
            </p:cNvSpPr>
            <p:nvPr/>
          </p:nvSpPr>
          <p:spPr bwMode="auto">
            <a:xfrm>
              <a:off x="71913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9" name="Freeform 1296"/>
            <p:cNvSpPr>
              <a:spLocks/>
            </p:cNvSpPr>
            <p:nvPr/>
          </p:nvSpPr>
          <p:spPr bwMode="auto">
            <a:xfrm>
              <a:off x="71913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0" name="Freeform 1297"/>
            <p:cNvSpPr>
              <a:spLocks/>
            </p:cNvSpPr>
            <p:nvPr/>
          </p:nvSpPr>
          <p:spPr bwMode="auto">
            <a:xfrm>
              <a:off x="726122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1" name="Freeform 1298"/>
            <p:cNvSpPr>
              <a:spLocks/>
            </p:cNvSpPr>
            <p:nvPr/>
          </p:nvSpPr>
          <p:spPr bwMode="auto">
            <a:xfrm>
              <a:off x="726122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2" name="Freeform 1299"/>
            <p:cNvSpPr>
              <a:spLocks/>
            </p:cNvSpPr>
            <p:nvPr/>
          </p:nvSpPr>
          <p:spPr bwMode="auto">
            <a:xfrm>
              <a:off x="733107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3" name="Freeform 1300"/>
            <p:cNvSpPr>
              <a:spLocks/>
            </p:cNvSpPr>
            <p:nvPr/>
          </p:nvSpPr>
          <p:spPr bwMode="auto">
            <a:xfrm>
              <a:off x="733107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4" name="Freeform 1301"/>
            <p:cNvSpPr>
              <a:spLocks/>
            </p:cNvSpPr>
            <p:nvPr/>
          </p:nvSpPr>
          <p:spPr bwMode="auto">
            <a:xfrm>
              <a:off x="6842126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5" name="Freeform 1302"/>
            <p:cNvSpPr>
              <a:spLocks/>
            </p:cNvSpPr>
            <p:nvPr/>
          </p:nvSpPr>
          <p:spPr bwMode="auto">
            <a:xfrm>
              <a:off x="6842126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6" name="Freeform 1303"/>
            <p:cNvSpPr>
              <a:spLocks/>
            </p:cNvSpPr>
            <p:nvPr/>
          </p:nvSpPr>
          <p:spPr bwMode="auto">
            <a:xfrm>
              <a:off x="6842126" y="3179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7" name="Freeform 1304"/>
            <p:cNvSpPr>
              <a:spLocks/>
            </p:cNvSpPr>
            <p:nvPr/>
          </p:nvSpPr>
          <p:spPr bwMode="auto">
            <a:xfrm>
              <a:off x="6842126" y="32496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8" name="Freeform 1305"/>
            <p:cNvSpPr>
              <a:spLocks/>
            </p:cNvSpPr>
            <p:nvPr/>
          </p:nvSpPr>
          <p:spPr bwMode="auto">
            <a:xfrm>
              <a:off x="6842126" y="332105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49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9" name="Freeform 1306"/>
            <p:cNvSpPr>
              <a:spLocks/>
            </p:cNvSpPr>
            <p:nvPr/>
          </p:nvSpPr>
          <p:spPr bwMode="auto">
            <a:xfrm>
              <a:off x="6842126" y="33909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0" name="Freeform 1307"/>
            <p:cNvSpPr>
              <a:spLocks/>
            </p:cNvSpPr>
            <p:nvPr/>
          </p:nvSpPr>
          <p:spPr bwMode="auto">
            <a:xfrm>
              <a:off x="6842126" y="3457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1" name="Freeform 1308"/>
            <p:cNvSpPr>
              <a:spLocks/>
            </p:cNvSpPr>
            <p:nvPr/>
          </p:nvSpPr>
          <p:spPr bwMode="auto">
            <a:xfrm>
              <a:off x="6842126" y="311150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2" name="Freeform 1309"/>
            <p:cNvSpPr>
              <a:spLocks/>
            </p:cNvSpPr>
            <p:nvPr/>
          </p:nvSpPr>
          <p:spPr bwMode="auto">
            <a:xfrm>
              <a:off x="69119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3" name="Freeform 1310"/>
            <p:cNvSpPr>
              <a:spLocks/>
            </p:cNvSpPr>
            <p:nvPr/>
          </p:nvSpPr>
          <p:spPr bwMode="auto">
            <a:xfrm>
              <a:off x="69119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4" name="Freeform 1311"/>
            <p:cNvSpPr>
              <a:spLocks/>
            </p:cNvSpPr>
            <p:nvPr/>
          </p:nvSpPr>
          <p:spPr bwMode="auto">
            <a:xfrm>
              <a:off x="6981826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5" name="Freeform 1312"/>
            <p:cNvSpPr>
              <a:spLocks/>
            </p:cNvSpPr>
            <p:nvPr/>
          </p:nvSpPr>
          <p:spPr bwMode="auto">
            <a:xfrm>
              <a:off x="6981826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6" name="Freeform 1313"/>
            <p:cNvSpPr>
              <a:spLocks/>
            </p:cNvSpPr>
            <p:nvPr/>
          </p:nvSpPr>
          <p:spPr bwMode="auto">
            <a:xfrm>
              <a:off x="70516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6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7" name="Freeform 1314"/>
            <p:cNvSpPr>
              <a:spLocks/>
            </p:cNvSpPr>
            <p:nvPr/>
          </p:nvSpPr>
          <p:spPr bwMode="auto">
            <a:xfrm>
              <a:off x="70516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8" name="Freeform 1315"/>
            <p:cNvSpPr>
              <a:spLocks/>
            </p:cNvSpPr>
            <p:nvPr/>
          </p:nvSpPr>
          <p:spPr bwMode="auto">
            <a:xfrm>
              <a:off x="712152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9" name="Freeform 1316"/>
            <p:cNvSpPr>
              <a:spLocks/>
            </p:cNvSpPr>
            <p:nvPr/>
          </p:nvSpPr>
          <p:spPr bwMode="auto">
            <a:xfrm>
              <a:off x="712152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0" name="Freeform 1317"/>
            <p:cNvSpPr>
              <a:spLocks/>
            </p:cNvSpPr>
            <p:nvPr/>
          </p:nvSpPr>
          <p:spPr bwMode="auto">
            <a:xfrm>
              <a:off x="6777038" y="2479676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1" name="Freeform 1318"/>
            <p:cNvSpPr>
              <a:spLocks/>
            </p:cNvSpPr>
            <p:nvPr/>
          </p:nvSpPr>
          <p:spPr bwMode="auto">
            <a:xfrm>
              <a:off x="6777038" y="25495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2" name="Freeform 1319"/>
            <p:cNvSpPr>
              <a:spLocks/>
            </p:cNvSpPr>
            <p:nvPr/>
          </p:nvSpPr>
          <p:spPr bwMode="auto">
            <a:xfrm>
              <a:off x="8102601" y="2479676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3" name="Freeform 1320"/>
            <p:cNvSpPr>
              <a:spLocks/>
            </p:cNvSpPr>
            <p:nvPr/>
          </p:nvSpPr>
          <p:spPr bwMode="auto">
            <a:xfrm>
              <a:off x="8102601" y="25495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4" name="Freeform 1321"/>
            <p:cNvSpPr>
              <a:spLocks/>
            </p:cNvSpPr>
            <p:nvPr/>
          </p:nvSpPr>
          <p:spPr bwMode="auto">
            <a:xfrm>
              <a:off x="81708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5" name="Freeform 1322"/>
            <p:cNvSpPr>
              <a:spLocks/>
            </p:cNvSpPr>
            <p:nvPr/>
          </p:nvSpPr>
          <p:spPr bwMode="auto">
            <a:xfrm>
              <a:off x="81708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6" name="Freeform 1323"/>
            <p:cNvSpPr>
              <a:spLocks/>
            </p:cNvSpPr>
            <p:nvPr/>
          </p:nvSpPr>
          <p:spPr bwMode="auto">
            <a:xfrm>
              <a:off x="82423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7" name="Freeform 1324"/>
            <p:cNvSpPr>
              <a:spLocks/>
            </p:cNvSpPr>
            <p:nvPr/>
          </p:nvSpPr>
          <p:spPr bwMode="auto">
            <a:xfrm>
              <a:off x="82423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8" name="Freeform 1325"/>
            <p:cNvSpPr>
              <a:spLocks/>
            </p:cNvSpPr>
            <p:nvPr/>
          </p:nvSpPr>
          <p:spPr bwMode="auto">
            <a:xfrm>
              <a:off x="8312151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9" name="Freeform 1326"/>
            <p:cNvSpPr>
              <a:spLocks/>
            </p:cNvSpPr>
            <p:nvPr/>
          </p:nvSpPr>
          <p:spPr bwMode="auto">
            <a:xfrm>
              <a:off x="8312151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0" name="Freeform 1327"/>
            <p:cNvSpPr>
              <a:spLocks/>
            </p:cNvSpPr>
            <p:nvPr/>
          </p:nvSpPr>
          <p:spPr bwMode="auto">
            <a:xfrm>
              <a:off x="7751763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1" name="Freeform 1328"/>
            <p:cNvSpPr>
              <a:spLocks/>
            </p:cNvSpPr>
            <p:nvPr/>
          </p:nvSpPr>
          <p:spPr bwMode="auto">
            <a:xfrm>
              <a:off x="7751763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2" name="Freeform 1329"/>
            <p:cNvSpPr>
              <a:spLocks/>
            </p:cNvSpPr>
            <p:nvPr/>
          </p:nvSpPr>
          <p:spPr bwMode="auto">
            <a:xfrm>
              <a:off x="7821613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3" name="Freeform 1330"/>
            <p:cNvSpPr>
              <a:spLocks/>
            </p:cNvSpPr>
            <p:nvPr/>
          </p:nvSpPr>
          <p:spPr bwMode="auto">
            <a:xfrm>
              <a:off x="7821613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4" name="Freeform 1331"/>
            <p:cNvSpPr>
              <a:spLocks/>
            </p:cNvSpPr>
            <p:nvPr/>
          </p:nvSpPr>
          <p:spPr bwMode="auto">
            <a:xfrm>
              <a:off x="78914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5" name="Freeform 1332"/>
            <p:cNvSpPr>
              <a:spLocks/>
            </p:cNvSpPr>
            <p:nvPr/>
          </p:nvSpPr>
          <p:spPr bwMode="auto">
            <a:xfrm>
              <a:off x="78914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6" name="Freeform 1333"/>
            <p:cNvSpPr>
              <a:spLocks/>
            </p:cNvSpPr>
            <p:nvPr/>
          </p:nvSpPr>
          <p:spPr bwMode="auto">
            <a:xfrm>
              <a:off x="7962901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7" name="Freeform 1334"/>
            <p:cNvSpPr>
              <a:spLocks/>
            </p:cNvSpPr>
            <p:nvPr/>
          </p:nvSpPr>
          <p:spPr bwMode="auto">
            <a:xfrm>
              <a:off x="7962901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8" name="Freeform 1335"/>
            <p:cNvSpPr>
              <a:spLocks/>
            </p:cNvSpPr>
            <p:nvPr/>
          </p:nvSpPr>
          <p:spPr bwMode="auto">
            <a:xfrm>
              <a:off x="8031163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9" name="Freeform 1336"/>
            <p:cNvSpPr>
              <a:spLocks/>
            </p:cNvSpPr>
            <p:nvPr/>
          </p:nvSpPr>
          <p:spPr bwMode="auto">
            <a:xfrm>
              <a:off x="8031163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0" name="Freeform 1337"/>
            <p:cNvSpPr>
              <a:spLocks/>
            </p:cNvSpPr>
            <p:nvPr/>
          </p:nvSpPr>
          <p:spPr bwMode="auto">
            <a:xfrm>
              <a:off x="740410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1" name="Freeform 1338"/>
            <p:cNvSpPr>
              <a:spLocks/>
            </p:cNvSpPr>
            <p:nvPr/>
          </p:nvSpPr>
          <p:spPr bwMode="auto">
            <a:xfrm>
              <a:off x="740410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2" name="Freeform 1339"/>
            <p:cNvSpPr>
              <a:spLocks/>
            </p:cNvSpPr>
            <p:nvPr/>
          </p:nvSpPr>
          <p:spPr bwMode="auto">
            <a:xfrm>
              <a:off x="74723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3" name="Freeform 1340"/>
            <p:cNvSpPr>
              <a:spLocks/>
            </p:cNvSpPr>
            <p:nvPr/>
          </p:nvSpPr>
          <p:spPr bwMode="auto">
            <a:xfrm>
              <a:off x="74723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4" name="Freeform 1341"/>
            <p:cNvSpPr>
              <a:spLocks/>
            </p:cNvSpPr>
            <p:nvPr/>
          </p:nvSpPr>
          <p:spPr bwMode="auto">
            <a:xfrm>
              <a:off x="7542213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5" name="Freeform 1342"/>
            <p:cNvSpPr>
              <a:spLocks/>
            </p:cNvSpPr>
            <p:nvPr/>
          </p:nvSpPr>
          <p:spPr bwMode="auto">
            <a:xfrm>
              <a:off x="7542213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6" name="Freeform 1343"/>
            <p:cNvSpPr>
              <a:spLocks/>
            </p:cNvSpPr>
            <p:nvPr/>
          </p:nvSpPr>
          <p:spPr bwMode="auto">
            <a:xfrm>
              <a:off x="761365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7" name="Freeform 1344"/>
            <p:cNvSpPr>
              <a:spLocks/>
            </p:cNvSpPr>
            <p:nvPr/>
          </p:nvSpPr>
          <p:spPr bwMode="auto">
            <a:xfrm>
              <a:off x="761365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8" name="Freeform 1345"/>
            <p:cNvSpPr>
              <a:spLocks/>
            </p:cNvSpPr>
            <p:nvPr/>
          </p:nvSpPr>
          <p:spPr bwMode="auto">
            <a:xfrm>
              <a:off x="768350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9" name="Freeform 1346"/>
            <p:cNvSpPr>
              <a:spLocks/>
            </p:cNvSpPr>
            <p:nvPr/>
          </p:nvSpPr>
          <p:spPr bwMode="auto">
            <a:xfrm>
              <a:off x="768350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0" name="Freeform 1347"/>
            <p:cNvSpPr>
              <a:spLocks/>
            </p:cNvSpPr>
            <p:nvPr/>
          </p:nvSpPr>
          <p:spPr bwMode="auto">
            <a:xfrm>
              <a:off x="7191376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1" name="Freeform 1348"/>
            <p:cNvSpPr>
              <a:spLocks/>
            </p:cNvSpPr>
            <p:nvPr/>
          </p:nvSpPr>
          <p:spPr bwMode="auto">
            <a:xfrm>
              <a:off x="7191376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2" name="Freeform 1349"/>
            <p:cNvSpPr>
              <a:spLocks/>
            </p:cNvSpPr>
            <p:nvPr/>
          </p:nvSpPr>
          <p:spPr bwMode="auto">
            <a:xfrm>
              <a:off x="7261226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3" name="Freeform 1350"/>
            <p:cNvSpPr>
              <a:spLocks/>
            </p:cNvSpPr>
            <p:nvPr/>
          </p:nvSpPr>
          <p:spPr bwMode="auto">
            <a:xfrm>
              <a:off x="7261226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4" name="Freeform 1351"/>
            <p:cNvSpPr>
              <a:spLocks/>
            </p:cNvSpPr>
            <p:nvPr/>
          </p:nvSpPr>
          <p:spPr bwMode="auto">
            <a:xfrm>
              <a:off x="7331076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5" name="Freeform 1352"/>
            <p:cNvSpPr>
              <a:spLocks/>
            </p:cNvSpPr>
            <p:nvPr/>
          </p:nvSpPr>
          <p:spPr bwMode="auto">
            <a:xfrm>
              <a:off x="7331076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6" name="Freeform 1353"/>
            <p:cNvSpPr>
              <a:spLocks/>
            </p:cNvSpPr>
            <p:nvPr/>
          </p:nvSpPr>
          <p:spPr bwMode="auto">
            <a:xfrm>
              <a:off x="7332663" y="16383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7" name="Freeform 1354"/>
            <p:cNvSpPr>
              <a:spLocks/>
            </p:cNvSpPr>
            <p:nvPr/>
          </p:nvSpPr>
          <p:spPr bwMode="auto">
            <a:xfrm>
              <a:off x="7402513" y="1638301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8" name="Freeform 1355"/>
            <p:cNvSpPr>
              <a:spLocks/>
            </p:cNvSpPr>
            <p:nvPr/>
          </p:nvSpPr>
          <p:spPr bwMode="auto">
            <a:xfrm>
              <a:off x="7472363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9" name="Freeform 1356"/>
            <p:cNvSpPr>
              <a:spLocks/>
            </p:cNvSpPr>
            <p:nvPr/>
          </p:nvSpPr>
          <p:spPr bwMode="auto">
            <a:xfrm>
              <a:off x="754221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0" name="Freeform 1357"/>
            <p:cNvSpPr>
              <a:spLocks/>
            </p:cNvSpPr>
            <p:nvPr/>
          </p:nvSpPr>
          <p:spPr bwMode="auto">
            <a:xfrm>
              <a:off x="761206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1" name="Freeform 1358"/>
            <p:cNvSpPr>
              <a:spLocks/>
            </p:cNvSpPr>
            <p:nvPr/>
          </p:nvSpPr>
          <p:spPr bwMode="auto">
            <a:xfrm>
              <a:off x="7681913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2" name="Freeform 1359"/>
            <p:cNvSpPr>
              <a:spLocks/>
            </p:cNvSpPr>
            <p:nvPr/>
          </p:nvSpPr>
          <p:spPr bwMode="auto">
            <a:xfrm>
              <a:off x="7751763" y="1638301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3" name="Freeform 1360"/>
            <p:cNvSpPr>
              <a:spLocks/>
            </p:cNvSpPr>
            <p:nvPr/>
          </p:nvSpPr>
          <p:spPr bwMode="auto">
            <a:xfrm>
              <a:off x="782161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4" name="Freeform 1361"/>
            <p:cNvSpPr>
              <a:spLocks/>
            </p:cNvSpPr>
            <p:nvPr/>
          </p:nvSpPr>
          <p:spPr bwMode="auto">
            <a:xfrm>
              <a:off x="7332663" y="15716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5" name="Freeform 1362"/>
            <p:cNvSpPr>
              <a:spLocks/>
            </p:cNvSpPr>
            <p:nvPr/>
          </p:nvSpPr>
          <p:spPr bwMode="auto">
            <a:xfrm>
              <a:off x="7402513" y="15716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6" name="Freeform 1363"/>
            <p:cNvSpPr>
              <a:spLocks/>
            </p:cNvSpPr>
            <p:nvPr/>
          </p:nvSpPr>
          <p:spPr bwMode="auto">
            <a:xfrm>
              <a:off x="7472363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7" name="Freeform 1364"/>
            <p:cNvSpPr>
              <a:spLocks/>
            </p:cNvSpPr>
            <p:nvPr/>
          </p:nvSpPr>
          <p:spPr bwMode="auto">
            <a:xfrm>
              <a:off x="754221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8" name="Freeform 1365"/>
            <p:cNvSpPr>
              <a:spLocks/>
            </p:cNvSpPr>
            <p:nvPr/>
          </p:nvSpPr>
          <p:spPr bwMode="auto">
            <a:xfrm>
              <a:off x="761206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9" name="Freeform 1366"/>
            <p:cNvSpPr>
              <a:spLocks/>
            </p:cNvSpPr>
            <p:nvPr/>
          </p:nvSpPr>
          <p:spPr bwMode="auto">
            <a:xfrm>
              <a:off x="7681913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0" name="Freeform 1367"/>
            <p:cNvSpPr>
              <a:spLocks/>
            </p:cNvSpPr>
            <p:nvPr/>
          </p:nvSpPr>
          <p:spPr bwMode="auto">
            <a:xfrm>
              <a:off x="7751763" y="15716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1" name="Freeform 1368"/>
            <p:cNvSpPr>
              <a:spLocks/>
            </p:cNvSpPr>
            <p:nvPr/>
          </p:nvSpPr>
          <p:spPr bwMode="auto">
            <a:xfrm>
              <a:off x="782161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2" name="Freeform 1369"/>
            <p:cNvSpPr>
              <a:spLocks/>
            </p:cNvSpPr>
            <p:nvPr/>
          </p:nvSpPr>
          <p:spPr bwMode="auto">
            <a:xfrm>
              <a:off x="7332663" y="15017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3" name="Freeform 1370"/>
            <p:cNvSpPr>
              <a:spLocks/>
            </p:cNvSpPr>
            <p:nvPr/>
          </p:nvSpPr>
          <p:spPr bwMode="auto">
            <a:xfrm>
              <a:off x="7402513" y="15017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4" name="Freeform 1371"/>
            <p:cNvSpPr>
              <a:spLocks/>
            </p:cNvSpPr>
            <p:nvPr/>
          </p:nvSpPr>
          <p:spPr bwMode="auto">
            <a:xfrm>
              <a:off x="7332663" y="13604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5" name="Freeform 1372"/>
            <p:cNvSpPr>
              <a:spLocks/>
            </p:cNvSpPr>
            <p:nvPr/>
          </p:nvSpPr>
          <p:spPr bwMode="auto">
            <a:xfrm>
              <a:off x="7265988" y="13604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6" name="Freeform 1373"/>
            <p:cNvSpPr>
              <a:spLocks/>
            </p:cNvSpPr>
            <p:nvPr/>
          </p:nvSpPr>
          <p:spPr bwMode="auto">
            <a:xfrm>
              <a:off x="7402513" y="13604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7" name="Freeform 1374"/>
            <p:cNvSpPr>
              <a:spLocks/>
            </p:cNvSpPr>
            <p:nvPr/>
          </p:nvSpPr>
          <p:spPr bwMode="auto">
            <a:xfrm>
              <a:off x="7194551" y="16383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8" name="Freeform 1375"/>
            <p:cNvSpPr>
              <a:spLocks/>
            </p:cNvSpPr>
            <p:nvPr/>
          </p:nvSpPr>
          <p:spPr bwMode="auto">
            <a:xfrm>
              <a:off x="7264401" y="1638301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9" name="Freeform 1376"/>
            <p:cNvSpPr>
              <a:spLocks/>
            </p:cNvSpPr>
            <p:nvPr/>
          </p:nvSpPr>
          <p:spPr bwMode="auto">
            <a:xfrm>
              <a:off x="7194551" y="15716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0" name="Freeform 1377"/>
            <p:cNvSpPr>
              <a:spLocks/>
            </p:cNvSpPr>
            <p:nvPr/>
          </p:nvSpPr>
          <p:spPr bwMode="auto">
            <a:xfrm>
              <a:off x="7124701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1" name="Freeform 1378"/>
            <p:cNvSpPr>
              <a:spLocks/>
            </p:cNvSpPr>
            <p:nvPr/>
          </p:nvSpPr>
          <p:spPr bwMode="auto">
            <a:xfrm>
              <a:off x="7124701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2" name="Freeform 1379"/>
            <p:cNvSpPr>
              <a:spLocks/>
            </p:cNvSpPr>
            <p:nvPr/>
          </p:nvSpPr>
          <p:spPr bwMode="auto">
            <a:xfrm>
              <a:off x="6986588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3" name="Freeform 1380"/>
            <p:cNvSpPr>
              <a:spLocks/>
            </p:cNvSpPr>
            <p:nvPr/>
          </p:nvSpPr>
          <p:spPr bwMode="auto">
            <a:xfrm>
              <a:off x="6916738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4" name="Freeform 1381"/>
            <p:cNvSpPr>
              <a:spLocks/>
            </p:cNvSpPr>
            <p:nvPr/>
          </p:nvSpPr>
          <p:spPr bwMode="auto">
            <a:xfrm>
              <a:off x="7264401" y="15716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5" name="Freeform 1382"/>
            <p:cNvSpPr>
              <a:spLocks/>
            </p:cNvSpPr>
            <p:nvPr/>
          </p:nvSpPr>
          <p:spPr bwMode="auto">
            <a:xfrm>
              <a:off x="7472363" y="15017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6" name="Freeform 1383"/>
            <p:cNvSpPr>
              <a:spLocks/>
            </p:cNvSpPr>
            <p:nvPr/>
          </p:nvSpPr>
          <p:spPr bwMode="auto">
            <a:xfrm>
              <a:off x="7542213" y="15017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7" name="Freeform 1384"/>
            <p:cNvSpPr>
              <a:spLocks/>
            </p:cNvSpPr>
            <p:nvPr/>
          </p:nvSpPr>
          <p:spPr bwMode="auto">
            <a:xfrm>
              <a:off x="7612063" y="15017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8" name="Freeform 1385"/>
            <p:cNvSpPr>
              <a:spLocks/>
            </p:cNvSpPr>
            <p:nvPr/>
          </p:nvSpPr>
          <p:spPr bwMode="auto">
            <a:xfrm>
              <a:off x="7681913" y="15017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9" name="Freeform 1386"/>
            <p:cNvSpPr>
              <a:spLocks/>
            </p:cNvSpPr>
            <p:nvPr/>
          </p:nvSpPr>
          <p:spPr bwMode="auto">
            <a:xfrm>
              <a:off x="7751763" y="15017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0" name="Freeform 1387"/>
            <p:cNvSpPr>
              <a:spLocks/>
            </p:cNvSpPr>
            <p:nvPr/>
          </p:nvSpPr>
          <p:spPr bwMode="auto">
            <a:xfrm>
              <a:off x="7542213" y="14287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1" name="Freeform 1388"/>
            <p:cNvSpPr>
              <a:spLocks/>
            </p:cNvSpPr>
            <p:nvPr/>
          </p:nvSpPr>
          <p:spPr bwMode="auto">
            <a:xfrm>
              <a:off x="7612063" y="14287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2" name="Freeform 1389"/>
            <p:cNvSpPr>
              <a:spLocks/>
            </p:cNvSpPr>
            <p:nvPr/>
          </p:nvSpPr>
          <p:spPr bwMode="auto">
            <a:xfrm>
              <a:off x="7681913" y="14287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3" name="Freeform 1390"/>
            <p:cNvSpPr>
              <a:spLocks/>
            </p:cNvSpPr>
            <p:nvPr/>
          </p:nvSpPr>
          <p:spPr bwMode="auto">
            <a:xfrm>
              <a:off x="7751763" y="142875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4" name="Freeform 1391"/>
            <p:cNvSpPr>
              <a:spLocks/>
            </p:cNvSpPr>
            <p:nvPr/>
          </p:nvSpPr>
          <p:spPr bwMode="auto">
            <a:xfrm>
              <a:off x="7751763" y="19907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5" name="Freeform 1392"/>
            <p:cNvSpPr>
              <a:spLocks/>
            </p:cNvSpPr>
            <p:nvPr/>
          </p:nvSpPr>
          <p:spPr bwMode="auto">
            <a:xfrm>
              <a:off x="7751763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6" name="Freeform 1393"/>
            <p:cNvSpPr>
              <a:spLocks/>
            </p:cNvSpPr>
            <p:nvPr/>
          </p:nvSpPr>
          <p:spPr bwMode="auto">
            <a:xfrm>
              <a:off x="7821613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7" name="Freeform 1394"/>
            <p:cNvSpPr>
              <a:spLocks/>
            </p:cNvSpPr>
            <p:nvPr/>
          </p:nvSpPr>
          <p:spPr bwMode="auto">
            <a:xfrm>
              <a:off x="7821613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8" name="Freeform 1395"/>
            <p:cNvSpPr>
              <a:spLocks/>
            </p:cNvSpPr>
            <p:nvPr/>
          </p:nvSpPr>
          <p:spPr bwMode="auto">
            <a:xfrm>
              <a:off x="740410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9" name="Freeform 1396"/>
            <p:cNvSpPr>
              <a:spLocks/>
            </p:cNvSpPr>
            <p:nvPr/>
          </p:nvSpPr>
          <p:spPr bwMode="auto">
            <a:xfrm>
              <a:off x="740410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0" name="Freeform 1397"/>
            <p:cNvSpPr>
              <a:spLocks/>
            </p:cNvSpPr>
            <p:nvPr/>
          </p:nvSpPr>
          <p:spPr bwMode="auto">
            <a:xfrm>
              <a:off x="7472363" y="19907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1" name="Freeform 1398"/>
            <p:cNvSpPr>
              <a:spLocks/>
            </p:cNvSpPr>
            <p:nvPr/>
          </p:nvSpPr>
          <p:spPr bwMode="auto">
            <a:xfrm>
              <a:off x="7472363" y="2060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2" name="Freeform 1399"/>
            <p:cNvSpPr>
              <a:spLocks/>
            </p:cNvSpPr>
            <p:nvPr/>
          </p:nvSpPr>
          <p:spPr bwMode="auto">
            <a:xfrm>
              <a:off x="7542213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3" name="Freeform 1400"/>
            <p:cNvSpPr>
              <a:spLocks/>
            </p:cNvSpPr>
            <p:nvPr/>
          </p:nvSpPr>
          <p:spPr bwMode="auto">
            <a:xfrm>
              <a:off x="7542213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4" name="Freeform 1401"/>
            <p:cNvSpPr>
              <a:spLocks/>
            </p:cNvSpPr>
            <p:nvPr/>
          </p:nvSpPr>
          <p:spPr bwMode="auto">
            <a:xfrm>
              <a:off x="761365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5" name="Freeform 1402"/>
            <p:cNvSpPr>
              <a:spLocks/>
            </p:cNvSpPr>
            <p:nvPr/>
          </p:nvSpPr>
          <p:spPr bwMode="auto">
            <a:xfrm>
              <a:off x="761365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6" name="Freeform 1403"/>
            <p:cNvSpPr>
              <a:spLocks/>
            </p:cNvSpPr>
            <p:nvPr/>
          </p:nvSpPr>
          <p:spPr bwMode="auto">
            <a:xfrm>
              <a:off x="768350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7" name="Freeform 1404"/>
            <p:cNvSpPr>
              <a:spLocks/>
            </p:cNvSpPr>
            <p:nvPr/>
          </p:nvSpPr>
          <p:spPr bwMode="auto">
            <a:xfrm>
              <a:off x="768350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8" name="Freeform 1405"/>
            <p:cNvSpPr>
              <a:spLocks/>
            </p:cNvSpPr>
            <p:nvPr/>
          </p:nvSpPr>
          <p:spPr bwMode="auto">
            <a:xfrm>
              <a:off x="7191376" y="19907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9" name="Freeform 1406"/>
            <p:cNvSpPr>
              <a:spLocks/>
            </p:cNvSpPr>
            <p:nvPr/>
          </p:nvSpPr>
          <p:spPr bwMode="auto">
            <a:xfrm>
              <a:off x="7191376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0" name="Freeform 1407"/>
            <p:cNvSpPr>
              <a:spLocks/>
            </p:cNvSpPr>
            <p:nvPr/>
          </p:nvSpPr>
          <p:spPr bwMode="auto">
            <a:xfrm>
              <a:off x="7261226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1" name="Freeform 1408"/>
            <p:cNvSpPr>
              <a:spLocks/>
            </p:cNvSpPr>
            <p:nvPr/>
          </p:nvSpPr>
          <p:spPr bwMode="auto">
            <a:xfrm>
              <a:off x="7261226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2" name="Freeform 1409"/>
            <p:cNvSpPr>
              <a:spLocks/>
            </p:cNvSpPr>
            <p:nvPr/>
          </p:nvSpPr>
          <p:spPr bwMode="auto">
            <a:xfrm>
              <a:off x="7331076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3" name="Freeform 1410"/>
            <p:cNvSpPr>
              <a:spLocks/>
            </p:cNvSpPr>
            <p:nvPr/>
          </p:nvSpPr>
          <p:spPr bwMode="auto">
            <a:xfrm>
              <a:off x="7331076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4" name="Freeform 1412"/>
            <p:cNvSpPr>
              <a:spLocks/>
            </p:cNvSpPr>
            <p:nvPr/>
          </p:nvSpPr>
          <p:spPr bwMode="auto">
            <a:xfrm>
              <a:off x="77517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5" name="Freeform 1413"/>
            <p:cNvSpPr>
              <a:spLocks/>
            </p:cNvSpPr>
            <p:nvPr/>
          </p:nvSpPr>
          <p:spPr bwMode="auto">
            <a:xfrm>
              <a:off x="77517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6" name="Freeform 1414"/>
            <p:cNvSpPr>
              <a:spLocks/>
            </p:cNvSpPr>
            <p:nvPr/>
          </p:nvSpPr>
          <p:spPr bwMode="auto">
            <a:xfrm>
              <a:off x="78216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7" name="Freeform 1415"/>
            <p:cNvSpPr>
              <a:spLocks/>
            </p:cNvSpPr>
            <p:nvPr/>
          </p:nvSpPr>
          <p:spPr bwMode="auto">
            <a:xfrm>
              <a:off x="78216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8" name="Freeform 1416"/>
            <p:cNvSpPr>
              <a:spLocks/>
            </p:cNvSpPr>
            <p:nvPr/>
          </p:nvSpPr>
          <p:spPr bwMode="auto">
            <a:xfrm>
              <a:off x="740410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9" name="Freeform 1417"/>
            <p:cNvSpPr>
              <a:spLocks/>
            </p:cNvSpPr>
            <p:nvPr/>
          </p:nvSpPr>
          <p:spPr bwMode="auto">
            <a:xfrm>
              <a:off x="740410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0" name="Freeform 1418"/>
            <p:cNvSpPr>
              <a:spLocks/>
            </p:cNvSpPr>
            <p:nvPr/>
          </p:nvSpPr>
          <p:spPr bwMode="auto">
            <a:xfrm>
              <a:off x="7472363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1" name="Freeform 1419"/>
            <p:cNvSpPr>
              <a:spLocks/>
            </p:cNvSpPr>
            <p:nvPr/>
          </p:nvSpPr>
          <p:spPr bwMode="auto">
            <a:xfrm>
              <a:off x="7472363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2" name="Freeform 1420"/>
            <p:cNvSpPr>
              <a:spLocks/>
            </p:cNvSpPr>
            <p:nvPr/>
          </p:nvSpPr>
          <p:spPr bwMode="auto">
            <a:xfrm>
              <a:off x="75422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3" name="Freeform 1421"/>
            <p:cNvSpPr>
              <a:spLocks/>
            </p:cNvSpPr>
            <p:nvPr/>
          </p:nvSpPr>
          <p:spPr bwMode="auto">
            <a:xfrm>
              <a:off x="75422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4" name="Freeform 1422"/>
            <p:cNvSpPr>
              <a:spLocks/>
            </p:cNvSpPr>
            <p:nvPr/>
          </p:nvSpPr>
          <p:spPr bwMode="auto">
            <a:xfrm>
              <a:off x="761365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5" name="Freeform 1423"/>
            <p:cNvSpPr>
              <a:spLocks/>
            </p:cNvSpPr>
            <p:nvPr/>
          </p:nvSpPr>
          <p:spPr bwMode="auto">
            <a:xfrm>
              <a:off x="761365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6" name="Freeform 1424"/>
            <p:cNvSpPr>
              <a:spLocks/>
            </p:cNvSpPr>
            <p:nvPr/>
          </p:nvSpPr>
          <p:spPr bwMode="auto">
            <a:xfrm>
              <a:off x="768350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7" name="Freeform 1425"/>
            <p:cNvSpPr>
              <a:spLocks/>
            </p:cNvSpPr>
            <p:nvPr/>
          </p:nvSpPr>
          <p:spPr bwMode="auto">
            <a:xfrm>
              <a:off x="768350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8" name="Freeform 1426"/>
            <p:cNvSpPr>
              <a:spLocks/>
            </p:cNvSpPr>
            <p:nvPr/>
          </p:nvSpPr>
          <p:spPr bwMode="auto">
            <a:xfrm>
              <a:off x="71913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9" name="Freeform 1427"/>
            <p:cNvSpPr>
              <a:spLocks/>
            </p:cNvSpPr>
            <p:nvPr/>
          </p:nvSpPr>
          <p:spPr bwMode="auto">
            <a:xfrm>
              <a:off x="719137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0" name="Freeform 1428"/>
            <p:cNvSpPr>
              <a:spLocks/>
            </p:cNvSpPr>
            <p:nvPr/>
          </p:nvSpPr>
          <p:spPr bwMode="auto">
            <a:xfrm>
              <a:off x="72612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1" name="Freeform 1429"/>
            <p:cNvSpPr>
              <a:spLocks/>
            </p:cNvSpPr>
            <p:nvPr/>
          </p:nvSpPr>
          <p:spPr bwMode="auto">
            <a:xfrm>
              <a:off x="72612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2" name="Freeform 1430"/>
            <p:cNvSpPr>
              <a:spLocks/>
            </p:cNvSpPr>
            <p:nvPr/>
          </p:nvSpPr>
          <p:spPr bwMode="auto">
            <a:xfrm>
              <a:off x="73310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3" name="Freeform 1431"/>
            <p:cNvSpPr>
              <a:spLocks/>
            </p:cNvSpPr>
            <p:nvPr/>
          </p:nvSpPr>
          <p:spPr bwMode="auto">
            <a:xfrm>
              <a:off x="73310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4" name="Freeform 1432"/>
            <p:cNvSpPr>
              <a:spLocks/>
            </p:cNvSpPr>
            <p:nvPr/>
          </p:nvSpPr>
          <p:spPr bwMode="auto">
            <a:xfrm>
              <a:off x="77517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5" name="Freeform 1433"/>
            <p:cNvSpPr>
              <a:spLocks/>
            </p:cNvSpPr>
            <p:nvPr/>
          </p:nvSpPr>
          <p:spPr bwMode="auto">
            <a:xfrm>
              <a:off x="77517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6" name="Freeform 1434"/>
            <p:cNvSpPr>
              <a:spLocks/>
            </p:cNvSpPr>
            <p:nvPr/>
          </p:nvSpPr>
          <p:spPr bwMode="auto">
            <a:xfrm>
              <a:off x="78216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7" name="Freeform 1435"/>
            <p:cNvSpPr>
              <a:spLocks/>
            </p:cNvSpPr>
            <p:nvPr/>
          </p:nvSpPr>
          <p:spPr bwMode="auto">
            <a:xfrm>
              <a:off x="78216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8" name="Freeform 1436"/>
            <p:cNvSpPr>
              <a:spLocks/>
            </p:cNvSpPr>
            <p:nvPr/>
          </p:nvSpPr>
          <p:spPr bwMode="auto">
            <a:xfrm>
              <a:off x="740410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9" name="Freeform 1437"/>
            <p:cNvSpPr>
              <a:spLocks/>
            </p:cNvSpPr>
            <p:nvPr/>
          </p:nvSpPr>
          <p:spPr bwMode="auto">
            <a:xfrm>
              <a:off x="740410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0" name="Freeform 1438"/>
            <p:cNvSpPr>
              <a:spLocks/>
            </p:cNvSpPr>
            <p:nvPr/>
          </p:nvSpPr>
          <p:spPr bwMode="auto">
            <a:xfrm>
              <a:off x="7472363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1" name="Freeform 1439"/>
            <p:cNvSpPr>
              <a:spLocks/>
            </p:cNvSpPr>
            <p:nvPr/>
          </p:nvSpPr>
          <p:spPr bwMode="auto">
            <a:xfrm>
              <a:off x="7472363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2" name="Freeform 1440"/>
            <p:cNvSpPr>
              <a:spLocks/>
            </p:cNvSpPr>
            <p:nvPr/>
          </p:nvSpPr>
          <p:spPr bwMode="auto">
            <a:xfrm>
              <a:off x="75422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3" name="Freeform 1441"/>
            <p:cNvSpPr>
              <a:spLocks/>
            </p:cNvSpPr>
            <p:nvPr/>
          </p:nvSpPr>
          <p:spPr bwMode="auto">
            <a:xfrm>
              <a:off x="75422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4" name="Freeform 1442"/>
            <p:cNvSpPr>
              <a:spLocks/>
            </p:cNvSpPr>
            <p:nvPr/>
          </p:nvSpPr>
          <p:spPr bwMode="auto">
            <a:xfrm>
              <a:off x="761365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5" name="Freeform 1443"/>
            <p:cNvSpPr>
              <a:spLocks/>
            </p:cNvSpPr>
            <p:nvPr/>
          </p:nvSpPr>
          <p:spPr bwMode="auto">
            <a:xfrm>
              <a:off x="761365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6" name="Freeform 1444"/>
            <p:cNvSpPr>
              <a:spLocks/>
            </p:cNvSpPr>
            <p:nvPr/>
          </p:nvSpPr>
          <p:spPr bwMode="auto">
            <a:xfrm>
              <a:off x="768350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7" name="Freeform 1445"/>
            <p:cNvSpPr>
              <a:spLocks/>
            </p:cNvSpPr>
            <p:nvPr/>
          </p:nvSpPr>
          <p:spPr bwMode="auto">
            <a:xfrm>
              <a:off x="768350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8" name="Freeform 1446"/>
            <p:cNvSpPr>
              <a:spLocks/>
            </p:cNvSpPr>
            <p:nvPr/>
          </p:nvSpPr>
          <p:spPr bwMode="auto">
            <a:xfrm>
              <a:off x="719137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9" name="Freeform 1447"/>
            <p:cNvSpPr>
              <a:spLocks/>
            </p:cNvSpPr>
            <p:nvPr/>
          </p:nvSpPr>
          <p:spPr bwMode="auto">
            <a:xfrm>
              <a:off x="719137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0" name="Freeform 1448"/>
            <p:cNvSpPr>
              <a:spLocks/>
            </p:cNvSpPr>
            <p:nvPr/>
          </p:nvSpPr>
          <p:spPr bwMode="auto">
            <a:xfrm>
              <a:off x="71247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1" name="Freeform 1449"/>
            <p:cNvSpPr>
              <a:spLocks/>
            </p:cNvSpPr>
            <p:nvPr/>
          </p:nvSpPr>
          <p:spPr bwMode="auto">
            <a:xfrm>
              <a:off x="71247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2" name="Freeform 1450"/>
            <p:cNvSpPr>
              <a:spLocks/>
            </p:cNvSpPr>
            <p:nvPr/>
          </p:nvSpPr>
          <p:spPr bwMode="auto">
            <a:xfrm>
              <a:off x="71247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3" name="Freeform 1451"/>
            <p:cNvSpPr>
              <a:spLocks/>
            </p:cNvSpPr>
            <p:nvPr/>
          </p:nvSpPr>
          <p:spPr bwMode="auto">
            <a:xfrm>
              <a:off x="71247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4" name="Freeform 1452"/>
            <p:cNvSpPr>
              <a:spLocks/>
            </p:cNvSpPr>
            <p:nvPr/>
          </p:nvSpPr>
          <p:spPr bwMode="auto">
            <a:xfrm>
              <a:off x="71247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5" name="Freeform 1453"/>
            <p:cNvSpPr>
              <a:spLocks/>
            </p:cNvSpPr>
            <p:nvPr/>
          </p:nvSpPr>
          <p:spPr bwMode="auto">
            <a:xfrm>
              <a:off x="72612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6" name="Freeform 1454"/>
            <p:cNvSpPr>
              <a:spLocks/>
            </p:cNvSpPr>
            <p:nvPr/>
          </p:nvSpPr>
          <p:spPr bwMode="auto">
            <a:xfrm>
              <a:off x="72612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7" name="Freeform 1455"/>
            <p:cNvSpPr>
              <a:spLocks/>
            </p:cNvSpPr>
            <p:nvPr/>
          </p:nvSpPr>
          <p:spPr bwMode="auto">
            <a:xfrm>
              <a:off x="73310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8" name="Freeform 1456"/>
            <p:cNvSpPr>
              <a:spLocks/>
            </p:cNvSpPr>
            <p:nvPr/>
          </p:nvSpPr>
          <p:spPr bwMode="auto">
            <a:xfrm>
              <a:off x="73310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9" name="Freeform 1457"/>
            <p:cNvSpPr>
              <a:spLocks/>
            </p:cNvSpPr>
            <p:nvPr/>
          </p:nvSpPr>
          <p:spPr bwMode="auto">
            <a:xfrm>
              <a:off x="803275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0" name="Freeform 1458"/>
            <p:cNvSpPr>
              <a:spLocks/>
            </p:cNvSpPr>
            <p:nvPr/>
          </p:nvSpPr>
          <p:spPr bwMode="auto">
            <a:xfrm>
              <a:off x="810260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1" name="Freeform 1459"/>
            <p:cNvSpPr>
              <a:spLocks/>
            </p:cNvSpPr>
            <p:nvPr/>
          </p:nvSpPr>
          <p:spPr bwMode="auto">
            <a:xfrm>
              <a:off x="817245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2" name="Freeform 1460"/>
            <p:cNvSpPr>
              <a:spLocks/>
            </p:cNvSpPr>
            <p:nvPr/>
          </p:nvSpPr>
          <p:spPr bwMode="auto">
            <a:xfrm>
              <a:off x="824230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3" name="Freeform 1461"/>
            <p:cNvSpPr>
              <a:spLocks/>
            </p:cNvSpPr>
            <p:nvPr/>
          </p:nvSpPr>
          <p:spPr bwMode="auto">
            <a:xfrm>
              <a:off x="831215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4" name="Freeform 1462"/>
            <p:cNvSpPr>
              <a:spLocks/>
            </p:cNvSpPr>
            <p:nvPr/>
          </p:nvSpPr>
          <p:spPr bwMode="auto">
            <a:xfrm>
              <a:off x="8382000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5" name="Freeform 1463"/>
            <p:cNvSpPr>
              <a:spLocks/>
            </p:cNvSpPr>
            <p:nvPr/>
          </p:nvSpPr>
          <p:spPr bwMode="auto">
            <a:xfrm>
              <a:off x="845185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6" name="Freeform 1464"/>
            <p:cNvSpPr>
              <a:spLocks/>
            </p:cNvSpPr>
            <p:nvPr/>
          </p:nvSpPr>
          <p:spPr bwMode="auto">
            <a:xfrm>
              <a:off x="8521700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7" name="Freeform 1465"/>
            <p:cNvSpPr>
              <a:spLocks/>
            </p:cNvSpPr>
            <p:nvPr/>
          </p:nvSpPr>
          <p:spPr bwMode="auto">
            <a:xfrm>
              <a:off x="803275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8" name="Freeform 1466"/>
            <p:cNvSpPr>
              <a:spLocks/>
            </p:cNvSpPr>
            <p:nvPr/>
          </p:nvSpPr>
          <p:spPr bwMode="auto">
            <a:xfrm>
              <a:off x="810260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9" name="Freeform 1467"/>
            <p:cNvSpPr>
              <a:spLocks/>
            </p:cNvSpPr>
            <p:nvPr/>
          </p:nvSpPr>
          <p:spPr bwMode="auto">
            <a:xfrm>
              <a:off x="789463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0" name="Freeform 1468"/>
            <p:cNvSpPr>
              <a:spLocks/>
            </p:cNvSpPr>
            <p:nvPr/>
          </p:nvSpPr>
          <p:spPr bwMode="auto">
            <a:xfrm>
              <a:off x="7962900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1" name="Freeform 1469"/>
            <p:cNvSpPr>
              <a:spLocks/>
            </p:cNvSpPr>
            <p:nvPr/>
          </p:nvSpPr>
          <p:spPr bwMode="auto">
            <a:xfrm>
              <a:off x="803275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2" name="Freeform 1470"/>
            <p:cNvSpPr>
              <a:spLocks/>
            </p:cNvSpPr>
            <p:nvPr/>
          </p:nvSpPr>
          <p:spPr bwMode="auto">
            <a:xfrm>
              <a:off x="8102600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3" name="Freeform 1471"/>
            <p:cNvSpPr>
              <a:spLocks/>
            </p:cNvSpPr>
            <p:nvPr/>
          </p:nvSpPr>
          <p:spPr bwMode="auto">
            <a:xfrm>
              <a:off x="8172450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4" name="Freeform 1472"/>
            <p:cNvSpPr>
              <a:spLocks/>
            </p:cNvSpPr>
            <p:nvPr/>
          </p:nvSpPr>
          <p:spPr bwMode="auto">
            <a:xfrm>
              <a:off x="824230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5" name="Freeform 1473"/>
            <p:cNvSpPr>
              <a:spLocks/>
            </p:cNvSpPr>
            <p:nvPr/>
          </p:nvSpPr>
          <p:spPr bwMode="auto">
            <a:xfrm>
              <a:off x="831215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6" name="Freeform 1474"/>
            <p:cNvSpPr>
              <a:spLocks/>
            </p:cNvSpPr>
            <p:nvPr/>
          </p:nvSpPr>
          <p:spPr bwMode="auto">
            <a:xfrm>
              <a:off x="7962900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7" name="Freeform 1475"/>
            <p:cNvSpPr>
              <a:spLocks/>
            </p:cNvSpPr>
            <p:nvPr/>
          </p:nvSpPr>
          <p:spPr bwMode="auto">
            <a:xfrm>
              <a:off x="789463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8" name="Freeform 1476"/>
            <p:cNvSpPr>
              <a:spLocks/>
            </p:cNvSpPr>
            <p:nvPr/>
          </p:nvSpPr>
          <p:spPr bwMode="auto">
            <a:xfrm>
              <a:off x="7962900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9" name="Freeform 1477"/>
            <p:cNvSpPr>
              <a:spLocks/>
            </p:cNvSpPr>
            <p:nvPr/>
          </p:nvSpPr>
          <p:spPr bwMode="auto">
            <a:xfrm>
              <a:off x="817245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0" name="Freeform 1478"/>
            <p:cNvSpPr>
              <a:spLocks/>
            </p:cNvSpPr>
            <p:nvPr/>
          </p:nvSpPr>
          <p:spPr bwMode="auto">
            <a:xfrm>
              <a:off x="824230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1" name="Freeform 1479"/>
            <p:cNvSpPr>
              <a:spLocks/>
            </p:cNvSpPr>
            <p:nvPr/>
          </p:nvSpPr>
          <p:spPr bwMode="auto">
            <a:xfrm>
              <a:off x="831215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2" name="Freeform 1480"/>
            <p:cNvSpPr>
              <a:spLocks/>
            </p:cNvSpPr>
            <p:nvPr/>
          </p:nvSpPr>
          <p:spPr bwMode="auto">
            <a:xfrm>
              <a:off x="8382000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3" name="Freeform 1481"/>
            <p:cNvSpPr>
              <a:spLocks/>
            </p:cNvSpPr>
            <p:nvPr/>
          </p:nvSpPr>
          <p:spPr bwMode="auto">
            <a:xfrm>
              <a:off x="845185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4" name="Freeform 1482"/>
            <p:cNvSpPr>
              <a:spLocks/>
            </p:cNvSpPr>
            <p:nvPr/>
          </p:nvSpPr>
          <p:spPr bwMode="auto">
            <a:xfrm>
              <a:off x="8521700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5" name="Freeform 1483"/>
            <p:cNvSpPr>
              <a:spLocks/>
            </p:cNvSpPr>
            <p:nvPr/>
          </p:nvSpPr>
          <p:spPr bwMode="auto">
            <a:xfrm>
              <a:off x="803275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6" name="Freeform 1484"/>
            <p:cNvSpPr>
              <a:spLocks/>
            </p:cNvSpPr>
            <p:nvPr/>
          </p:nvSpPr>
          <p:spPr bwMode="auto">
            <a:xfrm>
              <a:off x="810260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7" name="Freeform 1485"/>
            <p:cNvSpPr>
              <a:spLocks/>
            </p:cNvSpPr>
            <p:nvPr/>
          </p:nvSpPr>
          <p:spPr bwMode="auto">
            <a:xfrm>
              <a:off x="817245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8" name="Freeform 1486"/>
            <p:cNvSpPr>
              <a:spLocks/>
            </p:cNvSpPr>
            <p:nvPr/>
          </p:nvSpPr>
          <p:spPr bwMode="auto">
            <a:xfrm>
              <a:off x="824230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9" name="Freeform 1487"/>
            <p:cNvSpPr>
              <a:spLocks/>
            </p:cNvSpPr>
            <p:nvPr/>
          </p:nvSpPr>
          <p:spPr bwMode="auto">
            <a:xfrm>
              <a:off x="831215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0" name="Freeform 1488"/>
            <p:cNvSpPr>
              <a:spLocks/>
            </p:cNvSpPr>
            <p:nvPr/>
          </p:nvSpPr>
          <p:spPr bwMode="auto">
            <a:xfrm>
              <a:off x="8382000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1" name="Freeform 1489"/>
            <p:cNvSpPr>
              <a:spLocks/>
            </p:cNvSpPr>
            <p:nvPr/>
          </p:nvSpPr>
          <p:spPr bwMode="auto">
            <a:xfrm>
              <a:off x="845185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2" name="Freeform 1490"/>
            <p:cNvSpPr>
              <a:spLocks/>
            </p:cNvSpPr>
            <p:nvPr/>
          </p:nvSpPr>
          <p:spPr bwMode="auto">
            <a:xfrm>
              <a:off x="8521700" y="163830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3" name="Freeform 1491"/>
            <p:cNvSpPr>
              <a:spLocks/>
            </p:cNvSpPr>
            <p:nvPr/>
          </p:nvSpPr>
          <p:spPr bwMode="auto">
            <a:xfrm>
              <a:off x="803275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4" name="Freeform 1492"/>
            <p:cNvSpPr>
              <a:spLocks/>
            </p:cNvSpPr>
            <p:nvPr/>
          </p:nvSpPr>
          <p:spPr bwMode="auto">
            <a:xfrm>
              <a:off x="8102600" y="1571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5" name="Freeform 1493"/>
            <p:cNvSpPr>
              <a:spLocks/>
            </p:cNvSpPr>
            <p:nvPr/>
          </p:nvSpPr>
          <p:spPr bwMode="auto">
            <a:xfrm>
              <a:off x="8172450" y="1571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6" name="Freeform 1494"/>
            <p:cNvSpPr>
              <a:spLocks/>
            </p:cNvSpPr>
            <p:nvPr/>
          </p:nvSpPr>
          <p:spPr bwMode="auto">
            <a:xfrm>
              <a:off x="824230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7" name="Freeform 1495"/>
            <p:cNvSpPr>
              <a:spLocks/>
            </p:cNvSpPr>
            <p:nvPr/>
          </p:nvSpPr>
          <p:spPr bwMode="auto">
            <a:xfrm>
              <a:off x="831215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8" name="Freeform 1496"/>
            <p:cNvSpPr>
              <a:spLocks/>
            </p:cNvSpPr>
            <p:nvPr/>
          </p:nvSpPr>
          <p:spPr bwMode="auto">
            <a:xfrm>
              <a:off x="7894638" y="163830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9" name="Freeform 1497"/>
            <p:cNvSpPr>
              <a:spLocks/>
            </p:cNvSpPr>
            <p:nvPr/>
          </p:nvSpPr>
          <p:spPr bwMode="auto">
            <a:xfrm>
              <a:off x="7962900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0" name="Freeform 1498"/>
            <p:cNvSpPr>
              <a:spLocks/>
            </p:cNvSpPr>
            <p:nvPr/>
          </p:nvSpPr>
          <p:spPr bwMode="auto">
            <a:xfrm>
              <a:off x="7894638" y="15716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1" name="Freeform 1499"/>
            <p:cNvSpPr>
              <a:spLocks/>
            </p:cNvSpPr>
            <p:nvPr/>
          </p:nvSpPr>
          <p:spPr bwMode="auto">
            <a:xfrm>
              <a:off x="7962900" y="1571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2" name="Freeform 1500"/>
            <p:cNvSpPr>
              <a:spLocks/>
            </p:cNvSpPr>
            <p:nvPr/>
          </p:nvSpPr>
          <p:spPr bwMode="auto">
            <a:xfrm>
              <a:off x="8451850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3" name="Freeform 1501"/>
            <p:cNvSpPr>
              <a:spLocks/>
            </p:cNvSpPr>
            <p:nvPr/>
          </p:nvSpPr>
          <p:spPr bwMode="auto">
            <a:xfrm>
              <a:off x="8451850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4" name="Freeform 1502"/>
            <p:cNvSpPr>
              <a:spLocks/>
            </p:cNvSpPr>
            <p:nvPr/>
          </p:nvSpPr>
          <p:spPr bwMode="auto">
            <a:xfrm>
              <a:off x="8521700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5" name="Freeform 1503"/>
            <p:cNvSpPr>
              <a:spLocks/>
            </p:cNvSpPr>
            <p:nvPr/>
          </p:nvSpPr>
          <p:spPr bwMode="auto">
            <a:xfrm>
              <a:off x="8521700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4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6" name="Freeform 1504"/>
            <p:cNvSpPr>
              <a:spLocks/>
            </p:cNvSpPr>
            <p:nvPr/>
          </p:nvSpPr>
          <p:spPr bwMode="auto">
            <a:xfrm>
              <a:off x="81026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7" name="Freeform 1505"/>
            <p:cNvSpPr>
              <a:spLocks/>
            </p:cNvSpPr>
            <p:nvPr/>
          </p:nvSpPr>
          <p:spPr bwMode="auto">
            <a:xfrm>
              <a:off x="8102600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8" name="Freeform 1506"/>
            <p:cNvSpPr>
              <a:spLocks/>
            </p:cNvSpPr>
            <p:nvPr/>
          </p:nvSpPr>
          <p:spPr bwMode="auto">
            <a:xfrm>
              <a:off x="8172450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9" name="Freeform 1507"/>
            <p:cNvSpPr>
              <a:spLocks/>
            </p:cNvSpPr>
            <p:nvPr/>
          </p:nvSpPr>
          <p:spPr bwMode="auto">
            <a:xfrm>
              <a:off x="8172450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0" name="Freeform 1508"/>
            <p:cNvSpPr>
              <a:spLocks/>
            </p:cNvSpPr>
            <p:nvPr/>
          </p:nvSpPr>
          <p:spPr bwMode="auto">
            <a:xfrm>
              <a:off x="82423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1" name="Freeform 1509"/>
            <p:cNvSpPr>
              <a:spLocks/>
            </p:cNvSpPr>
            <p:nvPr/>
          </p:nvSpPr>
          <p:spPr bwMode="auto">
            <a:xfrm>
              <a:off x="8242300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2" name="Freeform 1510"/>
            <p:cNvSpPr>
              <a:spLocks/>
            </p:cNvSpPr>
            <p:nvPr/>
          </p:nvSpPr>
          <p:spPr bwMode="auto">
            <a:xfrm>
              <a:off x="8313738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3" name="Freeform 1511"/>
            <p:cNvSpPr>
              <a:spLocks/>
            </p:cNvSpPr>
            <p:nvPr/>
          </p:nvSpPr>
          <p:spPr bwMode="auto">
            <a:xfrm>
              <a:off x="8313738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3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4" name="Freeform 1512"/>
            <p:cNvSpPr>
              <a:spLocks/>
            </p:cNvSpPr>
            <p:nvPr/>
          </p:nvSpPr>
          <p:spPr bwMode="auto">
            <a:xfrm>
              <a:off x="8382000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5" name="Freeform 1513"/>
            <p:cNvSpPr>
              <a:spLocks/>
            </p:cNvSpPr>
            <p:nvPr/>
          </p:nvSpPr>
          <p:spPr bwMode="auto">
            <a:xfrm>
              <a:off x="8382000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6" name="Freeform 1514"/>
            <p:cNvSpPr>
              <a:spLocks/>
            </p:cNvSpPr>
            <p:nvPr/>
          </p:nvSpPr>
          <p:spPr bwMode="auto">
            <a:xfrm>
              <a:off x="7891463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9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8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2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9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8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7" name="Freeform 1515"/>
            <p:cNvSpPr>
              <a:spLocks/>
            </p:cNvSpPr>
            <p:nvPr/>
          </p:nvSpPr>
          <p:spPr bwMode="auto">
            <a:xfrm>
              <a:off x="7891463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9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8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2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8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9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9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8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8" name="Freeform 1516"/>
            <p:cNvSpPr>
              <a:spLocks/>
            </p:cNvSpPr>
            <p:nvPr/>
          </p:nvSpPr>
          <p:spPr bwMode="auto">
            <a:xfrm>
              <a:off x="7961313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9" name="Freeform 1517"/>
            <p:cNvSpPr>
              <a:spLocks/>
            </p:cNvSpPr>
            <p:nvPr/>
          </p:nvSpPr>
          <p:spPr bwMode="auto">
            <a:xfrm>
              <a:off x="796131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0" name="Freeform 1518"/>
            <p:cNvSpPr>
              <a:spLocks/>
            </p:cNvSpPr>
            <p:nvPr/>
          </p:nvSpPr>
          <p:spPr bwMode="auto">
            <a:xfrm>
              <a:off x="8031163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1" name="Freeform 1519"/>
            <p:cNvSpPr>
              <a:spLocks/>
            </p:cNvSpPr>
            <p:nvPr/>
          </p:nvSpPr>
          <p:spPr bwMode="auto">
            <a:xfrm>
              <a:off x="803116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2" name="Freeform 1520"/>
            <p:cNvSpPr>
              <a:spLocks/>
            </p:cNvSpPr>
            <p:nvPr/>
          </p:nvSpPr>
          <p:spPr bwMode="auto">
            <a:xfrm>
              <a:off x="8451850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3" name="Freeform 1521"/>
            <p:cNvSpPr>
              <a:spLocks/>
            </p:cNvSpPr>
            <p:nvPr/>
          </p:nvSpPr>
          <p:spPr bwMode="auto">
            <a:xfrm>
              <a:off x="8451850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4" name="Freeform 1522"/>
            <p:cNvSpPr>
              <a:spLocks/>
            </p:cNvSpPr>
            <p:nvPr/>
          </p:nvSpPr>
          <p:spPr bwMode="auto">
            <a:xfrm>
              <a:off x="8521700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5" name="Freeform 1523"/>
            <p:cNvSpPr>
              <a:spLocks/>
            </p:cNvSpPr>
            <p:nvPr/>
          </p:nvSpPr>
          <p:spPr bwMode="auto">
            <a:xfrm>
              <a:off x="8521700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6" name="Freeform 1524"/>
            <p:cNvSpPr>
              <a:spLocks/>
            </p:cNvSpPr>
            <p:nvPr/>
          </p:nvSpPr>
          <p:spPr bwMode="auto">
            <a:xfrm>
              <a:off x="81026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7" name="Freeform 1525"/>
            <p:cNvSpPr>
              <a:spLocks/>
            </p:cNvSpPr>
            <p:nvPr/>
          </p:nvSpPr>
          <p:spPr bwMode="auto">
            <a:xfrm>
              <a:off x="81026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8" name="Freeform 1526"/>
            <p:cNvSpPr>
              <a:spLocks/>
            </p:cNvSpPr>
            <p:nvPr/>
          </p:nvSpPr>
          <p:spPr bwMode="auto">
            <a:xfrm>
              <a:off x="8172450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9" name="Freeform 1527"/>
            <p:cNvSpPr>
              <a:spLocks/>
            </p:cNvSpPr>
            <p:nvPr/>
          </p:nvSpPr>
          <p:spPr bwMode="auto">
            <a:xfrm>
              <a:off x="8172450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0" name="Freeform 1528"/>
            <p:cNvSpPr>
              <a:spLocks/>
            </p:cNvSpPr>
            <p:nvPr/>
          </p:nvSpPr>
          <p:spPr bwMode="auto">
            <a:xfrm>
              <a:off x="82423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1" name="Freeform 1529"/>
            <p:cNvSpPr>
              <a:spLocks/>
            </p:cNvSpPr>
            <p:nvPr/>
          </p:nvSpPr>
          <p:spPr bwMode="auto">
            <a:xfrm>
              <a:off x="82423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2" name="Freeform 1530"/>
            <p:cNvSpPr>
              <a:spLocks/>
            </p:cNvSpPr>
            <p:nvPr/>
          </p:nvSpPr>
          <p:spPr bwMode="auto">
            <a:xfrm>
              <a:off x="8313738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3" name="Freeform 1531"/>
            <p:cNvSpPr>
              <a:spLocks/>
            </p:cNvSpPr>
            <p:nvPr/>
          </p:nvSpPr>
          <p:spPr bwMode="auto">
            <a:xfrm>
              <a:off x="8313738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4" name="Freeform 1532"/>
            <p:cNvSpPr>
              <a:spLocks/>
            </p:cNvSpPr>
            <p:nvPr/>
          </p:nvSpPr>
          <p:spPr bwMode="auto">
            <a:xfrm>
              <a:off x="8382000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5" name="Freeform 1533"/>
            <p:cNvSpPr>
              <a:spLocks/>
            </p:cNvSpPr>
            <p:nvPr/>
          </p:nvSpPr>
          <p:spPr bwMode="auto">
            <a:xfrm>
              <a:off x="8382000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6" name="Freeform 1534"/>
            <p:cNvSpPr>
              <a:spLocks/>
            </p:cNvSpPr>
            <p:nvPr/>
          </p:nvSpPr>
          <p:spPr bwMode="auto">
            <a:xfrm>
              <a:off x="78914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9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8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2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8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9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9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8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7" name="Freeform 1535"/>
            <p:cNvSpPr>
              <a:spLocks/>
            </p:cNvSpPr>
            <p:nvPr/>
          </p:nvSpPr>
          <p:spPr bwMode="auto">
            <a:xfrm>
              <a:off x="78914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9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8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8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9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9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8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8" name="Freeform 1536"/>
            <p:cNvSpPr>
              <a:spLocks/>
            </p:cNvSpPr>
            <p:nvPr/>
          </p:nvSpPr>
          <p:spPr bwMode="auto">
            <a:xfrm>
              <a:off x="79613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9" name="Freeform 1537"/>
            <p:cNvSpPr>
              <a:spLocks/>
            </p:cNvSpPr>
            <p:nvPr/>
          </p:nvSpPr>
          <p:spPr bwMode="auto">
            <a:xfrm>
              <a:off x="79613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0" name="Freeform 1538"/>
            <p:cNvSpPr>
              <a:spLocks/>
            </p:cNvSpPr>
            <p:nvPr/>
          </p:nvSpPr>
          <p:spPr bwMode="auto">
            <a:xfrm>
              <a:off x="803116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1" name="Freeform 1539"/>
            <p:cNvSpPr>
              <a:spLocks/>
            </p:cNvSpPr>
            <p:nvPr/>
          </p:nvSpPr>
          <p:spPr bwMode="auto">
            <a:xfrm>
              <a:off x="803116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2" name="Freeform 1540"/>
            <p:cNvSpPr>
              <a:spLocks/>
            </p:cNvSpPr>
            <p:nvPr/>
          </p:nvSpPr>
          <p:spPr bwMode="auto">
            <a:xfrm>
              <a:off x="8451850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3" name="Freeform 1541"/>
            <p:cNvSpPr>
              <a:spLocks/>
            </p:cNvSpPr>
            <p:nvPr/>
          </p:nvSpPr>
          <p:spPr bwMode="auto">
            <a:xfrm>
              <a:off x="8451850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4" name="Freeform 1542"/>
            <p:cNvSpPr>
              <a:spLocks/>
            </p:cNvSpPr>
            <p:nvPr/>
          </p:nvSpPr>
          <p:spPr bwMode="auto">
            <a:xfrm>
              <a:off x="8521700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5" name="Freeform 1543"/>
            <p:cNvSpPr>
              <a:spLocks/>
            </p:cNvSpPr>
            <p:nvPr/>
          </p:nvSpPr>
          <p:spPr bwMode="auto">
            <a:xfrm>
              <a:off x="8521700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6" name="Freeform 1544"/>
            <p:cNvSpPr>
              <a:spLocks/>
            </p:cNvSpPr>
            <p:nvPr/>
          </p:nvSpPr>
          <p:spPr bwMode="auto">
            <a:xfrm>
              <a:off x="81026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7" name="Freeform 1545"/>
            <p:cNvSpPr>
              <a:spLocks/>
            </p:cNvSpPr>
            <p:nvPr/>
          </p:nvSpPr>
          <p:spPr bwMode="auto">
            <a:xfrm>
              <a:off x="81026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8" name="Freeform 1546"/>
            <p:cNvSpPr>
              <a:spLocks/>
            </p:cNvSpPr>
            <p:nvPr/>
          </p:nvSpPr>
          <p:spPr bwMode="auto">
            <a:xfrm>
              <a:off x="817245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9" name="Freeform 1547"/>
            <p:cNvSpPr>
              <a:spLocks/>
            </p:cNvSpPr>
            <p:nvPr/>
          </p:nvSpPr>
          <p:spPr bwMode="auto">
            <a:xfrm>
              <a:off x="8172450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0" name="Freeform 1548"/>
            <p:cNvSpPr>
              <a:spLocks/>
            </p:cNvSpPr>
            <p:nvPr/>
          </p:nvSpPr>
          <p:spPr bwMode="auto">
            <a:xfrm>
              <a:off x="82423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1" name="Freeform 1549"/>
            <p:cNvSpPr>
              <a:spLocks/>
            </p:cNvSpPr>
            <p:nvPr/>
          </p:nvSpPr>
          <p:spPr bwMode="auto">
            <a:xfrm>
              <a:off x="82423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2" name="Freeform 1550"/>
            <p:cNvSpPr>
              <a:spLocks/>
            </p:cNvSpPr>
            <p:nvPr/>
          </p:nvSpPr>
          <p:spPr bwMode="auto">
            <a:xfrm>
              <a:off x="8313738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3" name="Freeform 1551"/>
            <p:cNvSpPr>
              <a:spLocks/>
            </p:cNvSpPr>
            <p:nvPr/>
          </p:nvSpPr>
          <p:spPr bwMode="auto">
            <a:xfrm>
              <a:off x="8313738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4" name="Freeform 1552"/>
            <p:cNvSpPr>
              <a:spLocks/>
            </p:cNvSpPr>
            <p:nvPr/>
          </p:nvSpPr>
          <p:spPr bwMode="auto">
            <a:xfrm>
              <a:off x="838200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5" name="Freeform 1553"/>
            <p:cNvSpPr>
              <a:spLocks/>
            </p:cNvSpPr>
            <p:nvPr/>
          </p:nvSpPr>
          <p:spPr bwMode="auto">
            <a:xfrm>
              <a:off x="8382000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6" name="Freeform 1554"/>
            <p:cNvSpPr>
              <a:spLocks/>
            </p:cNvSpPr>
            <p:nvPr/>
          </p:nvSpPr>
          <p:spPr bwMode="auto">
            <a:xfrm>
              <a:off x="78914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9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8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9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8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7" name="Freeform 1555"/>
            <p:cNvSpPr>
              <a:spLocks/>
            </p:cNvSpPr>
            <p:nvPr/>
          </p:nvSpPr>
          <p:spPr bwMode="auto">
            <a:xfrm>
              <a:off x="78914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9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8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9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8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8" name="Freeform 1556"/>
            <p:cNvSpPr>
              <a:spLocks/>
            </p:cNvSpPr>
            <p:nvPr/>
          </p:nvSpPr>
          <p:spPr bwMode="auto">
            <a:xfrm>
              <a:off x="79613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9" name="Freeform 1557"/>
            <p:cNvSpPr>
              <a:spLocks/>
            </p:cNvSpPr>
            <p:nvPr/>
          </p:nvSpPr>
          <p:spPr bwMode="auto">
            <a:xfrm>
              <a:off x="79613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0" name="Freeform 1558"/>
            <p:cNvSpPr>
              <a:spLocks/>
            </p:cNvSpPr>
            <p:nvPr/>
          </p:nvSpPr>
          <p:spPr bwMode="auto">
            <a:xfrm>
              <a:off x="803116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1" name="Freeform 1559"/>
            <p:cNvSpPr>
              <a:spLocks/>
            </p:cNvSpPr>
            <p:nvPr/>
          </p:nvSpPr>
          <p:spPr bwMode="auto">
            <a:xfrm>
              <a:off x="803116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2" name="Freeform 1560"/>
            <p:cNvSpPr>
              <a:spLocks/>
            </p:cNvSpPr>
            <p:nvPr/>
          </p:nvSpPr>
          <p:spPr bwMode="auto">
            <a:xfrm>
              <a:off x="8664575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3" name="Freeform 1561"/>
            <p:cNvSpPr>
              <a:spLocks/>
            </p:cNvSpPr>
            <p:nvPr/>
          </p:nvSpPr>
          <p:spPr bwMode="auto">
            <a:xfrm>
              <a:off x="87344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4" name="Freeform 1562"/>
            <p:cNvSpPr>
              <a:spLocks/>
            </p:cNvSpPr>
            <p:nvPr/>
          </p:nvSpPr>
          <p:spPr bwMode="auto">
            <a:xfrm>
              <a:off x="88042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5" name="Freeform 1563"/>
            <p:cNvSpPr>
              <a:spLocks/>
            </p:cNvSpPr>
            <p:nvPr/>
          </p:nvSpPr>
          <p:spPr bwMode="auto">
            <a:xfrm>
              <a:off x="88741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6" name="Freeform 1564"/>
            <p:cNvSpPr>
              <a:spLocks/>
            </p:cNvSpPr>
            <p:nvPr/>
          </p:nvSpPr>
          <p:spPr bwMode="auto">
            <a:xfrm>
              <a:off x="89439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7" name="Freeform 1565"/>
            <p:cNvSpPr>
              <a:spLocks/>
            </p:cNvSpPr>
            <p:nvPr/>
          </p:nvSpPr>
          <p:spPr bwMode="auto">
            <a:xfrm>
              <a:off x="901382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8" name="Freeform 1566"/>
            <p:cNvSpPr>
              <a:spLocks/>
            </p:cNvSpPr>
            <p:nvPr/>
          </p:nvSpPr>
          <p:spPr bwMode="auto">
            <a:xfrm>
              <a:off x="90836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9" name="Freeform 1567"/>
            <p:cNvSpPr>
              <a:spLocks/>
            </p:cNvSpPr>
            <p:nvPr/>
          </p:nvSpPr>
          <p:spPr bwMode="auto">
            <a:xfrm>
              <a:off x="915352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0" name="Freeform 1568"/>
            <p:cNvSpPr>
              <a:spLocks/>
            </p:cNvSpPr>
            <p:nvPr/>
          </p:nvSpPr>
          <p:spPr bwMode="auto">
            <a:xfrm>
              <a:off x="9083675" y="2263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1" name="Freeform 1569"/>
            <p:cNvSpPr>
              <a:spLocks/>
            </p:cNvSpPr>
            <p:nvPr/>
          </p:nvSpPr>
          <p:spPr bwMode="auto">
            <a:xfrm>
              <a:off x="9153525" y="2263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2" name="Freeform 1570"/>
            <p:cNvSpPr>
              <a:spLocks/>
            </p:cNvSpPr>
            <p:nvPr/>
          </p:nvSpPr>
          <p:spPr bwMode="auto">
            <a:xfrm>
              <a:off x="8664575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3" name="Freeform 1571"/>
            <p:cNvSpPr>
              <a:spLocks/>
            </p:cNvSpPr>
            <p:nvPr/>
          </p:nvSpPr>
          <p:spPr bwMode="auto">
            <a:xfrm>
              <a:off x="87344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4" name="Freeform 1572"/>
            <p:cNvSpPr>
              <a:spLocks/>
            </p:cNvSpPr>
            <p:nvPr/>
          </p:nvSpPr>
          <p:spPr bwMode="auto">
            <a:xfrm>
              <a:off x="85947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5" name="Freeform 1573"/>
            <p:cNvSpPr>
              <a:spLocks/>
            </p:cNvSpPr>
            <p:nvPr/>
          </p:nvSpPr>
          <p:spPr bwMode="auto">
            <a:xfrm>
              <a:off x="85947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6" name="Freeform 1574"/>
            <p:cNvSpPr>
              <a:spLocks/>
            </p:cNvSpPr>
            <p:nvPr/>
          </p:nvSpPr>
          <p:spPr bwMode="auto">
            <a:xfrm>
              <a:off x="88042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7" name="Freeform 1575"/>
            <p:cNvSpPr>
              <a:spLocks/>
            </p:cNvSpPr>
            <p:nvPr/>
          </p:nvSpPr>
          <p:spPr bwMode="auto">
            <a:xfrm>
              <a:off x="88741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8" name="Freeform 1576"/>
            <p:cNvSpPr>
              <a:spLocks/>
            </p:cNvSpPr>
            <p:nvPr/>
          </p:nvSpPr>
          <p:spPr bwMode="auto">
            <a:xfrm>
              <a:off x="89439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9" name="Freeform 1577"/>
            <p:cNvSpPr>
              <a:spLocks/>
            </p:cNvSpPr>
            <p:nvPr/>
          </p:nvSpPr>
          <p:spPr bwMode="auto">
            <a:xfrm>
              <a:off x="901382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0" name="Freeform 1578"/>
            <p:cNvSpPr>
              <a:spLocks/>
            </p:cNvSpPr>
            <p:nvPr/>
          </p:nvSpPr>
          <p:spPr bwMode="auto">
            <a:xfrm>
              <a:off x="90836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1" name="Freeform 1579"/>
            <p:cNvSpPr>
              <a:spLocks/>
            </p:cNvSpPr>
            <p:nvPr/>
          </p:nvSpPr>
          <p:spPr bwMode="auto">
            <a:xfrm>
              <a:off x="915352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2" name="Freeform 1580"/>
            <p:cNvSpPr>
              <a:spLocks/>
            </p:cNvSpPr>
            <p:nvPr/>
          </p:nvSpPr>
          <p:spPr bwMode="auto">
            <a:xfrm>
              <a:off x="8664575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3" name="Freeform 1581"/>
            <p:cNvSpPr>
              <a:spLocks/>
            </p:cNvSpPr>
            <p:nvPr/>
          </p:nvSpPr>
          <p:spPr bwMode="auto">
            <a:xfrm>
              <a:off x="87344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4" name="Freeform 1582"/>
            <p:cNvSpPr>
              <a:spLocks/>
            </p:cNvSpPr>
            <p:nvPr/>
          </p:nvSpPr>
          <p:spPr bwMode="auto">
            <a:xfrm>
              <a:off x="88042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5" name="Freeform 1583"/>
            <p:cNvSpPr>
              <a:spLocks/>
            </p:cNvSpPr>
            <p:nvPr/>
          </p:nvSpPr>
          <p:spPr bwMode="auto">
            <a:xfrm>
              <a:off x="88741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6" name="Freeform 1584"/>
            <p:cNvSpPr>
              <a:spLocks/>
            </p:cNvSpPr>
            <p:nvPr/>
          </p:nvSpPr>
          <p:spPr bwMode="auto">
            <a:xfrm>
              <a:off x="89439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7" name="Freeform 1585"/>
            <p:cNvSpPr>
              <a:spLocks/>
            </p:cNvSpPr>
            <p:nvPr/>
          </p:nvSpPr>
          <p:spPr bwMode="auto">
            <a:xfrm>
              <a:off x="901382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8" name="Freeform 1586"/>
            <p:cNvSpPr>
              <a:spLocks/>
            </p:cNvSpPr>
            <p:nvPr/>
          </p:nvSpPr>
          <p:spPr bwMode="auto">
            <a:xfrm>
              <a:off x="90836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9" name="Freeform 1587"/>
            <p:cNvSpPr>
              <a:spLocks/>
            </p:cNvSpPr>
            <p:nvPr/>
          </p:nvSpPr>
          <p:spPr bwMode="auto">
            <a:xfrm>
              <a:off x="915352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0" name="Freeform 1588"/>
            <p:cNvSpPr>
              <a:spLocks/>
            </p:cNvSpPr>
            <p:nvPr/>
          </p:nvSpPr>
          <p:spPr bwMode="auto">
            <a:xfrm>
              <a:off x="85947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1" name="Freeform 1589"/>
            <p:cNvSpPr>
              <a:spLocks/>
            </p:cNvSpPr>
            <p:nvPr/>
          </p:nvSpPr>
          <p:spPr bwMode="auto">
            <a:xfrm>
              <a:off x="8664575" y="1570038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2" name="Freeform 1590"/>
            <p:cNvSpPr>
              <a:spLocks/>
            </p:cNvSpPr>
            <p:nvPr/>
          </p:nvSpPr>
          <p:spPr bwMode="auto">
            <a:xfrm>
              <a:off x="8734425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3" name="Freeform 1591"/>
            <p:cNvSpPr>
              <a:spLocks/>
            </p:cNvSpPr>
            <p:nvPr/>
          </p:nvSpPr>
          <p:spPr bwMode="auto">
            <a:xfrm>
              <a:off x="8594725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4" name="Freeform 1592"/>
            <p:cNvSpPr>
              <a:spLocks/>
            </p:cNvSpPr>
            <p:nvPr/>
          </p:nvSpPr>
          <p:spPr bwMode="auto">
            <a:xfrm>
              <a:off x="8594725" y="14859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5" name="Freeform 1593"/>
            <p:cNvSpPr>
              <a:spLocks/>
            </p:cNvSpPr>
            <p:nvPr/>
          </p:nvSpPr>
          <p:spPr bwMode="auto">
            <a:xfrm>
              <a:off x="8734425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6" name="Freeform 1594"/>
            <p:cNvSpPr>
              <a:spLocks/>
            </p:cNvSpPr>
            <p:nvPr/>
          </p:nvSpPr>
          <p:spPr bwMode="auto">
            <a:xfrm>
              <a:off x="8734425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7" name="Freeform 1595"/>
            <p:cNvSpPr>
              <a:spLocks/>
            </p:cNvSpPr>
            <p:nvPr/>
          </p:nvSpPr>
          <p:spPr bwMode="auto">
            <a:xfrm>
              <a:off x="8804275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8" name="Freeform 1596"/>
            <p:cNvSpPr>
              <a:spLocks/>
            </p:cNvSpPr>
            <p:nvPr/>
          </p:nvSpPr>
          <p:spPr bwMode="auto">
            <a:xfrm>
              <a:off x="8804275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9" name="Freeform 1597"/>
            <p:cNvSpPr>
              <a:spLocks/>
            </p:cNvSpPr>
            <p:nvPr/>
          </p:nvSpPr>
          <p:spPr bwMode="auto">
            <a:xfrm>
              <a:off x="8874125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0" name="Freeform 1598"/>
            <p:cNvSpPr>
              <a:spLocks/>
            </p:cNvSpPr>
            <p:nvPr/>
          </p:nvSpPr>
          <p:spPr bwMode="auto">
            <a:xfrm>
              <a:off x="8874125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2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1" name="Freeform 1599"/>
            <p:cNvSpPr>
              <a:spLocks/>
            </p:cNvSpPr>
            <p:nvPr/>
          </p:nvSpPr>
          <p:spPr bwMode="auto">
            <a:xfrm>
              <a:off x="8945563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2" name="Freeform 1600"/>
            <p:cNvSpPr>
              <a:spLocks/>
            </p:cNvSpPr>
            <p:nvPr/>
          </p:nvSpPr>
          <p:spPr bwMode="auto">
            <a:xfrm>
              <a:off x="8945563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3" name="Freeform 1601"/>
            <p:cNvSpPr>
              <a:spLocks/>
            </p:cNvSpPr>
            <p:nvPr/>
          </p:nvSpPr>
          <p:spPr bwMode="auto">
            <a:xfrm>
              <a:off x="9013825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4" name="Freeform 1602"/>
            <p:cNvSpPr>
              <a:spLocks/>
            </p:cNvSpPr>
            <p:nvPr/>
          </p:nvSpPr>
          <p:spPr bwMode="auto">
            <a:xfrm>
              <a:off x="9013825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5" name="Freeform 1603"/>
            <p:cNvSpPr>
              <a:spLocks/>
            </p:cNvSpPr>
            <p:nvPr/>
          </p:nvSpPr>
          <p:spPr bwMode="auto">
            <a:xfrm>
              <a:off x="8593138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6" name="Freeform 1604"/>
            <p:cNvSpPr>
              <a:spLocks/>
            </p:cNvSpPr>
            <p:nvPr/>
          </p:nvSpPr>
          <p:spPr bwMode="auto">
            <a:xfrm>
              <a:off x="8593138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7" name="Freeform 1605"/>
            <p:cNvSpPr>
              <a:spLocks/>
            </p:cNvSpPr>
            <p:nvPr/>
          </p:nvSpPr>
          <p:spPr bwMode="auto">
            <a:xfrm>
              <a:off x="8662988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8" name="Freeform 1606"/>
            <p:cNvSpPr>
              <a:spLocks/>
            </p:cNvSpPr>
            <p:nvPr/>
          </p:nvSpPr>
          <p:spPr bwMode="auto">
            <a:xfrm>
              <a:off x="8662988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9" name="Freeform 1607"/>
            <p:cNvSpPr>
              <a:spLocks/>
            </p:cNvSpPr>
            <p:nvPr/>
          </p:nvSpPr>
          <p:spPr bwMode="auto">
            <a:xfrm>
              <a:off x="8382000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0" name="Freeform 1608"/>
            <p:cNvSpPr>
              <a:spLocks/>
            </p:cNvSpPr>
            <p:nvPr/>
          </p:nvSpPr>
          <p:spPr bwMode="auto">
            <a:xfrm>
              <a:off x="8451850" y="24050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1" name="Freeform 1609"/>
            <p:cNvSpPr>
              <a:spLocks/>
            </p:cNvSpPr>
            <p:nvPr/>
          </p:nvSpPr>
          <p:spPr bwMode="auto">
            <a:xfrm>
              <a:off x="8521700" y="240506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2" name="Freeform 1610"/>
            <p:cNvSpPr>
              <a:spLocks/>
            </p:cNvSpPr>
            <p:nvPr/>
          </p:nvSpPr>
          <p:spPr bwMode="auto">
            <a:xfrm>
              <a:off x="8382000" y="233362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3" name="Freeform 1611"/>
            <p:cNvSpPr>
              <a:spLocks/>
            </p:cNvSpPr>
            <p:nvPr/>
          </p:nvSpPr>
          <p:spPr bwMode="auto">
            <a:xfrm>
              <a:off x="8451850" y="233362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4" name="Freeform 1613"/>
            <p:cNvSpPr>
              <a:spLocks/>
            </p:cNvSpPr>
            <p:nvPr/>
          </p:nvSpPr>
          <p:spPr bwMode="auto">
            <a:xfrm>
              <a:off x="8521700" y="233362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5" name="Freeform 1614"/>
            <p:cNvSpPr>
              <a:spLocks/>
            </p:cNvSpPr>
            <p:nvPr/>
          </p:nvSpPr>
          <p:spPr bwMode="auto">
            <a:xfrm>
              <a:off x="8451850" y="22669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6" name="Freeform 1615"/>
            <p:cNvSpPr>
              <a:spLocks/>
            </p:cNvSpPr>
            <p:nvPr/>
          </p:nvSpPr>
          <p:spPr bwMode="auto">
            <a:xfrm>
              <a:off x="8521700" y="22669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9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7" name="Freeform 1616"/>
            <p:cNvSpPr>
              <a:spLocks/>
            </p:cNvSpPr>
            <p:nvPr/>
          </p:nvSpPr>
          <p:spPr bwMode="auto">
            <a:xfrm>
              <a:off x="8382000" y="22669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8" name="Freeform 1617"/>
            <p:cNvSpPr>
              <a:spLocks/>
            </p:cNvSpPr>
            <p:nvPr/>
          </p:nvSpPr>
          <p:spPr bwMode="auto">
            <a:xfrm>
              <a:off x="8664575" y="24050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9" name="Freeform 1618"/>
            <p:cNvSpPr>
              <a:spLocks/>
            </p:cNvSpPr>
            <p:nvPr/>
          </p:nvSpPr>
          <p:spPr bwMode="auto">
            <a:xfrm>
              <a:off x="87344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0" name="Freeform 1619"/>
            <p:cNvSpPr>
              <a:spLocks/>
            </p:cNvSpPr>
            <p:nvPr/>
          </p:nvSpPr>
          <p:spPr bwMode="auto">
            <a:xfrm>
              <a:off x="88042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1" name="Freeform 1620"/>
            <p:cNvSpPr>
              <a:spLocks/>
            </p:cNvSpPr>
            <p:nvPr/>
          </p:nvSpPr>
          <p:spPr bwMode="auto">
            <a:xfrm>
              <a:off x="88741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2" name="Freeform 1621"/>
            <p:cNvSpPr>
              <a:spLocks/>
            </p:cNvSpPr>
            <p:nvPr/>
          </p:nvSpPr>
          <p:spPr bwMode="auto">
            <a:xfrm>
              <a:off x="89439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3" name="Freeform 1622"/>
            <p:cNvSpPr>
              <a:spLocks/>
            </p:cNvSpPr>
            <p:nvPr/>
          </p:nvSpPr>
          <p:spPr bwMode="auto">
            <a:xfrm>
              <a:off x="901382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4" name="Freeform 1623"/>
            <p:cNvSpPr>
              <a:spLocks/>
            </p:cNvSpPr>
            <p:nvPr/>
          </p:nvSpPr>
          <p:spPr bwMode="auto">
            <a:xfrm>
              <a:off x="90836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5" name="Freeform 1624"/>
            <p:cNvSpPr>
              <a:spLocks/>
            </p:cNvSpPr>
            <p:nvPr/>
          </p:nvSpPr>
          <p:spPr bwMode="auto">
            <a:xfrm>
              <a:off x="915352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6" name="Freeform 1625"/>
            <p:cNvSpPr>
              <a:spLocks/>
            </p:cNvSpPr>
            <p:nvPr/>
          </p:nvSpPr>
          <p:spPr bwMode="auto">
            <a:xfrm>
              <a:off x="8664575" y="23336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7" name="Freeform 1626"/>
            <p:cNvSpPr>
              <a:spLocks/>
            </p:cNvSpPr>
            <p:nvPr/>
          </p:nvSpPr>
          <p:spPr bwMode="auto">
            <a:xfrm>
              <a:off x="87344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8" name="Freeform 1627"/>
            <p:cNvSpPr>
              <a:spLocks/>
            </p:cNvSpPr>
            <p:nvPr/>
          </p:nvSpPr>
          <p:spPr bwMode="auto">
            <a:xfrm>
              <a:off x="85947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9" name="Freeform 1628"/>
            <p:cNvSpPr>
              <a:spLocks/>
            </p:cNvSpPr>
            <p:nvPr/>
          </p:nvSpPr>
          <p:spPr bwMode="auto">
            <a:xfrm>
              <a:off x="85947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0" name="Freeform 1629"/>
            <p:cNvSpPr>
              <a:spLocks/>
            </p:cNvSpPr>
            <p:nvPr/>
          </p:nvSpPr>
          <p:spPr bwMode="auto">
            <a:xfrm>
              <a:off x="88042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1" name="Freeform 1630"/>
            <p:cNvSpPr>
              <a:spLocks/>
            </p:cNvSpPr>
            <p:nvPr/>
          </p:nvSpPr>
          <p:spPr bwMode="auto">
            <a:xfrm>
              <a:off x="88741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2" name="Freeform 1631"/>
            <p:cNvSpPr>
              <a:spLocks/>
            </p:cNvSpPr>
            <p:nvPr/>
          </p:nvSpPr>
          <p:spPr bwMode="auto">
            <a:xfrm>
              <a:off x="89439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3" name="Freeform 1632"/>
            <p:cNvSpPr>
              <a:spLocks/>
            </p:cNvSpPr>
            <p:nvPr/>
          </p:nvSpPr>
          <p:spPr bwMode="auto">
            <a:xfrm>
              <a:off x="901382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4" name="Freeform 1633"/>
            <p:cNvSpPr>
              <a:spLocks/>
            </p:cNvSpPr>
            <p:nvPr/>
          </p:nvSpPr>
          <p:spPr bwMode="auto">
            <a:xfrm>
              <a:off x="90836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5" name="Freeform 1634"/>
            <p:cNvSpPr>
              <a:spLocks/>
            </p:cNvSpPr>
            <p:nvPr/>
          </p:nvSpPr>
          <p:spPr bwMode="auto">
            <a:xfrm>
              <a:off x="915352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6" name="Freeform 1635"/>
            <p:cNvSpPr>
              <a:spLocks/>
            </p:cNvSpPr>
            <p:nvPr/>
          </p:nvSpPr>
          <p:spPr bwMode="auto">
            <a:xfrm>
              <a:off x="8382000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7" name="Freeform 1636"/>
            <p:cNvSpPr>
              <a:spLocks/>
            </p:cNvSpPr>
            <p:nvPr/>
          </p:nvSpPr>
          <p:spPr bwMode="auto">
            <a:xfrm>
              <a:off x="8451850" y="25495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8" name="Freeform 1637"/>
            <p:cNvSpPr>
              <a:spLocks/>
            </p:cNvSpPr>
            <p:nvPr/>
          </p:nvSpPr>
          <p:spPr bwMode="auto">
            <a:xfrm>
              <a:off x="8521700" y="25495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9" name="Freeform 1638"/>
            <p:cNvSpPr>
              <a:spLocks/>
            </p:cNvSpPr>
            <p:nvPr/>
          </p:nvSpPr>
          <p:spPr bwMode="auto">
            <a:xfrm>
              <a:off x="8382000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0" name="Freeform 1639"/>
            <p:cNvSpPr>
              <a:spLocks/>
            </p:cNvSpPr>
            <p:nvPr/>
          </p:nvSpPr>
          <p:spPr bwMode="auto">
            <a:xfrm>
              <a:off x="8451850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1" name="Freeform 1640"/>
            <p:cNvSpPr>
              <a:spLocks/>
            </p:cNvSpPr>
            <p:nvPr/>
          </p:nvSpPr>
          <p:spPr bwMode="auto">
            <a:xfrm>
              <a:off x="8521700" y="24780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2" name="Freeform 1641"/>
            <p:cNvSpPr>
              <a:spLocks/>
            </p:cNvSpPr>
            <p:nvPr/>
          </p:nvSpPr>
          <p:spPr bwMode="auto">
            <a:xfrm>
              <a:off x="8664575" y="25495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3" name="Freeform 1642"/>
            <p:cNvSpPr>
              <a:spLocks/>
            </p:cNvSpPr>
            <p:nvPr/>
          </p:nvSpPr>
          <p:spPr bwMode="auto">
            <a:xfrm>
              <a:off x="87344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4" name="Freeform 1643"/>
            <p:cNvSpPr>
              <a:spLocks/>
            </p:cNvSpPr>
            <p:nvPr/>
          </p:nvSpPr>
          <p:spPr bwMode="auto">
            <a:xfrm>
              <a:off x="88042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5" name="Freeform 1644"/>
            <p:cNvSpPr>
              <a:spLocks/>
            </p:cNvSpPr>
            <p:nvPr/>
          </p:nvSpPr>
          <p:spPr bwMode="auto">
            <a:xfrm>
              <a:off x="88741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6" name="Freeform 1645"/>
            <p:cNvSpPr>
              <a:spLocks/>
            </p:cNvSpPr>
            <p:nvPr/>
          </p:nvSpPr>
          <p:spPr bwMode="auto">
            <a:xfrm>
              <a:off x="89439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7" name="Freeform 1646"/>
            <p:cNvSpPr>
              <a:spLocks/>
            </p:cNvSpPr>
            <p:nvPr/>
          </p:nvSpPr>
          <p:spPr bwMode="auto">
            <a:xfrm>
              <a:off x="901382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8" name="Freeform 1647"/>
            <p:cNvSpPr>
              <a:spLocks/>
            </p:cNvSpPr>
            <p:nvPr/>
          </p:nvSpPr>
          <p:spPr bwMode="auto">
            <a:xfrm>
              <a:off x="90836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9" name="Freeform 1648"/>
            <p:cNvSpPr>
              <a:spLocks/>
            </p:cNvSpPr>
            <p:nvPr/>
          </p:nvSpPr>
          <p:spPr bwMode="auto">
            <a:xfrm>
              <a:off x="915352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0" name="Freeform 1649"/>
            <p:cNvSpPr>
              <a:spLocks/>
            </p:cNvSpPr>
            <p:nvPr/>
          </p:nvSpPr>
          <p:spPr bwMode="auto">
            <a:xfrm>
              <a:off x="8664575" y="24780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1" name="Freeform 1650"/>
            <p:cNvSpPr>
              <a:spLocks/>
            </p:cNvSpPr>
            <p:nvPr/>
          </p:nvSpPr>
          <p:spPr bwMode="auto">
            <a:xfrm>
              <a:off x="87344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2" name="Freeform 1651"/>
            <p:cNvSpPr>
              <a:spLocks/>
            </p:cNvSpPr>
            <p:nvPr/>
          </p:nvSpPr>
          <p:spPr bwMode="auto">
            <a:xfrm>
              <a:off x="85947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3" name="Freeform 1652"/>
            <p:cNvSpPr>
              <a:spLocks/>
            </p:cNvSpPr>
            <p:nvPr/>
          </p:nvSpPr>
          <p:spPr bwMode="auto">
            <a:xfrm>
              <a:off x="85947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4" name="Freeform 1653"/>
            <p:cNvSpPr>
              <a:spLocks/>
            </p:cNvSpPr>
            <p:nvPr/>
          </p:nvSpPr>
          <p:spPr bwMode="auto">
            <a:xfrm>
              <a:off x="88042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5" name="Freeform 1654"/>
            <p:cNvSpPr>
              <a:spLocks/>
            </p:cNvSpPr>
            <p:nvPr/>
          </p:nvSpPr>
          <p:spPr bwMode="auto">
            <a:xfrm>
              <a:off x="88741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6" name="Freeform 1655"/>
            <p:cNvSpPr>
              <a:spLocks/>
            </p:cNvSpPr>
            <p:nvPr/>
          </p:nvSpPr>
          <p:spPr bwMode="auto">
            <a:xfrm>
              <a:off x="89439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7" name="Freeform 1656"/>
            <p:cNvSpPr>
              <a:spLocks/>
            </p:cNvSpPr>
            <p:nvPr/>
          </p:nvSpPr>
          <p:spPr bwMode="auto">
            <a:xfrm>
              <a:off x="901382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8" name="Freeform 1657"/>
            <p:cNvSpPr>
              <a:spLocks/>
            </p:cNvSpPr>
            <p:nvPr/>
          </p:nvSpPr>
          <p:spPr bwMode="auto">
            <a:xfrm>
              <a:off x="90836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9" name="Freeform 1658"/>
            <p:cNvSpPr>
              <a:spLocks/>
            </p:cNvSpPr>
            <p:nvPr/>
          </p:nvSpPr>
          <p:spPr bwMode="auto">
            <a:xfrm>
              <a:off x="915352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0" name="Freeform 1659"/>
            <p:cNvSpPr>
              <a:spLocks/>
            </p:cNvSpPr>
            <p:nvPr/>
          </p:nvSpPr>
          <p:spPr bwMode="auto">
            <a:xfrm>
              <a:off x="9221788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1" name="Freeform 1660"/>
            <p:cNvSpPr>
              <a:spLocks/>
            </p:cNvSpPr>
            <p:nvPr/>
          </p:nvSpPr>
          <p:spPr bwMode="auto">
            <a:xfrm>
              <a:off x="9221788" y="226377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2" name="Freeform 1661"/>
            <p:cNvSpPr>
              <a:spLocks/>
            </p:cNvSpPr>
            <p:nvPr/>
          </p:nvSpPr>
          <p:spPr bwMode="auto">
            <a:xfrm>
              <a:off x="9221788" y="24050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3" name="Freeform 1662"/>
            <p:cNvSpPr>
              <a:spLocks/>
            </p:cNvSpPr>
            <p:nvPr/>
          </p:nvSpPr>
          <p:spPr bwMode="auto">
            <a:xfrm>
              <a:off x="9221788" y="233362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4" name="Freeform 1663"/>
            <p:cNvSpPr>
              <a:spLocks/>
            </p:cNvSpPr>
            <p:nvPr/>
          </p:nvSpPr>
          <p:spPr bwMode="auto">
            <a:xfrm>
              <a:off x="9361488" y="226377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5" name="Freeform 1664"/>
            <p:cNvSpPr>
              <a:spLocks/>
            </p:cNvSpPr>
            <p:nvPr/>
          </p:nvSpPr>
          <p:spPr bwMode="auto">
            <a:xfrm>
              <a:off x="9361488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6" name="Freeform 1665"/>
            <p:cNvSpPr>
              <a:spLocks/>
            </p:cNvSpPr>
            <p:nvPr/>
          </p:nvSpPr>
          <p:spPr bwMode="auto">
            <a:xfrm>
              <a:off x="9288463" y="22002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7" name="Freeform 1666"/>
            <p:cNvSpPr>
              <a:spLocks/>
            </p:cNvSpPr>
            <p:nvPr/>
          </p:nvSpPr>
          <p:spPr bwMode="auto">
            <a:xfrm>
              <a:off x="9291638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8" name="Freeform 1667"/>
            <p:cNvSpPr>
              <a:spLocks/>
            </p:cNvSpPr>
            <p:nvPr/>
          </p:nvSpPr>
          <p:spPr bwMode="auto">
            <a:xfrm>
              <a:off x="9221788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9" name="Freeform 1668"/>
            <p:cNvSpPr>
              <a:spLocks/>
            </p:cNvSpPr>
            <p:nvPr/>
          </p:nvSpPr>
          <p:spPr bwMode="auto">
            <a:xfrm>
              <a:off x="8382000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0" name="Freeform 1669"/>
            <p:cNvSpPr>
              <a:spLocks/>
            </p:cNvSpPr>
            <p:nvPr/>
          </p:nvSpPr>
          <p:spPr bwMode="auto">
            <a:xfrm>
              <a:off x="8451850" y="26908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1" name="Freeform 1670"/>
            <p:cNvSpPr>
              <a:spLocks/>
            </p:cNvSpPr>
            <p:nvPr/>
          </p:nvSpPr>
          <p:spPr bwMode="auto">
            <a:xfrm>
              <a:off x="8521700" y="269081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2" name="Freeform 1671"/>
            <p:cNvSpPr>
              <a:spLocks/>
            </p:cNvSpPr>
            <p:nvPr/>
          </p:nvSpPr>
          <p:spPr bwMode="auto">
            <a:xfrm>
              <a:off x="8382000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3" name="Freeform 1672"/>
            <p:cNvSpPr>
              <a:spLocks/>
            </p:cNvSpPr>
            <p:nvPr/>
          </p:nvSpPr>
          <p:spPr bwMode="auto">
            <a:xfrm>
              <a:off x="8451850" y="26193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4" name="Freeform 1673"/>
            <p:cNvSpPr>
              <a:spLocks/>
            </p:cNvSpPr>
            <p:nvPr/>
          </p:nvSpPr>
          <p:spPr bwMode="auto">
            <a:xfrm>
              <a:off x="8521700" y="26193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5" name="Freeform 1674"/>
            <p:cNvSpPr>
              <a:spLocks/>
            </p:cNvSpPr>
            <p:nvPr/>
          </p:nvSpPr>
          <p:spPr bwMode="auto">
            <a:xfrm>
              <a:off x="8664575" y="269081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6" name="Freeform 1675"/>
            <p:cNvSpPr>
              <a:spLocks/>
            </p:cNvSpPr>
            <p:nvPr/>
          </p:nvSpPr>
          <p:spPr bwMode="auto">
            <a:xfrm>
              <a:off x="87344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7" name="Freeform 1676"/>
            <p:cNvSpPr>
              <a:spLocks/>
            </p:cNvSpPr>
            <p:nvPr/>
          </p:nvSpPr>
          <p:spPr bwMode="auto">
            <a:xfrm>
              <a:off x="88042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8" name="Freeform 1677"/>
            <p:cNvSpPr>
              <a:spLocks/>
            </p:cNvSpPr>
            <p:nvPr/>
          </p:nvSpPr>
          <p:spPr bwMode="auto">
            <a:xfrm>
              <a:off x="88741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9" name="Freeform 1678"/>
            <p:cNvSpPr>
              <a:spLocks/>
            </p:cNvSpPr>
            <p:nvPr/>
          </p:nvSpPr>
          <p:spPr bwMode="auto">
            <a:xfrm>
              <a:off x="89439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0" name="Freeform 1679"/>
            <p:cNvSpPr>
              <a:spLocks/>
            </p:cNvSpPr>
            <p:nvPr/>
          </p:nvSpPr>
          <p:spPr bwMode="auto">
            <a:xfrm>
              <a:off x="90836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1" name="Freeform 1680"/>
            <p:cNvSpPr>
              <a:spLocks/>
            </p:cNvSpPr>
            <p:nvPr/>
          </p:nvSpPr>
          <p:spPr bwMode="auto">
            <a:xfrm>
              <a:off x="915352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2" name="Freeform 1681"/>
            <p:cNvSpPr>
              <a:spLocks/>
            </p:cNvSpPr>
            <p:nvPr/>
          </p:nvSpPr>
          <p:spPr bwMode="auto">
            <a:xfrm>
              <a:off x="9150350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3" name="Freeform 1682"/>
            <p:cNvSpPr>
              <a:spLocks/>
            </p:cNvSpPr>
            <p:nvPr/>
          </p:nvSpPr>
          <p:spPr bwMode="auto">
            <a:xfrm>
              <a:off x="9221788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4" name="Freeform 1683"/>
            <p:cNvSpPr>
              <a:spLocks/>
            </p:cNvSpPr>
            <p:nvPr/>
          </p:nvSpPr>
          <p:spPr bwMode="auto">
            <a:xfrm>
              <a:off x="950277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5" name="Freeform 1684"/>
            <p:cNvSpPr>
              <a:spLocks/>
            </p:cNvSpPr>
            <p:nvPr/>
          </p:nvSpPr>
          <p:spPr bwMode="auto">
            <a:xfrm>
              <a:off x="9502775" y="2611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6" name="Freeform 1685"/>
            <p:cNvSpPr>
              <a:spLocks/>
            </p:cNvSpPr>
            <p:nvPr/>
          </p:nvSpPr>
          <p:spPr bwMode="auto">
            <a:xfrm>
              <a:off x="9436100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7" name="Freeform 1686"/>
            <p:cNvSpPr>
              <a:spLocks/>
            </p:cNvSpPr>
            <p:nvPr/>
          </p:nvSpPr>
          <p:spPr bwMode="auto">
            <a:xfrm>
              <a:off x="950277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8" name="Freeform 1687"/>
            <p:cNvSpPr>
              <a:spLocks/>
            </p:cNvSpPr>
            <p:nvPr/>
          </p:nvSpPr>
          <p:spPr bwMode="auto">
            <a:xfrm>
              <a:off x="95011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9" name="Freeform 1688"/>
            <p:cNvSpPr>
              <a:spLocks/>
            </p:cNvSpPr>
            <p:nvPr/>
          </p:nvSpPr>
          <p:spPr bwMode="auto">
            <a:xfrm>
              <a:off x="94376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0" name="Freeform 1689"/>
            <p:cNvSpPr>
              <a:spLocks/>
            </p:cNvSpPr>
            <p:nvPr/>
          </p:nvSpPr>
          <p:spPr bwMode="auto">
            <a:xfrm>
              <a:off x="93614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1" name="Freeform 1690"/>
            <p:cNvSpPr>
              <a:spLocks/>
            </p:cNvSpPr>
            <p:nvPr/>
          </p:nvSpPr>
          <p:spPr bwMode="auto">
            <a:xfrm>
              <a:off x="8664575" y="26193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2" name="Freeform 1691"/>
            <p:cNvSpPr>
              <a:spLocks/>
            </p:cNvSpPr>
            <p:nvPr/>
          </p:nvSpPr>
          <p:spPr bwMode="auto">
            <a:xfrm>
              <a:off x="87344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3" name="Freeform 1692"/>
            <p:cNvSpPr>
              <a:spLocks/>
            </p:cNvSpPr>
            <p:nvPr/>
          </p:nvSpPr>
          <p:spPr bwMode="auto">
            <a:xfrm>
              <a:off x="85947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4" name="Freeform 1693"/>
            <p:cNvSpPr>
              <a:spLocks/>
            </p:cNvSpPr>
            <p:nvPr/>
          </p:nvSpPr>
          <p:spPr bwMode="auto">
            <a:xfrm>
              <a:off x="85947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5" name="Freeform 1694"/>
            <p:cNvSpPr>
              <a:spLocks/>
            </p:cNvSpPr>
            <p:nvPr/>
          </p:nvSpPr>
          <p:spPr bwMode="auto">
            <a:xfrm>
              <a:off x="8804275" y="26193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6" name="Freeform 1695"/>
            <p:cNvSpPr>
              <a:spLocks/>
            </p:cNvSpPr>
            <p:nvPr/>
          </p:nvSpPr>
          <p:spPr bwMode="auto">
            <a:xfrm>
              <a:off x="88741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7" name="Freeform 1696"/>
            <p:cNvSpPr>
              <a:spLocks/>
            </p:cNvSpPr>
            <p:nvPr/>
          </p:nvSpPr>
          <p:spPr bwMode="auto">
            <a:xfrm>
              <a:off x="8943975" y="26193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8" name="Freeform 1697"/>
            <p:cNvSpPr>
              <a:spLocks/>
            </p:cNvSpPr>
            <p:nvPr/>
          </p:nvSpPr>
          <p:spPr bwMode="auto">
            <a:xfrm>
              <a:off x="8382000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9" name="Freeform 1698"/>
            <p:cNvSpPr>
              <a:spLocks/>
            </p:cNvSpPr>
            <p:nvPr/>
          </p:nvSpPr>
          <p:spPr bwMode="auto">
            <a:xfrm>
              <a:off x="8451850" y="28273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0" name="Freeform 1699"/>
            <p:cNvSpPr>
              <a:spLocks/>
            </p:cNvSpPr>
            <p:nvPr/>
          </p:nvSpPr>
          <p:spPr bwMode="auto">
            <a:xfrm>
              <a:off x="8521700" y="28273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1" name="Freeform 1700"/>
            <p:cNvSpPr>
              <a:spLocks/>
            </p:cNvSpPr>
            <p:nvPr/>
          </p:nvSpPr>
          <p:spPr bwMode="auto">
            <a:xfrm>
              <a:off x="8382000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2" name="Freeform 1701"/>
            <p:cNvSpPr>
              <a:spLocks/>
            </p:cNvSpPr>
            <p:nvPr/>
          </p:nvSpPr>
          <p:spPr bwMode="auto">
            <a:xfrm>
              <a:off x="8451850" y="27574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3" name="Freeform 1702"/>
            <p:cNvSpPr>
              <a:spLocks/>
            </p:cNvSpPr>
            <p:nvPr/>
          </p:nvSpPr>
          <p:spPr bwMode="auto">
            <a:xfrm>
              <a:off x="8521700" y="27574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4" name="Freeform 1703"/>
            <p:cNvSpPr>
              <a:spLocks/>
            </p:cNvSpPr>
            <p:nvPr/>
          </p:nvSpPr>
          <p:spPr bwMode="auto">
            <a:xfrm>
              <a:off x="8664575" y="28273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5" name="Freeform 1704"/>
            <p:cNvSpPr>
              <a:spLocks/>
            </p:cNvSpPr>
            <p:nvPr/>
          </p:nvSpPr>
          <p:spPr bwMode="auto">
            <a:xfrm>
              <a:off x="87344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6" name="Freeform 1705"/>
            <p:cNvSpPr>
              <a:spLocks/>
            </p:cNvSpPr>
            <p:nvPr/>
          </p:nvSpPr>
          <p:spPr bwMode="auto">
            <a:xfrm>
              <a:off x="8804275" y="28273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7" name="Freeform 1706"/>
            <p:cNvSpPr>
              <a:spLocks/>
            </p:cNvSpPr>
            <p:nvPr/>
          </p:nvSpPr>
          <p:spPr bwMode="auto">
            <a:xfrm>
              <a:off x="88741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8" name="Freeform 1707"/>
            <p:cNvSpPr>
              <a:spLocks/>
            </p:cNvSpPr>
            <p:nvPr/>
          </p:nvSpPr>
          <p:spPr bwMode="auto">
            <a:xfrm>
              <a:off x="8943975" y="28273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9" name="Freeform 1708"/>
            <p:cNvSpPr>
              <a:spLocks/>
            </p:cNvSpPr>
            <p:nvPr/>
          </p:nvSpPr>
          <p:spPr bwMode="auto">
            <a:xfrm>
              <a:off x="8664575" y="27574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0" name="Freeform 1709"/>
            <p:cNvSpPr>
              <a:spLocks/>
            </p:cNvSpPr>
            <p:nvPr/>
          </p:nvSpPr>
          <p:spPr bwMode="auto">
            <a:xfrm>
              <a:off x="87344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1" name="Freeform 1710"/>
            <p:cNvSpPr>
              <a:spLocks/>
            </p:cNvSpPr>
            <p:nvPr/>
          </p:nvSpPr>
          <p:spPr bwMode="auto">
            <a:xfrm>
              <a:off x="85947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2" name="Freeform 1711"/>
            <p:cNvSpPr>
              <a:spLocks/>
            </p:cNvSpPr>
            <p:nvPr/>
          </p:nvSpPr>
          <p:spPr bwMode="auto">
            <a:xfrm>
              <a:off x="85947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3" name="Freeform 1712"/>
            <p:cNvSpPr>
              <a:spLocks/>
            </p:cNvSpPr>
            <p:nvPr/>
          </p:nvSpPr>
          <p:spPr bwMode="auto">
            <a:xfrm>
              <a:off x="8804275" y="27574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4" name="Freeform 1713"/>
            <p:cNvSpPr>
              <a:spLocks/>
            </p:cNvSpPr>
            <p:nvPr/>
          </p:nvSpPr>
          <p:spPr bwMode="auto">
            <a:xfrm>
              <a:off x="88741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5" name="Freeform 1714"/>
            <p:cNvSpPr>
              <a:spLocks/>
            </p:cNvSpPr>
            <p:nvPr/>
          </p:nvSpPr>
          <p:spPr bwMode="auto">
            <a:xfrm>
              <a:off x="8943975" y="27574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6" name="Freeform 1715"/>
            <p:cNvSpPr>
              <a:spLocks/>
            </p:cNvSpPr>
            <p:nvPr/>
          </p:nvSpPr>
          <p:spPr bwMode="auto">
            <a:xfrm>
              <a:off x="8382000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7" name="Freeform 1716"/>
            <p:cNvSpPr>
              <a:spLocks/>
            </p:cNvSpPr>
            <p:nvPr/>
          </p:nvSpPr>
          <p:spPr bwMode="auto">
            <a:xfrm>
              <a:off x="8451850" y="29718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8" name="Freeform 1717"/>
            <p:cNvSpPr>
              <a:spLocks/>
            </p:cNvSpPr>
            <p:nvPr/>
          </p:nvSpPr>
          <p:spPr bwMode="auto">
            <a:xfrm>
              <a:off x="8521700" y="29718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9" name="Freeform 1718"/>
            <p:cNvSpPr>
              <a:spLocks/>
            </p:cNvSpPr>
            <p:nvPr/>
          </p:nvSpPr>
          <p:spPr bwMode="auto">
            <a:xfrm>
              <a:off x="8382000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0" name="Freeform 1719"/>
            <p:cNvSpPr>
              <a:spLocks/>
            </p:cNvSpPr>
            <p:nvPr/>
          </p:nvSpPr>
          <p:spPr bwMode="auto">
            <a:xfrm>
              <a:off x="8451850" y="2901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1" name="Freeform 1720"/>
            <p:cNvSpPr>
              <a:spLocks/>
            </p:cNvSpPr>
            <p:nvPr/>
          </p:nvSpPr>
          <p:spPr bwMode="auto">
            <a:xfrm>
              <a:off x="8521700" y="290195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2" name="Freeform 1721"/>
            <p:cNvSpPr>
              <a:spLocks/>
            </p:cNvSpPr>
            <p:nvPr/>
          </p:nvSpPr>
          <p:spPr bwMode="auto">
            <a:xfrm>
              <a:off x="8664575" y="297180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3" name="Freeform 1722"/>
            <p:cNvSpPr>
              <a:spLocks/>
            </p:cNvSpPr>
            <p:nvPr/>
          </p:nvSpPr>
          <p:spPr bwMode="auto">
            <a:xfrm>
              <a:off x="87344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4" name="Freeform 1723"/>
            <p:cNvSpPr>
              <a:spLocks/>
            </p:cNvSpPr>
            <p:nvPr/>
          </p:nvSpPr>
          <p:spPr bwMode="auto">
            <a:xfrm>
              <a:off x="8804275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5" name="Freeform 1724"/>
            <p:cNvSpPr>
              <a:spLocks/>
            </p:cNvSpPr>
            <p:nvPr/>
          </p:nvSpPr>
          <p:spPr bwMode="auto">
            <a:xfrm>
              <a:off x="88741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6" name="Freeform 1725"/>
            <p:cNvSpPr>
              <a:spLocks/>
            </p:cNvSpPr>
            <p:nvPr/>
          </p:nvSpPr>
          <p:spPr bwMode="auto">
            <a:xfrm>
              <a:off x="8943975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7" name="Freeform 1726"/>
            <p:cNvSpPr>
              <a:spLocks/>
            </p:cNvSpPr>
            <p:nvPr/>
          </p:nvSpPr>
          <p:spPr bwMode="auto">
            <a:xfrm>
              <a:off x="8664575" y="2901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8" name="Freeform 1727"/>
            <p:cNvSpPr>
              <a:spLocks/>
            </p:cNvSpPr>
            <p:nvPr/>
          </p:nvSpPr>
          <p:spPr bwMode="auto">
            <a:xfrm>
              <a:off x="87344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9" name="Freeform 1728"/>
            <p:cNvSpPr>
              <a:spLocks/>
            </p:cNvSpPr>
            <p:nvPr/>
          </p:nvSpPr>
          <p:spPr bwMode="auto">
            <a:xfrm>
              <a:off x="85947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0" name="Freeform 1729"/>
            <p:cNvSpPr>
              <a:spLocks/>
            </p:cNvSpPr>
            <p:nvPr/>
          </p:nvSpPr>
          <p:spPr bwMode="auto">
            <a:xfrm>
              <a:off x="85947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1" name="Freeform 1730"/>
            <p:cNvSpPr>
              <a:spLocks/>
            </p:cNvSpPr>
            <p:nvPr/>
          </p:nvSpPr>
          <p:spPr bwMode="auto">
            <a:xfrm>
              <a:off x="8804275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2" name="Freeform 1731"/>
            <p:cNvSpPr>
              <a:spLocks/>
            </p:cNvSpPr>
            <p:nvPr/>
          </p:nvSpPr>
          <p:spPr bwMode="auto">
            <a:xfrm>
              <a:off x="88741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3" name="Freeform 1732"/>
            <p:cNvSpPr>
              <a:spLocks/>
            </p:cNvSpPr>
            <p:nvPr/>
          </p:nvSpPr>
          <p:spPr bwMode="auto">
            <a:xfrm>
              <a:off x="8943975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4" name="Freeform 1733"/>
            <p:cNvSpPr>
              <a:spLocks/>
            </p:cNvSpPr>
            <p:nvPr/>
          </p:nvSpPr>
          <p:spPr bwMode="auto">
            <a:xfrm>
              <a:off x="8382000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5" name="Freeform 1734"/>
            <p:cNvSpPr>
              <a:spLocks/>
            </p:cNvSpPr>
            <p:nvPr/>
          </p:nvSpPr>
          <p:spPr bwMode="auto">
            <a:xfrm>
              <a:off x="8451850" y="31130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6" name="Freeform 1735"/>
            <p:cNvSpPr>
              <a:spLocks/>
            </p:cNvSpPr>
            <p:nvPr/>
          </p:nvSpPr>
          <p:spPr bwMode="auto">
            <a:xfrm>
              <a:off x="8521700" y="31130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7" name="Freeform 1736"/>
            <p:cNvSpPr>
              <a:spLocks/>
            </p:cNvSpPr>
            <p:nvPr/>
          </p:nvSpPr>
          <p:spPr bwMode="auto">
            <a:xfrm>
              <a:off x="8382000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8" name="Freeform 1737"/>
            <p:cNvSpPr>
              <a:spLocks/>
            </p:cNvSpPr>
            <p:nvPr/>
          </p:nvSpPr>
          <p:spPr bwMode="auto">
            <a:xfrm>
              <a:off x="8451850" y="30432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9" name="Freeform 1738"/>
            <p:cNvSpPr>
              <a:spLocks/>
            </p:cNvSpPr>
            <p:nvPr/>
          </p:nvSpPr>
          <p:spPr bwMode="auto">
            <a:xfrm>
              <a:off x="8521700" y="30432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0" name="Freeform 1739"/>
            <p:cNvSpPr>
              <a:spLocks/>
            </p:cNvSpPr>
            <p:nvPr/>
          </p:nvSpPr>
          <p:spPr bwMode="auto">
            <a:xfrm>
              <a:off x="8664575" y="311308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1" name="Freeform 1740"/>
            <p:cNvSpPr>
              <a:spLocks/>
            </p:cNvSpPr>
            <p:nvPr/>
          </p:nvSpPr>
          <p:spPr bwMode="auto">
            <a:xfrm>
              <a:off x="87344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2" name="Freeform 1741"/>
            <p:cNvSpPr>
              <a:spLocks/>
            </p:cNvSpPr>
            <p:nvPr/>
          </p:nvSpPr>
          <p:spPr bwMode="auto">
            <a:xfrm>
              <a:off x="8804275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3" name="Freeform 1742"/>
            <p:cNvSpPr>
              <a:spLocks/>
            </p:cNvSpPr>
            <p:nvPr/>
          </p:nvSpPr>
          <p:spPr bwMode="auto">
            <a:xfrm>
              <a:off x="88741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4" name="Freeform 1743"/>
            <p:cNvSpPr>
              <a:spLocks/>
            </p:cNvSpPr>
            <p:nvPr/>
          </p:nvSpPr>
          <p:spPr bwMode="auto">
            <a:xfrm>
              <a:off x="8943975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5" name="Freeform 1744"/>
            <p:cNvSpPr>
              <a:spLocks/>
            </p:cNvSpPr>
            <p:nvPr/>
          </p:nvSpPr>
          <p:spPr bwMode="auto">
            <a:xfrm>
              <a:off x="8664575" y="30432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6" name="Freeform 1745"/>
            <p:cNvSpPr>
              <a:spLocks/>
            </p:cNvSpPr>
            <p:nvPr/>
          </p:nvSpPr>
          <p:spPr bwMode="auto">
            <a:xfrm>
              <a:off x="87344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7" name="Freeform 1746"/>
            <p:cNvSpPr>
              <a:spLocks/>
            </p:cNvSpPr>
            <p:nvPr/>
          </p:nvSpPr>
          <p:spPr bwMode="auto">
            <a:xfrm>
              <a:off x="85947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8" name="Freeform 1747"/>
            <p:cNvSpPr>
              <a:spLocks/>
            </p:cNvSpPr>
            <p:nvPr/>
          </p:nvSpPr>
          <p:spPr bwMode="auto">
            <a:xfrm>
              <a:off x="85947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9" name="Freeform 1748"/>
            <p:cNvSpPr>
              <a:spLocks/>
            </p:cNvSpPr>
            <p:nvPr/>
          </p:nvSpPr>
          <p:spPr bwMode="auto">
            <a:xfrm>
              <a:off x="8804275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0" name="Freeform 1749"/>
            <p:cNvSpPr>
              <a:spLocks/>
            </p:cNvSpPr>
            <p:nvPr/>
          </p:nvSpPr>
          <p:spPr bwMode="auto">
            <a:xfrm>
              <a:off x="88741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1" name="Freeform 1750"/>
            <p:cNvSpPr>
              <a:spLocks/>
            </p:cNvSpPr>
            <p:nvPr/>
          </p:nvSpPr>
          <p:spPr bwMode="auto">
            <a:xfrm>
              <a:off x="8943975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2" name="Freeform 1751"/>
            <p:cNvSpPr>
              <a:spLocks/>
            </p:cNvSpPr>
            <p:nvPr/>
          </p:nvSpPr>
          <p:spPr bwMode="auto">
            <a:xfrm>
              <a:off x="9012238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3" name="Freeform 1752"/>
            <p:cNvSpPr>
              <a:spLocks/>
            </p:cNvSpPr>
            <p:nvPr/>
          </p:nvSpPr>
          <p:spPr bwMode="auto">
            <a:xfrm>
              <a:off x="9069388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4" name="Freeform 1753"/>
            <p:cNvSpPr>
              <a:spLocks/>
            </p:cNvSpPr>
            <p:nvPr/>
          </p:nvSpPr>
          <p:spPr bwMode="auto">
            <a:xfrm>
              <a:off x="9102725" y="31829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5" name="Freeform 1754"/>
            <p:cNvSpPr>
              <a:spLocks/>
            </p:cNvSpPr>
            <p:nvPr/>
          </p:nvSpPr>
          <p:spPr bwMode="auto">
            <a:xfrm>
              <a:off x="9153525" y="3384551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6" name="Freeform 1755"/>
            <p:cNvSpPr>
              <a:spLocks/>
            </p:cNvSpPr>
            <p:nvPr/>
          </p:nvSpPr>
          <p:spPr bwMode="auto">
            <a:xfrm>
              <a:off x="9153525" y="3457576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7" name="Freeform 1756"/>
            <p:cNvSpPr>
              <a:spLocks/>
            </p:cNvSpPr>
            <p:nvPr/>
          </p:nvSpPr>
          <p:spPr bwMode="auto">
            <a:xfrm>
              <a:off x="9220200" y="35321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8" name="Freeform 1757"/>
            <p:cNvSpPr>
              <a:spLocks/>
            </p:cNvSpPr>
            <p:nvPr/>
          </p:nvSpPr>
          <p:spPr bwMode="auto">
            <a:xfrm>
              <a:off x="9293225" y="359410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9" name="Freeform 1758"/>
            <p:cNvSpPr>
              <a:spLocks/>
            </p:cNvSpPr>
            <p:nvPr/>
          </p:nvSpPr>
          <p:spPr bwMode="auto">
            <a:xfrm>
              <a:off x="9234488" y="36639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0" name="Freeform 1759"/>
            <p:cNvSpPr>
              <a:spLocks/>
            </p:cNvSpPr>
            <p:nvPr/>
          </p:nvSpPr>
          <p:spPr bwMode="auto">
            <a:xfrm>
              <a:off x="9082088" y="36639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1" name="Freeform 1760"/>
            <p:cNvSpPr>
              <a:spLocks/>
            </p:cNvSpPr>
            <p:nvPr/>
          </p:nvSpPr>
          <p:spPr bwMode="auto">
            <a:xfrm>
              <a:off x="9291638" y="37353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2" name="Freeform 1761"/>
            <p:cNvSpPr>
              <a:spLocks/>
            </p:cNvSpPr>
            <p:nvPr/>
          </p:nvSpPr>
          <p:spPr bwMode="auto">
            <a:xfrm>
              <a:off x="9351963" y="3735388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3" name="Freeform 1762"/>
            <p:cNvSpPr>
              <a:spLocks/>
            </p:cNvSpPr>
            <p:nvPr/>
          </p:nvSpPr>
          <p:spPr bwMode="auto">
            <a:xfrm>
              <a:off x="9012238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4" name="Freeform 1763"/>
            <p:cNvSpPr>
              <a:spLocks/>
            </p:cNvSpPr>
            <p:nvPr/>
          </p:nvSpPr>
          <p:spPr bwMode="auto">
            <a:xfrm>
              <a:off x="9012238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5" name="Freeform 1764"/>
            <p:cNvSpPr>
              <a:spLocks/>
            </p:cNvSpPr>
            <p:nvPr/>
          </p:nvSpPr>
          <p:spPr bwMode="auto">
            <a:xfrm>
              <a:off x="9012238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6" name="Freeform 1765"/>
            <p:cNvSpPr>
              <a:spLocks/>
            </p:cNvSpPr>
            <p:nvPr/>
          </p:nvSpPr>
          <p:spPr bwMode="auto">
            <a:xfrm>
              <a:off x="8382000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7" name="Freeform 1766"/>
            <p:cNvSpPr>
              <a:spLocks/>
            </p:cNvSpPr>
            <p:nvPr/>
          </p:nvSpPr>
          <p:spPr bwMode="auto">
            <a:xfrm>
              <a:off x="8451850" y="324643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8" name="Freeform 1767"/>
            <p:cNvSpPr>
              <a:spLocks/>
            </p:cNvSpPr>
            <p:nvPr/>
          </p:nvSpPr>
          <p:spPr bwMode="auto">
            <a:xfrm>
              <a:off x="8521700" y="3246438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9" name="Freeform 1768"/>
            <p:cNvSpPr>
              <a:spLocks/>
            </p:cNvSpPr>
            <p:nvPr/>
          </p:nvSpPr>
          <p:spPr bwMode="auto">
            <a:xfrm>
              <a:off x="8382000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0" name="Freeform 1769"/>
            <p:cNvSpPr>
              <a:spLocks/>
            </p:cNvSpPr>
            <p:nvPr/>
          </p:nvSpPr>
          <p:spPr bwMode="auto">
            <a:xfrm>
              <a:off x="8451850" y="31750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1" name="Freeform 1770"/>
            <p:cNvSpPr>
              <a:spLocks/>
            </p:cNvSpPr>
            <p:nvPr/>
          </p:nvSpPr>
          <p:spPr bwMode="auto">
            <a:xfrm>
              <a:off x="8521700" y="31750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2" name="Freeform 1771"/>
            <p:cNvSpPr>
              <a:spLocks/>
            </p:cNvSpPr>
            <p:nvPr/>
          </p:nvSpPr>
          <p:spPr bwMode="auto">
            <a:xfrm>
              <a:off x="8664575" y="3246438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3" name="Freeform 1772"/>
            <p:cNvSpPr>
              <a:spLocks/>
            </p:cNvSpPr>
            <p:nvPr/>
          </p:nvSpPr>
          <p:spPr bwMode="auto">
            <a:xfrm>
              <a:off x="8734425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4" name="Freeform 1773"/>
            <p:cNvSpPr>
              <a:spLocks/>
            </p:cNvSpPr>
            <p:nvPr/>
          </p:nvSpPr>
          <p:spPr bwMode="auto">
            <a:xfrm>
              <a:off x="8804275" y="324643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5" name="Freeform 1774"/>
            <p:cNvSpPr>
              <a:spLocks/>
            </p:cNvSpPr>
            <p:nvPr/>
          </p:nvSpPr>
          <p:spPr bwMode="auto">
            <a:xfrm>
              <a:off x="8664575" y="31750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6" name="Freeform 1775"/>
            <p:cNvSpPr>
              <a:spLocks/>
            </p:cNvSpPr>
            <p:nvPr/>
          </p:nvSpPr>
          <p:spPr bwMode="auto">
            <a:xfrm>
              <a:off x="87344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7" name="Freeform 1776"/>
            <p:cNvSpPr>
              <a:spLocks/>
            </p:cNvSpPr>
            <p:nvPr/>
          </p:nvSpPr>
          <p:spPr bwMode="auto">
            <a:xfrm>
              <a:off x="8594725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8" name="Freeform 1777"/>
            <p:cNvSpPr>
              <a:spLocks/>
            </p:cNvSpPr>
            <p:nvPr/>
          </p:nvSpPr>
          <p:spPr bwMode="auto">
            <a:xfrm>
              <a:off x="85947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9" name="Freeform 1778"/>
            <p:cNvSpPr>
              <a:spLocks/>
            </p:cNvSpPr>
            <p:nvPr/>
          </p:nvSpPr>
          <p:spPr bwMode="auto">
            <a:xfrm>
              <a:off x="8804275" y="31750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0" name="Freeform 1779"/>
            <p:cNvSpPr>
              <a:spLocks/>
            </p:cNvSpPr>
            <p:nvPr/>
          </p:nvSpPr>
          <p:spPr bwMode="auto">
            <a:xfrm>
              <a:off x="88741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1" name="Freeform 1780"/>
            <p:cNvSpPr>
              <a:spLocks/>
            </p:cNvSpPr>
            <p:nvPr/>
          </p:nvSpPr>
          <p:spPr bwMode="auto">
            <a:xfrm>
              <a:off x="8943975" y="31750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2" name="Freeform 1781"/>
            <p:cNvSpPr>
              <a:spLocks/>
            </p:cNvSpPr>
            <p:nvPr/>
          </p:nvSpPr>
          <p:spPr bwMode="auto">
            <a:xfrm>
              <a:off x="9288463" y="43640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3" name="Freeform 1782"/>
            <p:cNvSpPr>
              <a:spLocks/>
            </p:cNvSpPr>
            <p:nvPr/>
          </p:nvSpPr>
          <p:spPr bwMode="auto">
            <a:xfrm>
              <a:off x="9429750" y="40005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4" name="Freeform 1783"/>
            <p:cNvSpPr>
              <a:spLocks/>
            </p:cNvSpPr>
            <p:nvPr/>
          </p:nvSpPr>
          <p:spPr bwMode="auto">
            <a:xfrm>
              <a:off x="9429750" y="39385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5" name="Freeform 1784"/>
            <p:cNvSpPr>
              <a:spLocks/>
            </p:cNvSpPr>
            <p:nvPr/>
          </p:nvSpPr>
          <p:spPr bwMode="auto">
            <a:xfrm>
              <a:off x="9501188" y="45021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1 w 155"/>
                <a:gd name="T23" fmla="*/ 145 h 155"/>
                <a:gd name="T24" fmla="*/ 28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5 w 155"/>
                <a:gd name="T63" fmla="*/ 41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6" name="Freeform 1785"/>
            <p:cNvSpPr>
              <a:spLocks/>
            </p:cNvSpPr>
            <p:nvPr/>
          </p:nvSpPr>
          <p:spPr bwMode="auto">
            <a:xfrm>
              <a:off x="9571038" y="45021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7" name="Freeform 1786"/>
            <p:cNvSpPr>
              <a:spLocks/>
            </p:cNvSpPr>
            <p:nvPr/>
          </p:nvSpPr>
          <p:spPr bwMode="auto">
            <a:xfrm>
              <a:off x="9363075" y="45021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1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8" name="Freeform 1787"/>
            <p:cNvSpPr>
              <a:spLocks/>
            </p:cNvSpPr>
            <p:nvPr/>
          </p:nvSpPr>
          <p:spPr bwMode="auto">
            <a:xfrm>
              <a:off x="9571038" y="44307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9" name="Freeform 1788"/>
            <p:cNvSpPr>
              <a:spLocks/>
            </p:cNvSpPr>
            <p:nvPr/>
          </p:nvSpPr>
          <p:spPr bwMode="auto">
            <a:xfrm>
              <a:off x="9642475" y="44307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0" name="Freeform 1789"/>
            <p:cNvSpPr>
              <a:spLocks/>
            </p:cNvSpPr>
            <p:nvPr/>
          </p:nvSpPr>
          <p:spPr bwMode="auto">
            <a:xfrm>
              <a:off x="9288463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1" name="Freeform 1790"/>
            <p:cNvSpPr>
              <a:spLocks/>
            </p:cNvSpPr>
            <p:nvPr/>
          </p:nvSpPr>
          <p:spPr bwMode="auto">
            <a:xfrm>
              <a:off x="9288463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2" name="Freeform 1791"/>
            <p:cNvSpPr>
              <a:spLocks/>
            </p:cNvSpPr>
            <p:nvPr/>
          </p:nvSpPr>
          <p:spPr bwMode="auto">
            <a:xfrm>
              <a:off x="9432925" y="4646613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3" name="Freeform 1792"/>
            <p:cNvSpPr>
              <a:spLocks/>
            </p:cNvSpPr>
            <p:nvPr/>
          </p:nvSpPr>
          <p:spPr bwMode="auto">
            <a:xfrm>
              <a:off x="9501188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4" name="Freeform 1793"/>
            <p:cNvSpPr>
              <a:spLocks/>
            </p:cNvSpPr>
            <p:nvPr/>
          </p:nvSpPr>
          <p:spPr bwMode="auto">
            <a:xfrm>
              <a:off x="9571038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5" name="Freeform 1794"/>
            <p:cNvSpPr>
              <a:spLocks/>
            </p:cNvSpPr>
            <p:nvPr/>
          </p:nvSpPr>
          <p:spPr bwMode="auto">
            <a:xfrm>
              <a:off x="9642475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6" name="Freeform 1795"/>
            <p:cNvSpPr>
              <a:spLocks/>
            </p:cNvSpPr>
            <p:nvPr/>
          </p:nvSpPr>
          <p:spPr bwMode="auto">
            <a:xfrm>
              <a:off x="9712325" y="4081463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7" name="Freeform 1796"/>
            <p:cNvSpPr>
              <a:spLocks/>
            </p:cNvSpPr>
            <p:nvPr/>
          </p:nvSpPr>
          <p:spPr bwMode="auto">
            <a:xfrm>
              <a:off x="9572625" y="408146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8" name="Freeform 1797"/>
            <p:cNvSpPr>
              <a:spLocks/>
            </p:cNvSpPr>
            <p:nvPr/>
          </p:nvSpPr>
          <p:spPr bwMode="auto">
            <a:xfrm>
              <a:off x="9432925" y="45751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9" name="Freeform 1798"/>
            <p:cNvSpPr>
              <a:spLocks/>
            </p:cNvSpPr>
            <p:nvPr/>
          </p:nvSpPr>
          <p:spPr bwMode="auto">
            <a:xfrm>
              <a:off x="9501188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0" name="Freeform 1799"/>
            <p:cNvSpPr>
              <a:spLocks/>
            </p:cNvSpPr>
            <p:nvPr/>
          </p:nvSpPr>
          <p:spPr bwMode="auto">
            <a:xfrm>
              <a:off x="9363075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1" name="Freeform 1800"/>
            <p:cNvSpPr>
              <a:spLocks/>
            </p:cNvSpPr>
            <p:nvPr/>
          </p:nvSpPr>
          <p:spPr bwMode="auto">
            <a:xfrm>
              <a:off x="9363075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2" name="Freeform 1801"/>
            <p:cNvSpPr>
              <a:spLocks/>
            </p:cNvSpPr>
            <p:nvPr/>
          </p:nvSpPr>
          <p:spPr bwMode="auto">
            <a:xfrm>
              <a:off x="9571038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3" name="Freeform 1802"/>
            <p:cNvSpPr>
              <a:spLocks/>
            </p:cNvSpPr>
            <p:nvPr/>
          </p:nvSpPr>
          <p:spPr bwMode="auto">
            <a:xfrm>
              <a:off x="9642475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4" name="Freeform 1803"/>
            <p:cNvSpPr>
              <a:spLocks/>
            </p:cNvSpPr>
            <p:nvPr/>
          </p:nvSpPr>
          <p:spPr bwMode="auto">
            <a:xfrm>
              <a:off x="9288463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5" name="Freeform 1804"/>
            <p:cNvSpPr>
              <a:spLocks/>
            </p:cNvSpPr>
            <p:nvPr/>
          </p:nvSpPr>
          <p:spPr bwMode="auto">
            <a:xfrm>
              <a:off x="9288463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6" name="Freeform 1805"/>
            <p:cNvSpPr>
              <a:spLocks/>
            </p:cNvSpPr>
            <p:nvPr/>
          </p:nvSpPr>
          <p:spPr bwMode="auto">
            <a:xfrm>
              <a:off x="9432925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7" name="Freeform 1806"/>
            <p:cNvSpPr>
              <a:spLocks/>
            </p:cNvSpPr>
            <p:nvPr/>
          </p:nvSpPr>
          <p:spPr bwMode="auto">
            <a:xfrm>
              <a:off x="9501188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8" name="Freeform 1807"/>
            <p:cNvSpPr>
              <a:spLocks/>
            </p:cNvSpPr>
            <p:nvPr/>
          </p:nvSpPr>
          <p:spPr bwMode="auto">
            <a:xfrm>
              <a:off x="9571038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9" name="Freeform 1808"/>
            <p:cNvSpPr>
              <a:spLocks/>
            </p:cNvSpPr>
            <p:nvPr/>
          </p:nvSpPr>
          <p:spPr bwMode="auto">
            <a:xfrm>
              <a:off x="9642475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0" name="Freeform 1809"/>
            <p:cNvSpPr>
              <a:spLocks/>
            </p:cNvSpPr>
            <p:nvPr/>
          </p:nvSpPr>
          <p:spPr bwMode="auto">
            <a:xfrm>
              <a:off x="9432925" y="47164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1" name="Freeform 1810"/>
            <p:cNvSpPr>
              <a:spLocks/>
            </p:cNvSpPr>
            <p:nvPr/>
          </p:nvSpPr>
          <p:spPr bwMode="auto">
            <a:xfrm>
              <a:off x="9501188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2" name="Freeform 1811"/>
            <p:cNvSpPr>
              <a:spLocks/>
            </p:cNvSpPr>
            <p:nvPr/>
          </p:nvSpPr>
          <p:spPr bwMode="auto">
            <a:xfrm>
              <a:off x="9363075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3" name="Freeform 1812"/>
            <p:cNvSpPr>
              <a:spLocks/>
            </p:cNvSpPr>
            <p:nvPr/>
          </p:nvSpPr>
          <p:spPr bwMode="auto">
            <a:xfrm>
              <a:off x="9363075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4" name="Freeform 1814"/>
            <p:cNvSpPr>
              <a:spLocks/>
            </p:cNvSpPr>
            <p:nvPr/>
          </p:nvSpPr>
          <p:spPr bwMode="auto">
            <a:xfrm>
              <a:off x="9571038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5" name="Freeform 1815"/>
            <p:cNvSpPr>
              <a:spLocks/>
            </p:cNvSpPr>
            <p:nvPr/>
          </p:nvSpPr>
          <p:spPr bwMode="auto">
            <a:xfrm>
              <a:off x="9642475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6" name="Freeform 1816"/>
            <p:cNvSpPr>
              <a:spLocks/>
            </p:cNvSpPr>
            <p:nvPr/>
          </p:nvSpPr>
          <p:spPr bwMode="auto">
            <a:xfrm>
              <a:off x="9712325" y="415290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7" name="Freeform 1817"/>
            <p:cNvSpPr>
              <a:spLocks/>
            </p:cNvSpPr>
            <p:nvPr/>
          </p:nvSpPr>
          <p:spPr bwMode="auto">
            <a:xfrm>
              <a:off x="9640888" y="41529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8" name="Freeform 1818"/>
            <p:cNvSpPr>
              <a:spLocks/>
            </p:cNvSpPr>
            <p:nvPr/>
          </p:nvSpPr>
          <p:spPr bwMode="auto">
            <a:xfrm>
              <a:off x="9288463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9" name="Freeform 1819"/>
            <p:cNvSpPr>
              <a:spLocks/>
            </p:cNvSpPr>
            <p:nvPr/>
          </p:nvSpPr>
          <p:spPr bwMode="auto">
            <a:xfrm>
              <a:off x="9288463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0" name="Freeform 1820"/>
            <p:cNvSpPr>
              <a:spLocks/>
            </p:cNvSpPr>
            <p:nvPr/>
          </p:nvSpPr>
          <p:spPr bwMode="auto">
            <a:xfrm>
              <a:off x="9432925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1" name="Freeform 1821"/>
            <p:cNvSpPr>
              <a:spLocks/>
            </p:cNvSpPr>
            <p:nvPr/>
          </p:nvSpPr>
          <p:spPr bwMode="auto">
            <a:xfrm>
              <a:off x="9501188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2" name="Freeform 1822"/>
            <p:cNvSpPr>
              <a:spLocks/>
            </p:cNvSpPr>
            <p:nvPr/>
          </p:nvSpPr>
          <p:spPr bwMode="auto">
            <a:xfrm>
              <a:off x="9571038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3" name="Freeform 1823"/>
            <p:cNvSpPr>
              <a:spLocks/>
            </p:cNvSpPr>
            <p:nvPr/>
          </p:nvSpPr>
          <p:spPr bwMode="auto">
            <a:xfrm>
              <a:off x="9432925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4" name="Freeform 1824"/>
            <p:cNvSpPr>
              <a:spLocks/>
            </p:cNvSpPr>
            <p:nvPr/>
          </p:nvSpPr>
          <p:spPr bwMode="auto">
            <a:xfrm>
              <a:off x="9501188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5" name="Freeform 1825"/>
            <p:cNvSpPr>
              <a:spLocks/>
            </p:cNvSpPr>
            <p:nvPr/>
          </p:nvSpPr>
          <p:spPr bwMode="auto">
            <a:xfrm>
              <a:off x="9363075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6" name="Freeform 1826"/>
            <p:cNvSpPr>
              <a:spLocks/>
            </p:cNvSpPr>
            <p:nvPr/>
          </p:nvSpPr>
          <p:spPr bwMode="auto">
            <a:xfrm>
              <a:off x="9363075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7" name="Freeform 1827"/>
            <p:cNvSpPr>
              <a:spLocks/>
            </p:cNvSpPr>
            <p:nvPr/>
          </p:nvSpPr>
          <p:spPr bwMode="auto">
            <a:xfrm>
              <a:off x="9571038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8" name="Freeform 1828"/>
            <p:cNvSpPr>
              <a:spLocks/>
            </p:cNvSpPr>
            <p:nvPr/>
          </p:nvSpPr>
          <p:spPr bwMode="auto">
            <a:xfrm>
              <a:off x="9642475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9" name="Freeform 1829"/>
            <p:cNvSpPr>
              <a:spLocks/>
            </p:cNvSpPr>
            <p:nvPr/>
          </p:nvSpPr>
          <p:spPr bwMode="auto">
            <a:xfrm>
              <a:off x="9288463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0" name="Freeform 1830"/>
            <p:cNvSpPr>
              <a:spLocks/>
            </p:cNvSpPr>
            <p:nvPr/>
          </p:nvSpPr>
          <p:spPr bwMode="auto">
            <a:xfrm>
              <a:off x="9432925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1" name="Freeform 1831"/>
            <p:cNvSpPr>
              <a:spLocks/>
            </p:cNvSpPr>
            <p:nvPr/>
          </p:nvSpPr>
          <p:spPr bwMode="auto">
            <a:xfrm>
              <a:off x="9501188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2" name="Freeform 1832"/>
            <p:cNvSpPr>
              <a:spLocks/>
            </p:cNvSpPr>
            <p:nvPr/>
          </p:nvSpPr>
          <p:spPr bwMode="auto">
            <a:xfrm>
              <a:off x="9571038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3" name="Freeform 1833"/>
            <p:cNvSpPr>
              <a:spLocks/>
            </p:cNvSpPr>
            <p:nvPr/>
          </p:nvSpPr>
          <p:spPr bwMode="auto">
            <a:xfrm>
              <a:off x="96424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4" name="Freeform 1834"/>
            <p:cNvSpPr>
              <a:spLocks/>
            </p:cNvSpPr>
            <p:nvPr/>
          </p:nvSpPr>
          <p:spPr bwMode="auto">
            <a:xfrm>
              <a:off x="9712325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5" name="Freeform 1835"/>
            <p:cNvSpPr>
              <a:spLocks/>
            </p:cNvSpPr>
            <p:nvPr/>
          </p:nvSpPr>
          <p:spPr bwMode="auto">
            <a:xfrm>
              <a:off x="93630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6" name="Freeform 1836"/>
            <p:cNvSpPr>
              <a:spLocks/>
            </p:cNvSpPr>
            <p:nvPr/>
          </p:nvSpPr>
          <p:spPr bwMode="auto">
            <a:xfrm>
              <a:off x="9288463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7" name="Freeform 1837"/>
            <p:cNvSpPr>
              <a:spLocks/>
            </p:cNvSpPr>
            <p:nvPr/>
          </p:nvSpPr>
          <p:spPr bwMode="auto">
            <a:xfrm>
              <a:off x="9288463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8" name="Freeform 1838"/>
            <p:cNvSpPr>
              <a:spLocks/>
            </p:cNvSpPr>
            <p:nvPr/>
          </p:nvSpPr>
          <p:spPr bwMode="auto">
            <a:xfrm>
              <a:off x="9223375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9" name="Freeform 1839"/>
            <p:cNvSpPr>
              <a:spLocks/>
            </p:cNvSpPr>
            <p:nvPr/>
          </p:nvSpPr>
          <p:spPr bwMode="auto">
            <a:xfrm>
              <a:off x="9223375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0" name="Freeform 1840"/>
            <p:cNvSpPr>
              <a:spLocks/>
            </p:cNvSpPr>
            <p:nvPr/>
          </p:nvSpPr>
          <p:spPr bwMode="auto">
            <a:xfrm>
              <a:off x="9223375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1" name="Freeform 1841"/>
            <p:cNvSpPr>
              <a:spLocks/>
            </p:cNvSpPr>
            <p:nvPr/>
          </p:nvSpPr>
          <p:spPr bwMode="auto">
            <a:xfrm>
              <a:off x="9223375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2" name="Freeform 1842"/>
            <p:cNvSpPr>
              <a:spLocks/>
            </p:cNvSpPr>
            <p:nvPr/>
          </p:nvSpPr>
          <p:spPr bwMode="auto">
            <a:xfrm>
              <a:off x="9223375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3" name="Freeform 1843"/>
            <p:cNvSpPr>
              <a:spLocks/>
            </p:cNvSpPr>
            <p:nvPr/>
          </p:nvSpPr>
          <p:spPr bwMode="auto">
            <a:xfrm>
              <a:off x="9223375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4" name="Freeform 1844"/>
            <p:cNvSpPr>
              <a:spLocks/>
            </p:cNvSpPr>
            <p:nvPr/>
          </p:nvSpPr>
          <p:spPr bwMode="auto">
            <a:xfrm>
              <a:off x="9223375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5" name="Freeform 1845"/>
            <p:cNvSpPr>
              <a:spLocks/>
            </p:cNvSpPr>
            <p:nvPr/>
          </p:nvSpPr>
          <p:spPr bwMode="auto">
            <a:xfrm>
              <a:off x="9223375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6" name="Freeform 1846"/>
            <p:cNvSpPr>
              <a:spLocks/>
            </p:cNvSpPr>
            <p:nvPr/>
          </p:nvSpPr>
          <p:spPr bwMode="auto">
            <a:xfrm>
              <a:off x="915035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7" name="Freeform 1847"/>
            <p:cNvSpPr>
              <a:spLocks/>
            </p:cNvSpPr>
            <p:nvPr/>
          </p:nvSpPr>
          <p:spPr bwMode="auto">
            <a:xfrm>
              <a:off x="915035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8" name="Freeform 1848"/>
            <p:cNvSpPr>
              <a:spLocks/>
            </p:cNvSpPr>
            <p:nvPr/>
          </p:nvSpPr>
          <p:spPr bwMode="auto">
            <a:xfrm>
              <a:off x="91503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9" name="Freeform 1849"/>
            <p:cNvSpPr>
              <a:spLocks/>
            </p:cNvSpPr>
            <p:nvPr/>
          </p:nvSpPr>
          <p:spPr bwMode="auto">
            <a:xfrm>
              <a:off x="91503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0" name="Freeform 1850"/>
            <p:cNvSpPr>
              <a:spLocks/>
            </p:cNvSpPr>
            <p:nvPr/>
          </p:nvSpPr>
          <p:spPr bwMode="auto">
            <a:xfrm>
              <a:off x="91503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1" name="Freeform 1851"/>
            <p:cNvSpPr>
              <a:spLocks/>
            </p:cNvSpPr>
            <p:nvPr/>
          </p:nvSpPr>
          <p:spPr bwMode="auto">
            <a:xfrm>
              <a:off x="91503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2" name="Freeform 1852"/>
            <p:cNvSpPr>
              <a:spLocks/>
            </p:cNvSpPr>
            <p:nvPr/>
          </p:nvSpPr>
          <p:spPr bwMode="auto">
            <a:xfrm>
              <a:off x="91503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3" name="Freeform 1853"/>
            <p:cNvSpPr>
              <a:spLocks/>
            </p:cNvSpPr>
            <p:nvPr/>
          </p:nvSpPr>
          <p:spPr bwMode="auto">
            <a:xfrm>
              <a:off x="908050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4" name="Freeform 1854"/>
            <p:cNvSpPr>
              <a:spLocks/>
            </p:cNvSpPr>
            <p:nvPr/>
          </p:nvSpPr>
          <p:spPr bwMode="auto">
            <a:xfrm>
              <a:off x="908050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5" name="Freeform 1855"/>
            <p:cNvSpPr>
              <a:spLocks/>
            </p:cNvSpPr>
            <p:nvPr/>
          </p:nvSpPr>
          <p:spPr bwMode="auto">
            <a:xfrm>
              <a:off x="908050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6" name="Freeform 1856"/>
            <p:cNvSpPr>
              <a:spLocks/>
            </p:cNvSpPr>
            <p:nvPr/>
          </p:nvSpPr>
          <p:spPr bwMode="auto">
            <a:xfrm>
              <a:off x="908050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7" name="Freeform 1857"/>
            <p:cNvSpPr>
              <a:spLocks/>
            </p:cNvSpPr>
            <p:nvPr/>
          </p:nvSpPr>
          <p:spPr bwMode="auto">
            <a:xfrm>
              <a:off x="908050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8" name="Freeform 1858"/>
            <p:cNvSpPr>
              <a:spLocks/>
            </p:cNvSpPr>
            <p:nvPr/>
          </p:nvSpPr>
          <p:spPr bwMode="auto">
            <a:xfrm>
              <a:off x="908050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9" name="Freeform 1859"/>
            <p:cNvSpPr>
              <a:spLocks/>
            </p:cNvSpPr>
            <p:nvPr/>
          </p:nvSpPr>
          <p:spPr bwMode="auto">
            <a:xfrm>
              <a:off x="908050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0" name="Freeform 1860"/>
            <p:cNvSpPr>
              <a:spLocks/>
            </p:cNvSpPr>
            <p:nvPr/>
          </p:nvSpPr>
          <p:spPr bwMode="auto">
            <a:xfrm>
              <a:off x="9012238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1" name="Freeform 1861"/>
            <p:cNvSpPr>
              <a:spLocks/>
            </p:cNvSpPr>
            <p:nvPr/>
          </p:nvSpPr>
          <p:spPr bwMode="auto">
            <a:xfrm>
              <a:off x="9012238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2" name="Freeform 1862"/>
            <p:cNvSpPr>
              <a:spLocks/>
            </p:cNvSpPr>
            <p:nvPr/>
          </p:nvSpPr>
          <p:spPr bwMode="auto">
            <a:xfrm>
              <a:off x="9012238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3" name="Freeform 1863"/>
            <p:cNvSpPr>
              <a:spLocks/>
            </p:cNvSpPr>
            <p:nvPr/>
          </p:nvSpPr>
          <p:spPr bwMode="auto">
            <a:xfrm>
              <a:off x="9012238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4" name="Freeform 1864"/>
            <p:cNvSpPr>
              <a:spLocks/>
            </p:cNvSpPr>
            <p:nvPr/>
          </p:nvSpPr>
          <p:spPr bwMode="auto">
            <a:xfrm>
              <a:off x="9012238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5" name="Freeform 1865"/>
            <p:cNvSpPr>
              <a:spLocks/>
            </p:cNvSpPr>
            <p:nvPr/>
          </p:nvSpPr>
          <p:spPr bwMode="auto">
            <a:xfrm>
              <a:off x="9012238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6" name="Freeform 1866"/>
            <p:cNvSpPr>
              <a:spLocks/>
            </p:cNvSpPr>
            <p:nvPr/>
          </p:nvSpPr>
          <p:spPr bwMode="auto">
            <a:xfrm>
              <a:off x="8942388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7" name="Freeform 1867"/>
            <p:cNvSpPr>
              <a:spLocks/>
            </p:cNvSpPr>
            <p:nvPr/>
          </p:nvSpPr>
          <p:spPr bwMode="auto">
            <a:xfrm>
              <a:off x="8942388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8" name="Freeform 1868"/>
            <p:cNvSpPr>
              <a:spLocks/>
            </p:cNvSpPr>
            <p:nvPr/>
          </p:nvSpPr>
          <p:spPr bwMode="auto">
            <a:xfrm>
              <a:off x="8942388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9" name="Freeform 1869"/>
            <p:cNvSpPr>
              <a:spLocks/>
            </p:cNvSpPr>
            <p:nvPr/>
          </p:nvSpPr>
          <p:spPr bwMode="auto">
            <a:xfrm>
              <a:off x="8942388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0" name="Freeform 1870"/>
            <p:cNvSpPr>
              <a:spLocks/>
            </p:cNvSpPr>
            <p:nvPr/>
          </p:nvSpPr>
          <p:spPr bwMode="auto">
            <a:xfrm>
              <a:off x="8942388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1" name="Freeform 1871"/>
            <p:cNvSpPr>
              <a:spLocks/>
            </p:cNvSpPr>
            <p:nvPr/>
          </p:nvSpPr>
          <p:spPr bwMode="auto">
            <a:xfrm>
              <a:off x="8942388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2" name="Freeform 1872"/>
            <p:cNvSpPr>
              <a:spLocks/>
            </p:cNvSpPr>
            <p:nvPr/>
          </p:nvSpPr>
          <p:spPr bwMode="auto">
            <a:xfrm>
              <a:off x="88709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3" name="Freeform 1873"/>
            <p:cNvSpPr>
              <a:spLocks/>
            </p:cNvSpPr>
            <p:nvPr/>
          </p:nvSpPr>
          <p:spPr bwMode="auto">
            <a:xfrm>
              <a:off x="88709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4" name="Freeform 1874"/>
            <p:cNvSpPr>
              <a:spLocks/>
            </p:cNvSpPr>
            <p:nvPr/>
          </p:nvSpPr>
          <p:spPr bwMode="auto">
            <a:xfrm>
              <a:off x="88709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5" name="Freeform 1875"/>
            <p:cNvSpPr>
              <a:spLocks/>
            </p:cNvSpPr>
            <p:nvPr/>
          </p:nvSpPr>
          <p:spPr bwMode="auto">
            <a:xfrm>
              <a:off x="88709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6" name="Freeform 1876"/>
            <p:cNvSpPr>
              <a:spLocks/>
            </p:cNvSpPr>
            <p:nvPr/>
          </p:nvSpPr>
          <p:spPr bwMode="auto">
            <a:xfrm>
              <a:off x="88709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7" name="Freeform 1877"/>
            <p:cNvSpPr>
              <a:spLocks/>
            </p:cNvSpPr>
            <p:nvPr/>
          </p:nvSpPr>
          <p:spPr bwMode="auto">
            <a:xfrm>
              <a:off x="9012238" y="520382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8" name="Freeform 1878"/>
            <p:cNvSpPr>
              <a:spLocks/>
            </p:cNvSpPr>
            <p:nvPr/>
          </p:nvSpPr>
          <p:spPr bwMode="auto">
            <a:xfrm>
              <a:off x="8942388" y="520382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9" name="Freeform 1879"/>
            <p:cNvSpPr>
              <a:spLocks/>
            </p:cNvSpPr>
            <p:nvPr/>
          </p:nvSpPr>
          <p:spPr bwMode="auto">
            <a:xfrm>
              <a:off x="8870950" y="520382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0" name="Freeform 1880"/>
            <p:cNvSpPr>
              <a:spLocks/>
            </p:cNvSpPr>
            <p:nvPr/>
          </p:nvSpPr>
          <p:spPr bwMode="auto">
            <a:xfrm>
              <a:off x="9432925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1" name="Freeform 1881"/>
            <p:cNvSpPr>
              <a:spLocks/>
            </p:cNvSpPr>
            <p:nvPr/>
          </p:nvSpPr>
          <p:spPr bwMode="auto">
            <a:xfrm>
              <a:off x="9501188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2" name="Freeform 1882"/>
            <p:cNvSpPr>
              <a:spLocks/>
            </p:cNvSpPr>
            <p:nvPr/>
          </p:nvSpPr>
          <p:spPr bwMode="auto">
            <a:xfrm>
              <a:off x="9571038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3" name="Freeform 1883"/>
            <p:cNvSpPr>
              <a:spLocks/>
            </p:cNvSpPr>
            <p:nvPr/>
          </p:nvSpPr>
          <p:spPr bwMode="auto">
            <a:xfrm>
              <a:off x="96424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4" name="Freeform 1884"/>
            <p:cNvSpPr>
              <a:spLocks/>
            </p:cNvSpPr>
            <p:nvPr/>
          </p:nvSpPr>
          <p:spPr bwMode="auto">
            <a:xfrm>
              <a:off x="9712325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5" name="Freeform 1885"/>
            <p:cNvSpPr>
              <a:spLocks/>
            </p:cNvSpPr>
            <p:nvPr/>
          </p:nvSpPr>
          <p:spPr bwMode="auto">
            <a:xfrm>
              <a:off x="9432925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6" name="Freeform 1886"/>
            <p:cNvSpPr>
              <a:spLocks/>
            </p:cNvSpPr>
            <p:nvPr/>
          </p:nvSpPr>
          <p:spPr bwMode="auto">
            <a:xfrm>
              <a:off x="9501188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4 h 155"/>
                <a:gd name="T24" fmla="*/ 28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7" name="Freeform 1887"/>
            <p:cNvSpPr>
              <a:spLocks/>
            </p:cNvSpPr>
            <p:nvPr/>
          </p:nvSpPr>
          <p:spPr bwMode="auto">
            <a:xfrm>
              <a:off x="93630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8" name="Freeform 1888"/>
            <p:cNvSpPr>
              <a:spLocks/>
            </p:cNvSpPr>
            <p:nvPr/>
          </p:nvSpPr>
          <p:spPr bwMode="auto">
            <a:xfrm>
              <a:off x="93630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9" name="Freeform 1889"/>
            <p:cNvSpPr>
              <a:spLocks/>
            </p:cNvSpPr>
            <p:nvPr/>
          </p:nvSpPr>
          <p:spPr bwMode="auto">
            <a:xfrm>
              <a:off x="9571038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0" name="Freeform 1890"/>
            <p:cNvSpPr>
              <a:spLocks/>
            </p:cNvSpPr>
            <p:nvPr/>
          </p:nvSpPr>
          <p:spPr bwMode="auto">
            <a:xfrm>
              <a:off x="96424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1" name="Freeform 1891"/>
            <p:cNvSpPr>
              <a:spLocks/>
            </p:cNvSpPr>
            <p:nvPr/>
          </p:nvSpPr>
          <p:spPr bwMode="auto">
            <a:xfrm>
              <a:off x="9712325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2" name="Freeform 1892"/>
            <p:cNvSpPr>
              <a:spLocks/>
            </p:cNvSpPr>
            <p:nvPr/>
          </p:nvSpPr>
          <p:spPr bwMode="auto">
            <a:xfrm>
              <a:off x="9571038" y="52752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3" name="Freeform 1893"/>
            <p:cNvSpPr>
              <a:spLocks/>
            </p:cNvSpPr>
            <p:nvPr/>
          </p:nvSpPr>
          <p:spPr bwMode="auto">
            <a:xfrm>
              <a:off x="9642475" y="52752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4" name="Freeform 1894"/>
            <p:cNvSpPr>
              <a:spLocks/>
            </p:cNvSpPr>
            <p:nvPr/>
          </p:nvSpPr>
          <p:spPr bwMode="auto">
            <a:xfrm>
              <a:off x="9712325" y="52752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5" name="Freeform 1895"/>
            <p:cNvSpPr>
              <a:spLocks/>
            </p:cNvSpPr>
            <p:nvPr/>
          </p:nvSpPr>
          <p:spPr bwMode="auto">
            <a:xfrm>
              <a:off x="9432925" y="52054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6" name="Freeform 1896"/>
            <p:cNvSpPr>
              <a:spLocks/>
            </p:cNvSpPr>
            <p:nvPr/>
          </p:nvSpPr>
          <p:spPr bwMode="auto">
            <a:xfrm>
              <a:off x="9571038" y="52054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7" name="Freeform 1897"/>
            <p:cNvSpPr>
              <a:spLocks/>
            </p:cNvSpPr>
            <p:nvPr/>
          </p:nvSpPr>
          <p:spPr bwMode="auto">
            <a:xfrm>
              <a:off x="9642475" y="52054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8" name="Freeform 1898"/>
            <p:cNvSpPr>
              <a:spLocks/>
            </p:cNvSpPr>
            <p:nvPr/>
          </p:nvSpPr>
          <p:spPr bwMode="auto">
            <a:xfrm>
              <a:off x="9712325" y="52054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9" name="Freeform 1899"/>
            <p:cNvSpPr>
              <a:spLocks/>
            </p:cNvSpPr>
            <p:nvPr/>
          </p:nvSpPr>
          <p:spPr bwMode="auto">
            <a:xfrm>
              <a:off x="9571038" y="53451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0" name="Freeform 1900"/>
            <p:cNvSpPr>
              <a:spLocks/>
            </p:cNvSpPr>
            <p:nvPr/>
          </p:nvSpPr>
          <p:spPr bwMode="auto">
            <a:xfrm>
              <a:off x="9642475" y="53451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1" name="Freeform 1901"/>
            <p:cNvSpPr>
              <a:spLocks/>
            </p:cNvSpPr>
            <p:nvPr/>
          </p:nvSpPr>
          <p:spPr bwMode="auto">
            <a:xfrm>
              <a:off x="9712325" y="53451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2" name="Freeform 1902"/>
            <p:cNvSpPr>
              <a:spLocks/>
            </p:cNvSpPr>
            <p:nvPr/>
          </p:nvSpPr>
          <p:spPr bwMode="auto">
            <a:xfrm>
              <a:off x="9642475" y="5478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0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3" name="Freeform 1903"/>
            <p:cNvSpPr>
              <a:spLocks/>
            </p:cNvSpPr>
            <p:nvPr/>
          </p:nvSpPr>
          <p:spPr bwMode="auto">
            <a:xfrm>
              <a:off x="10064750" y="43640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4" name="Freeform 1904"/>
            <p:cNvSpPr>
              <a:spLocks/>
            </p:cNvSpPr>
            <p:nvPr/>
          </p:nvSpPr>
          <p:spPr bwMode="auto">
            <a:xfrm>
              <a:off x="10136188" y="43640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5" name="Freeform 1905"/>
            <p:cNvSpPr>
              <a:spLocks/>
            </p:cNvSpPr>
            <p:nvPr/>
          </p:nvSpPr>
          <p:spPr bwMode="auto">
            <a:xfrm>
              <a:off x="9925050" y="45021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6" name="Freeform 1906"/>
            <p:cNvSpPr>
              <a:spLocks/>
            </p:cNvSpPr>
            <p:nvPr/>
          </p:nvSpPr>
          <p:spPr bwMode="auto">
            <a:xfrm>
              <a:off x="9856788" y="45021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7" name="Freeform 1907"/>
            <p:cNvSpPr>
              <a:spLocks/>
            </p:cNvSpPr>
            <p:nvPr/>
          </p:nvSpPr>
          <p:spPr bwMode="auto">
            <a:xfrm>
              <a:off x="9856788" y="44307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8" name="Freeform 1908"/>
            <p:cNvSpPr>
              <a:spLocks/>
            </p:cNvSpPr>
            <p:nvPr/>
          </p:nvSpPr>
          <p:spPr bwMode="auto">
            <a:xfrm>
              <a:off x="9782175" y="4081463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9" name="Freeform 1909"/>
            <p:cNvSpPr>
              <a:spLocks/>
            </p:cNvSpPr>
            <p:nvPr/>
          </p:nvSpPr>
          <p:spPr bwMode="auto">
            <a:xfrm>
              <a:off x="9925050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0" name="Freeform 1910"/>
            <p:cNvSpPr>
              <a:spLocks/>
            </p:cNvSpPr>
            <p:nvPr/>
          </p:nvSpPr>
          <p:spPr bwMode="auto">
            <a:xfrm>
              <a:off x="9925050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1" name="Freeform 1911"/>
            <p:cNvSpPr>
              <a:spLocks/>
            </p:cNvSpPr>
            <p:nvPr/>
          </p:nvSpPr>
          <p:spPr bwMode="auto">
            <a:xfrm>
              <a:off x="9856788" y="464661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2" name="Freeform 1912"/>
            <p:cNvSpPr>
              <a:spLocks/>
            </p:cNvSpPr>
            <p:nvPr/>
          </p:nvSpPr>
          <p:spPr bwMode="auto">
            <a:xfrm>
              <a:off x="9856788" y="4575176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3" name="Freeform 1913"/>
            <p:cNvSpPr>
              <a:spLocks/>
            </p:cNvSpPr>
            <p:nvPr/>
          </p:nvSpPr>
          <p:spPr bwMode="auto">
            <a:xfrm>
              <a:off x="9782175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4" name="Freeform 1914"/>
            <p:cNvSpPr>
              <a:spLocks/>
            </p:cNvSpPr>
            <p:nvPr/>
          </p:nvSpPr>
          <p:spPr bwMode="auto">
            <a:xfrm>
              <a:off x="9782175" y="415290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5" name="Freeform 1915"/>
            <p:cNvSpPr>
              <a:spLocks/>
            </p:cNvSpPr>
            <p:nvPr/>
          </p:nvSpPr>
          <p:spPr bwMode="auto">
            <a:xfrm>
              <a:off x="992505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6" name="Freeform 1916"/>
            <p:cNvSpPr>
              <a:spLocks/>
            </p:cNvSpPr>
            <p:nvPr/>
          </p:nvSpPr>
          <p:spPr bwMode="auto">
            <a:xfrm>
              <a:off x="9994900" y="47863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7" name="Freeform 1917"/>
            <p:cNvSpPr>
              <a:spLocks/>
            </p:cNvSpPr>
            <p:nvPr/>
          </p:nvSpPr>
          <p:spPr bwMode="auto">
            <a:xfrm>
              <a:off x="992505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8" name="Freeform 1918"/>
            <p:cNvSpPr>
              <a:spLocks/>
            </p:cNvSpPr>
            <p:nvPr/>
          </p:nvSpPr>
          <p:spPr bwMode="auto">
            <a:xfrm>
              <a:off x="9994900" y="47164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9" name="Freeform 1919"/>
            <p:cNvSpPr>
              <a:spLocks/>
            </p:cNvSpPr>
            <p:nvPr/>
          </p:nvSpPr>
          <p:spPr bwMode="auto">
            <a:xfrm>
              <a:off x="9856788" y="47863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0" name="Freeform 1920"/>
            <p:cNvSpPr>
              <a:spLocks/>
            </p:cNvSpPr>
            <p:nvPr/>
          </p:nvSpPr>
          <p:spPr bwMode="auto">
            <a:xfrm>
              <a:off x="9856788" y="47164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1" name="Freeform 1921"/>
            <p:cNvSpPr>
              <a:spLocks/>
            </p:cNvSpPr>
            <p:nvPr/>
          </p:nvSpPr>
          <p:spPr bwMode="auto">
            <a:xfrm>
              <a:off x="9782175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2" name="Freeform 1922"/>
            <p:cNvSpPr>
              <a:spLocks/>
            </p:cNvSpPr>
            <p:nvPr/>
          </p:nvSpPr>
          <p:spPr bwMode="auto">
            <a:xfrm>
              <a:off x="9850438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3" name="Freeform 1923"/>
            <p:cNvSpPr>
              <a:spLocks/>
            </p:cNvSpPr>
            <p:nvPr/>
          </p:nvSpPr>
          <p:spPr bwMode="auto">
            <a:xfrm>
              <a:off x="9850438" y="415290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4" name="Freeform 1924"/>
            <p:cNvSpPr>
              <a:spLocks/>
            </p:cNvSpPr>
            <p:nvPr/>
          </p:nvSpPr>
          <p:spPr bwMode="auto">
            <a:xfrm>
              <a:off x="9850438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5" name="Freeform 1925"/>
            <p:cNvSpPr>
              <a:spLocks/>
            </p:cNvSpPr>
            <p:nvPr/>
          </p:nvSpPr>
          <p:spPr bwMode="auto">
            <a:xfrm>
              <a:off x="9920288" y="42227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6" name="Freeform 1926"/>
            <p:cNvSpPr>
              <a:spLocks/>
            </p:cNvSpPr>
            <p:nvPr/>
          </p:nvSpPr>
          <p:spPr bwMode="auto">
            <a:xfrm>
              <a:off x="9920288" y="41529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7" name="Freeform 1927"/>
            <p:cNvSpPr>
              <a:spLocks/>
            </p:cNvSpPr>
            <p:nvPr/>
          </p:nvSpPr>
          <p:spPr bwMode="auto">
            <a:xfrm>
              <a:off x="9920288" y="42846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8" name="Freeform 1928"/>
            <p:cNvSpPr>
              <a:spLocks/>
            </p:cNvSpPr>
            <p:nvPr/>
          </p:nvSpPr>
          <p:spPr bwMode="auto">
            <a:xfrm>
              <a:off x="9991725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9" name="Freeform 1929"/>
            <p:cNvSpPr>
              <a:spLocks/>
            </p:cNvSpPr>
            <p:nvPr/>
          </p:nvSpPr>
          <p:spPr bwMode="auto">
            <a:xfrm>
              <a:off x="9991725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0" name="Freeform 1930"/>
            <p:cNvSpPr>
              <a:spLocks/>
            </p:cNvSpPr>
            <p:nvPr/>
          </p:nvSpPr>
          <p:spPr bwMode="auto">
            <a:xfrm>
              <a:off x="10059988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1" name="Freeform 1931"/>
            <p:cNvSpPr>
              <a:spLocks/>
            </p:cNvSpPr>
            <p:nvPr/>
          </p:nvSpPr>
          <p:spPr bwMode="auto">
            <a:xfrm>
              <a:off x="10129838" y="42227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2" name="Freeform 1932"/>
            <p:cNvSpPr>
              <a:spLocks/>
            </p:cNvSpPr>
            <p:nvPr/>
          </p:nvSpPr>
          <p:spPr bwMode="auto">
            <a:xfrm>
              <a:off x="10206038" y="415290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3" name="Freeform 1933"/>
            <p:cNvSpPr>
              <a:spLocks/>
            </p:cNvSpPr>
            <p:nvPr/>
          </p:nvSpPr>
          <p:spPr bwMode="auto">
            <a:xfrm>
              <a:off x="10258425" y="42275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4" name="Freeform 1934"/>
            <p:cNvSpPr>
              <a:spLocks/>
            </p:cNvSpPr>
            <p:nvPr/>
          </p:nvSpPr>
          <p:spPr bwMode="auto">
            <a:xfrm>
              <a:off x="99250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5" name="Freeform 1935"/>
            <p:cNvSpPr>
              <a:spLocks/>
            </p:cNvSpPr>
            <p:nvPr/>
          </p:nvSpPr>
          <p:spPr bwMode="auto">
            <a:xfrm>
              <a:off x="9994900" y="4919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6" name="Freeform 1936"/>
            <p:cNvSpPr>
              <a:spLocks/>
            </p:cNvSpPr>
            <p:nvPr/>
          </p:nvSpPr>
          <p:spPr bwMode="auto">
            <a:xfrm>
              <a:off x="10064750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7" name="Freeform 1937"/>
            <p:cNvSpPr>
              <a:spLocks/>
            </p:cNvSpPr>
            <p:nvPr/>
          </p:nvSpPr>
          <p:spPr bwMode="auto">
            <a:xfrm>
              <a:off x="99250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8" name="Freeform 1938"/>
            <p:cNvSpPr>
              <a:spLocks/>
            </p:cNvSpPr>
            <p:nvPr/>
          </p:nvSpPr>
          <p:spPr bwMode="auto">
            <a:xfrm>
              <a:off x="9994900" y="48482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9" name="Freeform 1939"/>
            <p:cNvSpPr>
              <a:spLocks/>
            </p:cNvSpPr>
            <p:nvPr/>
          </p:nvSpPr>
          <p:spPr bwMode="auto">
            <a:xfrm>
              <a:off x="9856788" y="4919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0" name="Freeform 1940"/>
            <p:cNvSpPr>
              <a:spLocks/>
            </p:cNvSpPr>
            <p:nvPr/>
          </p:nvSpPr>
          <p:spPr bwMode="auto">
            <a:xfrm>
              <a:off x="9639300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1" name="Freeform 1941"/>
            <p:cNvSpPr>
              <a:spLocks/>
            </p:cNvSpPr>
            <p:nvPr/>
          </p:nvSpPr>
          <p:spPr bwMode="auto">
            <a:xfrm>
              <a:off x="9710738" y="4646613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2" name="Freeform 1942"/>
            <p:cNvSpPr>
              <a:spLocks/>
            </p:cNvSpPr>
            <p:nvPr/>
          </p:nvSpPr>
          <p:spPr bwMode="auto">
            <a:xfrm>
              <a:off x="9780588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3" name="Freeform 1943"/>
            <p:cNvSpPr>
              <a:spLocks/>
            </p:cNvSpPr>
            <p:nvPr/>
          </p:nvSpPr>
          <p:spPr bwMode="auto">
            <a:xfrm>
              <a:off x="9710738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4" name="Freeform 1944"/>
            <p:cNvSpPr>
              <a:spLocks/>
            </p:cNvSpPr>
            <p:nvPr/>
          </p:nvSpPr>
          <p:spPr bwMode="auto">
            <a:xfrm>
              <a:off x="9780588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5" name="Freeform 1945"/>
            <p:cNvSpPr>
              <a:spLocks/>
            </p:cNvSpPr>
            <p:nvPr/>
          </p:nvSpPr>
          <p:spPr bwMode="auto">
            <a:xfrm>
              <a:off x="9710738" y="47164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6" name="Freeform 1946"/>
            <p:cNvSpPr>
              <a:spLocks/>
            </p:cNvSpPr>
            <p:nvPr/>
          </p:nvSpPr>
          <p:spPr bwMode="auto">
            <a:xfrm>
              <a:off x="9780588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7" name="Freeform 1947"/>
            <p:cNvSpPr>
              <a:spLocks/>
            </p:cNvSpPr>
            <p:nvPr/>
          </p:nvSpPr>
          <p:spPr bwMode="auto">
            <a:xfrm>
              <a:off x="9710738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8" name="Freeform 1948"/>
            <p:cNvSpPr>
              <a:spLocks/>
            </p:cNvSpPr>
            <p:nvPr/>
          </p:nvSpPr>
          <p:spPr bwMode="auto">
            <a:xfrm>
              <a:off x="9710738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9" name="Freeform 1949"/>
            <p:cNvSpPr>
              <a:spLocks/>
            </p:cNvSpPr>
            <p:nvPr/>
          </p:nvSpPr>
          <p:spPr bwMode="auto">
            <a:xfrm>
              <a:off x="9780588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0" name="Freeform 1950"/>
            <p:cNvSpPr>
              <a:spLocks/>
            </p:cNvSpPr>
            <p:nvPr/>
          </p:nvSpPr>
          <p:spPr bwMode="auto">
            <a:xfrm>
              <a:off x="9777413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1" name="Freeform 1951"/>
            <p:cNvSpPr>
              <a:spLocks/>
            </p:cNvSpPr>
            <p:nvPr/>
          </p:nvSpPr>
          <p:spPr bwMode="auto">
            <a:xfrm>
              <a:off x="9856788" y="48482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2" name="Freeform 1952"/>
            <p:cNvSpPr>
              <a:spLocks/>
            </p:cNvSpPr>
            <p:nvPr/>
          </p:nvSpPr>
          <p:spPr bwMode="auto">
            <a:xfrm>
              <a:off x="10064750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3" name="Freeform 1953"/>
            <p:cNvSpPr>
              <a:spLocks/>
            </p:cNvSpPr>
            <p:nvPr/>
          </p:nvSpPr>
          <p:spPr bwMode="auto">
            <a:xfrm>
              <a:off x="97821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4" name="Freeform 1954"/>
            <p:cNvSpPr>
              <a:spLocks/>
            </p:cNvSpPr>
            <p:nvPr/>
          </p:nvSpPr>
          <p:spPr bwMode="auto">
            <a:xfrm>
              <a:off x="99250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5" name="Freeform 1955"/>
            <p:cNvSpPr>
              <a:spLocks/>
            </p:cNvSpPr>
            <p:nvPr/>
          </p:nvSpPr>
          <p:spPr bwMode="auto">
            <a:xfrm>
              <a:off x="9994900" y="49926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6" name="Freeform 1956"/>
            <p:cNvSpPr>
              <a:spLocks/>
            </p:cNvSpPr>
            <p:nvPr/>
          </p:nvSpPr>
          <p:spPr bwMode="auto">
            <a:xfrm>
              <a:off x="10064750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7" name="Freeform 1957"/>
            <p:cNvSpPr>
              <a:spLocks/>
            </p:cNvSpPr>
            <p:nvPr/>
          </p:nvSpPr>
          <p:spPr bwMode="auto">
            <a:xfrm>
              <a:off x="9856788" y="49926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8" name="Freeform 1958"/>
            <p:cNvSpPr>
              <a:spLocks/>
            </p:cNvSpPr>
            <p:nvPr/>
          </p:nvSpPr>
          <p:spPr bwMode="auto">
            <a:xfrm>
              <a:off x="97821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9" name="Freeform 1959"/>
            <p:cNvSpPr>
              <a:spLocks/>
            </p:cNvSpPr>
            <p:nvPr/>
          </p:nvSpPr>
          <p:spPr bwMode="auto">
            <a:xfrm>
              <a:off x="97821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0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0" name="Freeform 1960"/>
            <p:cNvSpPr>
              <a:spLocks/>
            </p:cNvSpPr>
            <p:nvPr/>
          </p:nvSpPr>
          <p:spPr bwMode="auto">
            <a:xfrm>
              <a:off x="99250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1" name="Freeform 1961"/>
            <p:cNvSpPr>
              <a:spLocks/>
            </p:cNvSpPr>
            <p:nvPr/>
          </p:nvSpPr>
          <p:spPr bwMode="auto">
            <a:xfrm>
              <a:off x="9994900" y="51308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2" name="Freeform 1962"/>
            <p:cNvSpPr>
              <a:spLocks/>
            </p:cNvSpPr>
            <p:nvPr/>
          </p:nvSpPr>
          <p:spPr bwMode="auto">
            <a:xfrm>
              <a:off x="99250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3" name="Freeform 1963"/>
            <p:cNvSpPr>
              <a:spLocks/>
            </p:cNvSpPr>
            <p:nvPr/>
          </p:nvSpPr>
          <p:spPr bwMode="auto">
            <a:xfrm>
              <a:off x="9994900" y="5060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4" name="Freeform 1964"/>
            <p:cNvSpPr>
              <a:spLocks/>
            </p:cNvSpPr>
            <p:nvPr/>
          </p:nvSpPr>
          <p:spPr bwMode="auto">
            <a:xfrm>
              <a:off x="9856788" y="51308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5" name="Freeform 1965"/>
            <p:cNvSpPr>
              <a:spLocks/>
            </p:cNvSpPr>
            <p:nvPr/>
          </p:nvSpPr>
          <p:spPr bwMode="auto">
            <a:xfrm>
              <a:off x="9856788" y="5060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6" name="Freeform 1966"/>
            <p:cNvSpPr>
              <a:spLocks/>
            </p:cNvSpPr>
            <p:nvPr/>
          </p:nvSpPr>
          <p:spPr bwMode="auto">
            <a:xfrm>
              <a:off x="10064750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7" name="Freeform 1967"/>
            <p:cNvSpPr>
              <a:spLocks/>
            </p:cNvSpPr>
            <p:nvPr/>
          </p:nvSpPr>
          <p:spPr bwMode="auto">
            <a:xfrm>
              <a:off x="9782175" y="52752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8" name="Freeform 1968"/>
            <p:cNvSpPr>
              <a:spLocks/>
            </p:cNvSpPr>
            <p:nvPr/>
          </p:nvSpPr>
          <p:spPr bwMode="auto">
            <a:xfrm>
              <a:off x="9782175" y="52054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9" name="Freeform 1969"/>
            <p:cNvSpPr>
              <a:spLocks/>
            </p:cNvSpPr>
            <p:nvPr/>
          </p:nvSpPr>
          <p:spPr bwMode="auto">
            <a:xfrm>
              <a:off x="9925050" y="52054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0" name="Freeform 1970"/>
            <p:cNvSpPr>
              <a:spLocks/>
            </p:cNvSpPr>
            <p:nvPr/>
          </p:nvSpPr>
          <p:spPr bwMode="auto">
            <a:xfrm>
              <a:off x="9856788" y="52752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1" name="Freeform 1971"/>
            <p:cNvSpPr>
              <a:spLocks/>
            </p:cNvSpPr>
            <p:nvPr/>
          </p:nvSpPr>
          <p:spPr bwMode="auto">
            <a:xfrm>
              <a:off x="9856788" y="520541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2" name="Freeform 1972"/>
            <p:cNvSpPr>
              <a:spLocks/>
            </p:cNvSpPr>
            <p:nvPr/>
          </p:nvSpPr>
          <p:spPr bwMode="auto">
            <a:xfrm>
              <a:off x="9782175" y="53451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3" name="Freeform 1973"/>
            <p:cNvSpPr>
              <a:spLocks/>
            </p:cNvSpPr>
            <p:nvPr/>
          </p:nvSpPr>
          <p:spPr bwMode="auto">
            <a:xfrm>
              <a:off x="10263188" y="55483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4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4" name="Freeform 1974"/>
            <p:cNvSpPr>
              <a:spLocks/>
            </p:cNvSpPr>
            <p:nvPr/>
          </p:nvSpPr>
          <p:spPr bwMode="auto">
            <a:xfrm>
              <a:off x="10333038" y="55483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4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5" name="Freeform 1975"/>
            <p:cNvSpPr>
              <a:spLocks/>
            </p:cNvSpPr>
            <p:nvPr/>
          </p:nvSpPr>
          <p:spPr bwMode="auto">
            <a:xfrm>
              <a:off x="10193338" y="562292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6" name="Freeform 1976"/>
            <p:cNvSpPr>
              <a:spLocks/>
            </p:cNvSpPr>
            <p:nvPr/>
          </p:nvSpPr>
          <p:spPr bwMode="auto">
            <a:xfrm>
              <a:off x="10133013" y="562292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7" name="Freeform 1977"/>
            <p:cNvSpPr>
              <a:spLocks/>
            </p:cNvSpPr>
            <p:nvPr/>
          </p:nvSpPr>
          <p:spPr bwMode="auto">
            <a:xfrm>
              <a:off x="10617200" y="53371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8" name="Freeform 1978"/>
            <p:cNvSpPr>
              <a:spLocks/>
            </p:cNvSpPr>
            <p:nvPr/>
          </p:nvSpPr>
          <p:spPr bwMode="auto">
            <a:xfrm>
              <a:off x="10539413" y="47879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9" name="Freeform 1979"/>
            <p:cNvSpPr>
              <a:spLocks/>
            </p:cNvSpPr>
            <p:nvPr/>
          </p:nvSpPr>
          <p:spPr bwMode="auto">
            <a:xfrm>
              <a:off x="10958513" y="46418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0" name="Freeform 1980"/>
            <p:cNvSpPr>
              <a:spLocks/>
            </p:cNvSpPr>
            <p:nvPr/>
          </p:nvSpPr>
          <p:spPr bwMode="auto">
            <a:xfrm>
              <a:off x="10480675" y="47132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39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39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39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1" name="Freeform 1981"/>
            <p:cNvSpPr>
              <a:spLocks/>
            </p:cNvSpPr>
            <p:nvPr/>
          </p:nvSpPr>
          <p:spPr bwMode="auto">
            <a:xfrm>
              <a:off x="10547350" y="5411788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3 h 154"/>
                <a:gd name="T30" fmla="*/ 3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2" name="Freeform 1982"/>
            <p:cNvSpPr>
              <a:spLocks/>
            </p:cNvSpPr>
            <p:nvPr/>
          </p:nvSpPr>
          <p:spPr bwMode="auto">
            <a:xfrm>
              <a:off x="10404475" y="5478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0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3" name="Freeform 1983"/>
            <p:cNvSpPr>
              <a:spLocks/>
            </p:cNvSpPr>
            <p:nvPr/>
          </p:nvSpPr>
          <p:spPr bwMode="auto">
            <a:xfrm>
              <a:off x="8382000" y="338931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4" name="Freeform 1984"/>
            <p:cNvSpPr>
              <a:spLocks/>
            </p:cNvSpPr>
            <p:nvPr/>
          </p:nvSpPr>
          <p:spPr bwMode="auto">
            <a:xfrm>
              <a:off x="8451850" y="338931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5" name="Freeform 1985"/>
            <p:cNvSpPr>
              <a:spLocks/>
            </p:cNvSpPr>
            <p:nvPr/>
          </p:nvSpPr>
          <p:spPr bwMode="auto">
            <a:xfrm>
              <a:off x="8521700" y="33893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6" name="Freeform 1986"/>
            <p:cNvSpPr>
              <a:spLocks/>
            </p:cNvSpPr>
            <p:nvPr/>
          </p:nvSpPr>
          <p:spPr bwMode="auto">
            <a:xfrm>
              <a:off x="8382000" y="3319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7" name="Freeform 1987"/>
            <p:cNvSpPr>
              <a:spLocks/>
            </p:cNvSpPr>
            <p:nvPr/>
          </p:nvSpPr>
          <p:spPr bwMode="auto">
            <a:xfrm>
              <a:off x="8451850" y="3319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8" name="Freeform 1988"/>
            <p:cNvSpPr>
              <a:spLocks/>
            </p:cNvSpPr>
            <p:nvPr/>
          </p:nvSpPr>
          <p:spPr bwMode="auto">
            <a:xfrm>
              <a:off x="8521700" y="3319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9" name="Freeform 1989"/>
            <p:cNvSpPr>
              <a:spLocks/>
            </p:cNvSpPr>
            <p:nvPr/>
          </p:nvSpPr>
          <p:spPr bwMode="auto">
            <a:xfrm>
              <a:off x="8664575" y="338931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0" name="Freeform 1990"/>
            <p:cNvSpPr>
              <a:spLocks/>
            </p:cNvSpPr>
            <p:nvPr/>
          </p:nvSpPr>
          <p:spPr bwMode="auto">
            <a:xfrm>
              <a:off x="8594725" y="338931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1" name="Freeform 1991"/>
            <p:cNvSpPr>
              <a:spLocks/>
            </p:cNvSpPr>
            <p:nvPr/>
          </p:nvSpPr>
          <p:spPr bwMode="auto">
            <a:xfrm>
              <a:off x="8594725" y="3319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2" name="Freeform 1992"/>
            <p:cNvSpPr>
              <a:spLocks/>
            </p:cNvSpPr>
            <p:nvPr/>
          </p:nvSpPr>
          <p:spPr bwMode="auto">
            <a:xfrm>
              <a:off x="8939213" y="3878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3" name="Freeform 1993"/>
            <p:cNvSpPr>
              <a:spLocks/>
            </p:cNvSpPr>
            <p:nvPr/>
          </p:nvSpPr>
          <p:spPr bwMode="auto">
            <a:xfrm>
              <a:off x="9009063" y="3878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4" name="Freeform 1994"/>
            <p:cNvSpPr>
              <a:spLocks/>
            </p:cNvSpPr>
            <p:nvPr/>
          </p:nvSpPr>
          <p:spPr bwMode="auto">
            <a:xfrm>
              <a:off x="9078913" y="3878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5" name="Freeform 1995"/>
            <p:cNvSpPr>
              <a:spLocks/>
            </p:cNvSpPr>
            <p:nvPr/>
          </p:nvSpPr>
          <p:spPr bwMode="auto">
            <a:xfrm>
              <a:off x="9078913" y="38100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6" name="Freeform 1996"/>
            <p:cNvSpPr>
              <a:spLocks/>
            </p:cNvSpPr>
            <p:nvPr/>
          </p:nvSpPr>
          <p:spPr bwMode="auto">
            <a:xfrm>
              <a:off x="8939213" y="4019551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7" name="Freeform 1997"/>
            <p:cNvSpPr>
              <a:spLocks/>
            </p:cNvSpPr>
            <p:nvPr/>
          </p:nvSpPr>
          <p:spPr bwMode="auto">
            <a:xfrm>
              <a:off x="9009063" y="401955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8" name="Freeform 1998"/>
            <p:cNvSpPr>
              <a:spLocks/>
            </p:cNvSpPr>
            <p:nvPr/>
          </p:nvSpPr>
          <p:spPr bwMode="auto">
            <a:xfrm>
              <a:off x="9078913" y="401955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9" name="Freeform 1999"/>
            <p:cNvSpPr>
              <a:spLocks/>
            </p:cNvSpPr>
            <p:nvPr/>
          </p:nvSpPr>
          <p:spPr bwMode="auto">
            <a:xfrm>
              <a:off x="9150350" y="4019551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0" name="Freeform 2000"/>
            <p:cNvSpPr>
              <a:spLocks/>
            </p:cNvSpPr>
            <p:nvPr/>
          </p:nvSpPr>
          <p:spPr bwMode="auto">
            <a:xfrm>
              <a:off x="9150350" y="4087813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1" name="Freeform 2001"/>
            <p:cNvSpPr>
              <a:spLocks/>
            </p:cNvSpPr>
            <p:nvPr/>
          </p:nvSpPr>
          <p:spPr bwMode="auto">
            <a:xfrm>
              <a:off x="9215438" y="408781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2" name="Freeform 2002"/>
            <p:cNvSpPr>
              <a:spLocks/>
            </p:cNvSpPr>
            <p:nvPr/>
          </p:nvSpPr>
          <p:spPr bwMode="auto">
            <a:xfrm>
              <a:off x="9150350" y="415290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3" name="Freeform 2003"/>
            <p:cNvSpPr>
              <a:spLocks/>
            </p:cNvSpPr>
            <p:nvPr/>
          </p:nvSpPr>
          <p:spPr bwMode="auto">
            <a:xfrm>
              <a:off x="9220200" y="41529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4" name="Freeform 2004"/>
            <p:cNvSpPr>
              <a:spLocks/>
            </p:cNvSpPr>
            <p:nvPr/>
          </p:nvSpPr>
          <p:spPr bwMode="auto">
            <a:xfrm>
              <a:off x="8939213" y="39481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5" name="Freeform 2005"/>
            <p:cNvSpPr>
              <a:spLocks/>
            </p:cNvSpPr>
            <p:nvPr/>
          </p:nvSpPr>
          <p:spPr bwMode="auto">
            <a:xfrm>
              <a:off x="9009063" y="39481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6" name="Freeform 2006"/>
            <p:cNvSpPr>
              <a:spLocks/>
            </p:cNvSpPr>
            <p:nvPr/>
          </p:nvSpPr>
          <p:spPr bwMode="auto">
            <a:xfrm>
              <a:off x="8870950" y="4019551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7" name="Freeform 2007"/>
            <p:cNvSpPr>
              <a:spLocks/>
            </p:cNvSpPr>
            <p:nvPr/>
          </p:nvSpPr>
          <p:spPr bwMode="auto">
            <a:xfrm>
              <a:off x="8870950" y="39481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8" name="Freeform 2008"/>
            <p:cNvSpPr>
              <a:spLocks/>
            </p:cNvSpPr>
            <p:nvPr/>
          </p:nvSpPr>
          <p:spPr bwMode="auto">
            <a:xfrm>
              <a:off x="9078913" y="39481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9" name="Freeform 2009"/>
            <p:cNvSpPr>
              <a:spLocks/>
            </p:cNvSpPr>
            <p:nvPr/>
          </p:nvSpPr>
          <p:spPr bwMode="auto">
            <a:xfrm>
              <a:off x="8939213" y="40814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0" name="Freeform 2010"/>
            <p:cNvSpPr>
              <a:spLocks/>
            </p:cNvSpPr>
            <p:nvPr/>
          </p:nvSpPr>
          <p:spPr bwMode="auto">
            <a:xfrm>
              <a:off x="9009063" y="40814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1" name="Freeform 2011"/>
            <p:cNvSpPr>
              <a:spLocks/>
            </p:cNvSpPr>
            <p:nvPr/>
          </p:nvSpPr>
          <p:spPr bwMode="auto">
            <a:xfrm>
              <a:off x="8870950" y="40814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2" name="Freeform 2012"/>
            <p:cNvSpPr>
              <a:spLocks/>
            </p:cNvSpPr>
            <p:nvPr/>
          </p:nvSpPr>
          <p:spPr bwMode="auto">
            <a:xfrm>
              <a:off x="8939213" y="429101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3" name="Freeform 2013"/>
            <p:cNvSpPr>
              <a:spLocks/>
            </p:cNvSpPr>
            <p:nvPr/>
          </p:nvSpPr>
          <p:spPr bwMode="auto">
            <a:xfrm>
              <a:off x="8870950" y="429101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4" name="Freeform 2015"/>
            <p:cNvSpPr>
              <a:spLocks/>
            </p:cNvSpPr>
            <p:nvPr/>
          </p:nvSpPr>
          <p:spPr bwMode="auto">
            <a:xfrm>
              <a:off x="8732838" y="42275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5" name="Freeform 2016"/>
            <p:cNvSpPr>
              <a:spLocks/>
            </p:cNvSpPr>
            <p:nvPr/>
          </p:nvSpPr>
          <p:spPr bwMode="auto">
            <a:xfrm>
              <a:off x="8451850" y="35306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6" name="Freeform 2017"/>
            <p:cNvSpPr>
              <a:spLocks/>
            </p:cNvSpPr>
            <p:nvPr/>
          </p:nvSpPr>
          <p:spPr bwMode="auto">
            <a:xfrm>
              <a:off x="8521700" y="35306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7" name="Freeform 2018"/>
            <p:cNvSpPr>
              <a:spLocks/>
            </p:cNvSpPr>
            <p:nvPr/>
          </p:nvSpPr>
          <p:spPr bwMode="auto">
            <a:xfrm>
              <a:off x="8451850" y="346075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8" name="Freeform 2019"/>
            <p:cNvSpPr>
              <a:spLocks/>
            </p:cNvSpPr>
            <p:nvPr/>
          </p:nvSpPr>
          <p:spPr bwMode="auto">
            <a:xfrm>
              <a:off x="8521700" y="346075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9" name="Freeform 2020"/>
            <p:cNvSpPr>
              <a:spLocks/>
            </p:cNvSpPr>
            <p:nvPr/>
          </p:nvSpPr>
          <p:spPr bwMode="auto">
            <a:xfrm>
              <a:off x="8453438" y="39481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0" name="Freeform 2021"/>
            <p:cNvSpPr>
              <a:spLocks/>
            </p:cNvSpPr>
            <p:nvPr/>
          </p:nvSpPr>
          <p:spPr bwMode="auto">
            <a:xfrm>
              <a:off x="8523288" y="39481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1" name="Freeform 2022"/>
            <p:cNvSpPr>
              <a:spLocks/>
            </p:cNvSpPr>
            <p:nvPr/>
          </p:nvSpPr>
          <p:spPr bwMode="auto">
            <a:xfrm>
              <a:off x="8593138" y="39481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2" name="Freeform 2023"/>
            <p:cNvSpPr>
              <a:spLocks/>
            </p:cNvSpPr>
            <p:nvPr/>
          </p:nvSpPr>
          <p:spPr bwMode="auto">
            <a:xfrm>
              <a:off x="8593138" y="4079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3" name="Freeform 2024"/>
            <p:cNvSpPr>
              <a:spLocks/>
            </p:cNvSpPr>
            <p:nvPr/>
          </p:nvSpPr>
          <p:spPr bwMode="auto">
            <a:xfrm>
              <a:off x="8523288" y="4010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4" name="Freeform 2025"/>
            <p:cNvSpPr>
              <a:spLocks/>
            </p:cNvSpPr>
            <p:nvPr/>
          </p:nvSpPr>
          <p:spPr bwMode="auto">
            <a:xfrm>
              <a:off x="8593138" y="4010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5" name="Freeform 2026"/>
            <p:cNvSpPr>
              <a:spLocks/>
            </p:cNvSpPr>
            <p:nvPr/>
          </p:nvSpPr>
          <p:spPr bwMode="auto">
            <a:xfrm>
              <a:off x="8593138" y="41544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6" name="Freeform 2027"/>
            <p:cNvSpPr>
              <a:spLocks/>
            </p:cNvSpPr>
            <p:nvPr/>
          </p:nvSpPr>
          <p:spPr bwMode="auto">
            <a:xfrm>
              <a:off x="8661400" y="4079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7" name="Freeform 2028"/>
            <p:cNvSpPr>
              <a:spLocks/>
            </p:cNvSpPr>
            <p:nvPr/>
          </p:nvSpPr>
          <p:spPr bwMode="auto">
            <a:xfrm>
              <a:off x="8661400" y="41544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8" name="Freeform 2029"/>
            <p:cNvSpPr>
              <a:spLocks/>
            </p:cNvSpPr>
            <p:nvPr/>
          </p:nvSpPr>
          <p:spPr bwMode="auto">
            <a:xfrm>
              <a:off x="8664575" y="35306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9" name="Freeform 2030"/>
            <p:cNvSpPr>
              <a:spLocks/>
            </p:cNvSpPr>
            <p:nvPr/>
          </p:nvSpPr>
          <p:spPr bwMode="auto">
            <a:xfrm>
              <a:off x="8734425" y="35306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0" name="Freeform 2031"/>
            <p:cNvSpPr>
              <a:spLocks/>
            </p:cNvSpPr>
            <p:nvPr/>
          </p:nvSpPr>
          <p:spPr bwMode="auto">
            <a:xfrm>
              <a:off x="8664575" y="34607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1" name="Freeform 2032"/>
            <p:cNvSpPr>
              <a:spLocks/>
            </p:cNvSpPr>
            <p:nvPr/>
          </p:nvSpPr>
          <p:spPr bwMode="auto">
            <a:xfrm>
              <a:off x="8734425" y="34607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2" name="Freeform 2033"/>
            <p:cNvSpPr>
              <a:spLocks/>
            </p:cNvSpPr>
            <p:nvPr/>
          </p:nvSpPr>
          <p:spPr bwMode="auto">
            <a:xfrm>
              <a:off x="8594725" y="35306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3" name="Freeform 2034"/>
            <p:cNvSpPr>
              <a:spLocks/>
            </p:cNvSpPr>
            <p:nvPr/>
          </p:nvSpPr>
          <p:spPr bwMode="auto">
            <a:xfrm>
              <a:off x="8594725" y="34607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4" name="Freeform 2035"/>
            <p:cNvSpPr>
              <a:spLocks/>
            </p:cNvSpPr>
            <p:nvPr/>
          </p:nvSpPr>
          <p:spPr bwMode="auto">
            <a:xfrm>
              <a:off x="8451850" y="3595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5" name="Freeform 2036"/>
            <p:cNvSpPr>
              <a:spLocks/>
            </p:cNvSpPr>
            <p:nvPr/>
          </p:nvSpPr>
          <p:spPr bwMode="auto">
            <a:xfrm>
              <a:off x="8664575" y="3595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6" name="Freeform 2037"/>
            <p:cNvSpPr>
              <a:spLocks/>
            </p:cNvSpPr>
            <p:nvPr/>
          </p:nvSpPr>
          <p:spPr bwMode="auto">
            <a:xfrm>
              <a:off x="8734425" y="3595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7" name="Freeform 2038"/>
            <p:cNvSpPr>
              <a:spLocks/>
            </p:cNvSpPr>
            <p:nvPr/>
          </p:nvSpPr>
          <p:spPr bwMode="auto">
            <a:xfrm>
              <a:off x="8804275" y="3595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8" name="Freeform 2039"/>
            <p:cNvSpPr>
              <a:spLocks/>
            </p:cNvSpPr>
            <p:nvPr/>
          </p:nvSpPr>
          <p:spPr bwMode="auto">
            <a:xfrm>
              <a:off x="8594725" y="3595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9" name="Freeform 2040"/>
            <p:cNvSpPr>
              <a:spLocks/>
            </p:cNvSpPr>
            <p:nvPr/>
          </p:nvSpPr>
          <p:spPr bwMode="auto">
            <a:xfrm>
              <a:off x="8521700" y="37401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0" name="Freeform 2041"/>
            <p:cNvSpPr>
              <a:spLocks/>
            </p:cNvSpPr>
            <p:nvPr/>
          </p:nvSpPr>
          <p:spPr bwMode="auto">
            <a:xfrm>
              <a:off x="8451850" y="36703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1" name="Freeform 2042"/>
            <p:cNvSpPr>
              <a:spLocks/>
            </p:cNvSpPr>
            <p:nvPr/>
          </p:nvSpPr>
          <p:spPr bwMode="auto">
            <a:xfrm>
              <a:off x="8451850" y="38814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2" name="Freeform 2043"/>
            <p:cNvSpPr>
              <a:spLocks/>
            </p:cNvSpPr>
            <p:nvPr/>
          </p:nvSpPr>
          <p:spPr bwMode="auto">
            <a:xfrm>
              <a:off x="8521700" y="3811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3" name="Freeform 2044"/>
            <p:cNvSpPr>
              <a:spLocks/>
            </p:cNvSpPr>
            <p:nvPr/>
          </p:nvSpPr>
          <p:spPr bwMode="auto">
            <a:xfrm>
              <a:off x="8664575" y="36671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4" name="Freeform 2045"/>
            <p:cNvSpPr>
              <a:spLocks/>
            </p:cNvSpPr>
            <p:nvPr/>
          </p:nvSpPr>
          <p:spPr bwMode="auto">
            <a:xfrm>
              <a:off x="8594725" y="3881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5" name="Freeform 2046"/>
            <p:cNvSpPr>
              <a:spLocks/>
            </p:cNvSpPr>
            <p:nvPr/>
          </p:nvSpPr>
          <p:spPr bwMode="auto">
            <a:xfrm>
              <a:off x="8594725" y="38115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6" name="Freeform 2047"/>
            <p:cNvSpPr>
              <a:spLocks/>
            </p:cNvSpPr>
            <p:nvPr/>
          </p:nvSpPr>
          <p:spPr bwMode="auto">
            <a:xfrm>
              <a:off x="9083675" y="26193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7" name="Freeform 2048"/>
            <p:cNvSpPr>
              <a:spLocks/>
            </p:cNvSpPr>
            <p:nvPr/>
          </p:nvSpPr>
          <p:spPr bwMode="auto">
            <a:xfrm>
              <a:off x="8734425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8" name="Freeform 2049"/>
            <p:cNvSpPr>
              <a:spLocks/>
            </p:cNvSpPr>
            <p:nvPr/>
          </p:nvSpPr>
          <p:spPr bwMode="auto">
            <a:xfrm>
              <a:off x="8804275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9" name="Freeform 2050"/>
            <p:cNvSpPr>
              <a:spLocks/>
            </p:cNvSpPr>
            <p:nvPr/>
          </p:nvSpPr>
          <p:spPr bwMode="auto">
            <a:xfrm>
              <a:off x="8874125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0" name="Freeform 2051"/>
            <p:cNvSpPr>
              <a:spLocks/>
            </p:cNvSpPr>
            <p:nvPr/>
          </p:nvSpPr>
          <p:spPr bwMode="auto">
            <a:xfrm>
              <a:off x="8945563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1" name="Freeform 2052"/>
            <p:cNvSpPr>
              <a:spLocks/>
            </p:cNvSpPr>
            <p:nvPr/>
          </p:nvSpPr>
          <p:spPr bwMode="auto">
            <a:xfrm>
              <a:off x="9013825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2" name="Freeform 2053"/>
            <p:cNvSpPr>
              <a:spLocks/>
            </p:cNvSpPr>
            <p:nvPr/>
          </p:nvSpPr>
          <p:spPr bwMode="auto">
            <a:xfrm>
              <a:off x="8593138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3" name="Freeform 2054"/>
            <p:cNvSpPr>
              <a:spLocks/>
            </p:cNvSpPr>
            <p:nvPr/>
          </p:nvSpPr>
          <p:spPr bwMode="auto">
            <a:xfrm>
              <a:off x="8662988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4" name="Freeform 2055"/>
            <p:cNvSpPr>
              <a:spLocks/>
            </p:cNvSpPr>
            <p:nvPr/>
          </p:nvSpPr>
          <p:spPr bwMode="auto">
            <a:xfrm>
              <a:off x="9085263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5" name="Freeform 2056"/>
            <p:cNvSpPr>
              <a:spLocks/>
            </p:cNvSpPr>
            <p:nvPr/>
          </p:nvSpPr>
          <p:spPr bwMode="auto">
            <a:xfrm>
              <a:off x="9085263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6" name="Freeform 2057"/>
            <p:cNvSpPr>
              <a:spLocks/>
            </p:cNvSpPr>
            <p:nvPr/>
          </p:nvSpPr>
          <p:spPr bwMode="auto">
            <a:xfrm>
              <a:off x="91535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7" name="Freeform 2058"/>
            <p:cNvSpPr>
              <a:spLocks/>
            </p:cNvSpPr>
            <p:nvPr/>
          </p:nvSpPr>
          <p:spPr bwMode="auto">
            <a:xfrm>
              <a:off x="91535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8" name="Freeform 2059"/>
            <p:cNvSpPr>
              <a:spLocks/>
            </p:cNvSpPr>
            <p:nvPr/>
          </p:nvSpPr>
          <p:spPr bwMode="auto">
            <a:xfrm>
              <a:off x="87344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9" name="Freeform 2060"/>
            <p:cNvSpPr>
              <a:spLocks/>
            </p:cNvSpPr>
            <p:nvPr/>
          </p:nvSpPr>
          <p:spPr bwMode="auto">
            <a:xfrm>
              <a:off x="87344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0" name="Freeform 2061"/>
            <p:cNvSpPr>
              <a:spLocks/>
            </p:cNvSpPr>
            <p:nvPr/>
          </p:nvSpPr>
          <p:spPr bwMode="auto">
            <a:xfrm>
              <a:off x="88042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1" name="Freeform 2062"/>
            <p:cNvSpPr>
              <a:spLocks/>
            </p:cNvSpPr>
            <p:nvPr/>
          </p:nvSpPr>
          <p:spPr bwMode="auto">
            <a:xfrm>
              <a:off x="880427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2" name="Freeform 2063"/>
            <p:cNvSpPr>
              <a:spLocks/>
            </p:cNvSpPr>
            <p:nvPr/>
          </p:nvSpPr>
          <p:spPr bwMode="auto">
            <a:xfrm>
              <a:off x="88741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3" name="Freeform 2064"/>
            <p:cNvSpPr>
              <a:spLocks/>
            </p:cNvSpPr>
            <p:nvPr/>
          </p:nvSpPr>
          <p:spPr bwMode="auto">
            <a:xfrm>
              <a:off x="887412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4" name="Freeform 2065"/>
            <p:cNvSpPr>
              <a:spLocks/>
            </p:cNvSpPr>
            <p:nvPr/>
          </p:nvSpPr>
          <p:spPr bwMode="auto">
            <a:xfrm>
              <a:off x="89455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5" name="Freeform 2066"/>
            <p:cNvSpPr>
              <a:spLocks/>
            </p:cNvSpPr>
            <p:nvPr/>
          </p:nvSpPr>
          <p:spPr bwMode="auto">
            <a:xfrm>
              <a:off x="89455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6" name="Freeform 2067"/>
            <p:cNvSpPr>
              <a:spLocks/>
            </p:cNvSpPr>
            <p:nvPr/>
          </p:nvSpPr>
          <p:spPr bwMode="auto">
            <a:xfrm>
              <a:off x="90138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7" name="Freeform 2068"/>
            <p:cNvSpPr>
              <a:spLocks/>
            </p:cNvSpPr>
            <p:nvPr/>
          </p:nvSpPr>
          <p:spPr bwMode="auto">
            <a:xfrm>
              <a:off x="90138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8" name="Freeform 2069"/>
            <p:cNvSpPr>
              <a:spLocks/>
            </p:cNvSpPr>
            <p:nvPr/>
          </p:nvSpPr>
          <p:spPr bwMode="auto">
            <a:xfrm>
              <a:off x="8593138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9" name="Freeform 2070"/>
            <p:cNvSpPr>
              <a:spLocks/>
            </p:cNvSpPr>
            <p:nvPr/>
          </p:nvSpPr>
          <p:spPr bwMode="auto">
            <a:xfrm>
              <a:off x="8593138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0" name="Freeform 2071"/>
            <p:cNvSpPr>
              <a:spLocks/>
            </p:cNvSpPr>
            <p:nvPr/>
          </p:nvSpPr>
          <p:spPr bwMode="auto">
            <a:xfrm>
              <a:off x="8662988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1" name="Freeform 2072"/>
            <p:cNvSpPr>
              <a:spLocks/>
            </p:cNvSpPr>
            <p:nvPr/>
          </p:nvSpPr>
          <p:spPr bwMode="auto">
            <a:xfrm>
              <a:off x="8662988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2" name="Freeform 2073"/>
            <p:cNvSpPr>
              <a:spLocks/>
            </p:cNvSpPr>
            <p:nvPr/>
          </p:nvSpPr>
          <p:spPr bwMode="auto">
            <a:xfrm>
              <a:off x="9085263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3" name="Freeform 2074"/>
            <p:cNvSpPr>
              <a:spLocks/>
            </p:cNvSpPr>
            <p:nvPr/>
          </p:nvSpPr>
          <p:spPr bwMode="auto">
            <a:xfrm>
              <a:off x="9085263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4" name="Freeform 2075"/>
            <p:cNvSpPr>
              <a:spLocks/>
            </p:cNvSpPr>
            <p:nvPr/>
          </p:nvSpPr>
          <p:spPr bwMode="auto">
            <a:xfrm>
              <a:off x="91535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5" name="Freeform 2076"/>
            <p:cNvSpPr>
              <a:spLocks/>
            </p:cNvSpPr>
            <p:nvPr/>
          </p:nvSpPr>
          <p:spPr bwMode="auto">
            <a:xfrm>
              <a:off x="91535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6" name="Freeform 2077"/>
            <p:cNvSpPr>
              <a:spLocks/>
            </p:cNvSpPr>
            <p:nvPr/>
          </p:nvSpPr>
          <p:spPr bwMode="auto">
            <a:xfrm>
              <a:off x="87344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7" name="Freeform 2078"/>
            <p:cNvSpPr>
              <a:spLocks/>
            </p:cNvSpPr>
            <p:nvPr/>
          </p:nvSpPr>
          <p:spPr bwMode="auto">
            <a:xfrm>
              <a:off x="87344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8" name="Freeform 2079"/>
            <p:cNvSpPr>
              <a:spLocks/>
            </p:cNvSpPr>
            <p:nvPr/>
          </p:nvSpPr>
          <p:spPr bwMode="auto">
            <a:xfrm>
              <a:off x="880427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9" name="Freeform 2080"/>
            <p:cNvSpPr>
              <a:spLocks/>
            </p:cNvSpPr>
            <p:nvPr/>
          </p:nvSpPr>
          <p:spPr bwMode="auto">
            <a:xfrm>
              <a:off x="880427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0" name="Freeform 2081"/>
            <p:cNvSpPr>
              <a:spLocks/>
            </p:cNvSpPr>
            <p:nvPr/>
          </p:nvSpPr>
          <p:spPr bwMode="auto">
            <a:xfrm>
              <a:off x="88741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1" name="Freeform 2082"/>
            <p:cNvSpPr>
              <a:spLocks/>
            </p:cNvSpPr>
            <p:nvPr/>
          </p:nvSpPr>
          <p:spPr bwMode="auto">
            <a:xfrm>
              <a:off x="88741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2" name="Freeform 2083"/>
            <p:cNvSpPr>
              <a:spLocks/>
            </p:cNvSpPr>
            <p:nvPr/>
          </p:nvSpPr>
          <p:spPr bwMode="auto">
            <a:xfrm>
              <a:off x="89455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3" name="Freeform 2084"/>
            <p:cNvSpPr>
              <a:spLocks/>
            </p:cNvSpPr>
            <p:nvPr/>
          </p:nvSpPr>
          <p:spPr bwMode="auto">
            <a:xfrm>
              <a:off x="89455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4" name="Freeform 2085"/>
            <p:cNvSpPr>
              <a:spLocks/>
            </p:cNvSpPr>
            <p:nvPr/>
          </p:nvSpPr>
          <p:spPr bwMode="auto">
            <a:xfrm>
              <a:off x="90138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5" name="Freeform 2086"/>
            <p:cNvSpPr>
              <a:spLocks/>
            </p:cNvSpPr>
            <p:nvPr/>
          </p:nvSpPr>
          <p:spPr bwMode="auto">
            <a:xfrm>
              <a:off x="90138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6" name="Freeform 2087"/>
            <p:cNvSpPr>
              <a:spLocks/>
            </p:cNvSpPr>
            <p:nvPr/>
          </p:nvSpPr>
          <p:spPr bwMode="auto">
            <a:xfrm>
              <a:off x="9221788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7" name="Freeform 2088"/>
            <p:cNvSpPr>
              <a:spLocks/>
            </p:cNvSpPr>
            <p:nvPr/>
          </p:nvSpPr>
          <p:spPr bwMode="auto">
            <a:xfrm>
              <a:off x="9291638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8" name="Freeform 2089"/>
            <p:cNvSpPr>
              <a:spLocks/>
            </p:cNvSpPr>
            <p:nvPr/>
          </p:nvSpPr>
          <p:spPr bwMode="auto">
            <a:xfrm>
              <a:off x="936307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9" name="Freeform 2090"/>
            <p:cNvSpPr>
              <a:spLocks/>
            </p:cNvSpPr>
            <p:nvPr/>
          </p:nvSpPr>
          <p:spPr bwMode="auto">
            <a:xfrm>
              <a:off x="9432925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0" name="Freeform 2091"/>
            <p:cNvSpPr>
              <a:spLocks/>
            </p:cNvSpPr>
            <p:nvPr/>
          </p:nvSpPr>
          <p:spPr bwMode="auto">
            <a:xfrm>
              <a:off x="9502775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1" name="Freeform 2092"/>
            <p:cNvSpPr>
              <a:spLocks/>
            </p:cNvSpPr>
            <p:nvPr/>
          </p:nvSpPr>
          <p:spPr bwMode="auto">
            <a:xfrm>
              <a:off x="9571038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2" name="Freeform 2093"/>
            <p:cNvSpPr>
              <a:spLocks/>
            </p:cNvSpPr>
            <p:nvPr/>
          </p:nvSpPr>
          <p:spPr bwMode="auto">
            <a:xfrm>
              <a:off x="9572625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3" name="Freeform 2094"/>
            <p:cNvSpPr>
              <a:spLocks/>
            </p:cNvSpPr>
            <p:nvPr/>
          </p:nvSpPr>
          <p:spPr bwMode="auto">
            <a:xfrm>
              <a:off x="9572625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4" name="Freeform 2095"/>
            <p:cNvSpPr>
              <a:spLocks/>
            </p:cNvSpPr>
            <p:nvPr/>
          </p:nvSpPr>
          <p:spPr bwMode="auto">
            <a:xfrm>
              <a:off x="96424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5" name="Freeform 2096"/>
            <p:cNvSpPr>
              <a:spLocks/>
            </p:cNvSpPr>
            <p:nvPr/>
          </p:nvSpPr>
          <p:spPr bwMode="auto">
            <a:xfrm>
              <a:off x="96424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6" name="Freeform 2097"/>
            <p:cNvSpPr>
              <a:spLocks/>
            </p:cNvSpPr>
            <p:nvPr/>
          </p:nvSpPr>
          <p:spPr bwMode="auto">
            <a:xfrm>
              <a:off x="9642475" y="20637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7" name="Freeform 2098"/>
            <p:cNvSpPr>
              <a:spLocks/>
            </p:cNvSpPr>
            <p:nvPr/>
          </p:nvSpPr>
          <p:spPr bwMode="auto">
            <a:xfrm>
              <a:off x="9642475" y="213518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8" name="Freeform 2099"/>
            <p:cNvSpPr>
              <a:spLocks/>
            </p:cNvSpPr>
            <p:nvPr/>
          </p:nvSpPr>
          <p:spPr bwMode="auto">
            <a:xfrm>
              <a:off x="92233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9" name="Freeform 2100"/>
            <p:cNvSpPr>
              <a:spLocks/>
            </p:cNvSpPr>
            <p:nvPr/>
          </p:nvSpPr>
          <p:spPr bwMode="auto">
            <a:xfrm>
              <a:off x="92233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0" name="Freeform 2101"/>
            <p:cNvSpPr>
              <a:spLocks/>
            </p:cNvSpPr>
            <p:nvPr/>
          </p:nvSpPr>
          <p:spPr bwMode="auto">
            <a:xfrm>
              <a:off x="92932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1" name="Freeform 2102"/>
            <p:cNvSpPr>
              <a:spLocks/>
            </p:cNvSpPr>
            <p:nvPr/>
          </p:nvSpPr>
          <p:spPr bwMode="auto">
            <a:xfrm>
              <a:off x="929322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2" name="Freeform 2103"/>
            <p:cNvSpPr>
              <a:spLocks/>
            </p:cNvSpPr>
            <p:nvPr/>
          </p:nvSpPr>
          <p:spPr bwMode="auto">
            <a:xfrm>
              <a:off x="93630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3" name="Freeform 2104"/>
            <p:cNvSpPr>
              <a:spLocks/>
            </p:cNvSpPr>
            <p:nvPr/>
          </p:nvSpPr>
          <p:spPr bwMode="auto">
            <a:xfrm>
              <a:off x="94329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4" name="Freeform 2105"/>
            <p:cNvSpPr>
              <a:spLocks/>
            </p:cNvSpPr>
            <p:nvPr/>
          </p:nvSpPr>
          <p:spPr bwMode="auto">
            <a:xfrm>
              <a:off x="9502775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5" name="Freeform 2106"/>
            <p:cNvSpPr>
              <a:spLocks/>
            </p:cNvSpPr>
            <p:nvPr/>
          </p:nvSpPr>
          <p:spPr bwMode="auto">
            <a:xfrm>
              <a:off x="9572625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6" name="Freeform 2107"/>
            <p:cNvSpPr>
              <a:spLocks/>
            </p:cNvSpPr>
            <p:nvPr/>
          </p:nvSpPr>
          <p:spPr bwMode="auto">
            <a:xfrm>
              <a:off x="9572625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7" name="Freeform 2108"/>
            <p:cNvSpPr>
              <a:spLocks/>
            </p:cNvSpPr>
            <p:nvPr/>
          </p:nvSpPr>
          <p:spPr bwMode="auto">
            <a:xfrm>
              <a:off x="96424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8" name="Freeform 2109"/>
            <p:cNvSpPr>
              <a:spLocks/>
            </p:cNvSpPr>
            <p:nvPr/>
          </p:nvSpPr>
          <p:spPr bwMode="auto">
            <a:xfrm>
              <a:off x="96424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9" name="Freeform 2110"/>
            <p:cNvSpPr>
              <a:spLocks/>
            </p:cNvSpPr>
            <p:nvPr/>
          </p:nvSpPr>
          <p:spPr bwMode="auto">
            <a:xfrm>
              <a:off x="9710738" y="185261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0" name="Freeform 2111"/>
            <p:cNvSpPr>
              <a:spLocks/>
            </p:cNvSpPr>
            <p:nvPr/>
          </p:nvSpPr>
          <p:spPr bwMode="auto">
            <a:xfrm>
              <a:off x="9780588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1" name="Freeform 2112"/>
            <p:cNvSpPr>
              <a:spLocks/>
            </p:cNvSpPr>
            <p:nvPr/>
          </p:nvSpPr>
          <p:spPr bwMode="auto">
            <a:xfrm>
              <a:off x="98456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2" name="Freeform 2113"/>
            <p:cNvSpPr>
              <a:spLocks/>
            </p:cNvSpPr>
            <p:nvPr/>
          </p:nvSpPr>
          <p:spPr bwMode="auto">
            <a:xfrm>
              <a:off x="9920288" y="17780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3" name="Freeform 2114"/>
            <p:cNvSpPr>
              <a:spLocks/>
            </p:cNvSpPr>
            <p:nvPr/>
          </p:nvSpPr>
          <p:spPr bwMode="auto">
            <a:xfrm>
              <a:off x="9710738" y="192246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4" name="Freeform 2115"/>
            <p:cNvSpPr>
              <a:spLocks/>
            </p:cNvSpPr>
            <p:nvPr/>
          </p:nvSpPr>
          <p:spPr bwMode="auto">
            <a:xfrm>
              <a:off x="9504363" y="199072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5" name="Freeform 2116"/>
            <p:cNvSpPr>
              <a:spLocks/>
            </p:cNvSpPr>
            <p:nvPr/>
          </p:nvSpPr>
          <p:spPr bwMode="auto">
            <a:xfrm>
              <a:off x="9574213" y="199072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6" name="Freeform 2117"/>
            <p:cNvSpPr>
              <a:spLocks/>
            </p:cNvSpPr>
            <p:nvPr/>
          </p:nvSpPr>
          <p:spPr bwMode="auto">
            <a:xfrm>
              <a:off x="9572625" y="2062163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7" name="Freeform 2118"/>
            <p:cNvSpPr>
              <a:spLocks/>
            </p:cNvSpPr>
            <p:nvPr/>
          </p:nvSpPr>
          <p:spPr bwMode="auto">
            <a:xfrm>
              <a:off x="9574213" y="21288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8" name="Freeform 2119"/>
            <p:cNvSpPr>
              <a:spLocks/>
            </p:cNvSpPr>
            <p:nvPr/>
          </p:nvSpPr>
          <p:spPr bwMode="auto">
            <a:xfrm>
              <a:off x="9710738" y="17081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9" name="Freeform 2120"/>
            <p:cNvSpPr>
              <a:spLocks/>
            </p:cNvSpPr>
            <p:nvPr/>
          </p:nvSpPr>
          <p:spPr bwMode="auto">
            <a:xfrm>
              <a:off x="977900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0" name="Freeform 2121"/>
            <p:cNvSpPr>
              <a:spLocks/>
            </p:cNvSpPr>
            <p:nvPr/>
          </p:nvSpPr>
          <p:spPr bwMode="auto">
            <a:xfrm>
              <a:off x="9710738" y="17780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1" name="Freeform 2122"/>
            <p:cNvSpPr>
              <a:spLocks/>
            </p:cNvSpPr>
            <p:nvPr/>
          </p:nvSpPr>
          <p:spPr bwMode="auto">
            <a:xfrm>
              <a:off x="92233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2" name="Freeform 2123"/>
            <p:cNvSpPr>
              <a:spLocks/>
            </p:cNvSpPr>
            <p:nvPr/>
          </p:nvSpPr>
          <p:spPr bwMode="auto">
            <a:xfrm>
              <a:off x="92233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3" name="Freeform 2124"/>
            <p:cNvSpPr>
              <a:spLocks/>
            </p:cNvSpPr>
            <p:nvPr/>
          </p:nvSpPr>
          <p:spPr bwMode="auto">
            <a:xfrm>
              <a:off x="92932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4" name="Freeform 2125"/>
            <p:cNvSpPr>
              <a:spLocks/>
            </p:cNvSpPr>
            <p:nvPr/>
          </p:nvSpPr>
          <p:spPr bwMode="auto">
            <a:xfrm>
              <a:off x="92932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5" name="Freeform 2126"/>
            <p:cNvSpPr>
              <a:spLocks/>
            </p:cNvSpPr>
            <p:nvPr/>
          </p:nvSpPr>
          <p:spPr bwMode="auto">
            <a:xfrm>
              <a:off x="93630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6" name="Freeform 2127"/>
            <p:cNvSpPr>
              <a:spLocks/>
            </p:cNvSpPr>
            <p:nvPr/>
          </p:nvSpPr>
          <p:spPr bwMode="auto">
            <a:xfrm>
              <a:off x="93630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7" name="Freeform 2128"/>
            <p:cNvSpPr>
              <a:spLocks/>
            </p:cNvSpPr>
            <p:nvPr/>
          </p:nvSpPr>
          <p:spPr bwMode="auto">
            <a:xfrm>
              <a:off x="94329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8" name="Freeform 2129"/>
            <p:cNvSpPr>
              <a:spLocks/>
            </p:cNvSpPr>
            <p:nvPr/>
          </p:nvSpPr>
          <p:spPr bwMode="auto">
            <a:xfrm>
              <a:off x="94329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9" name="Freeform 2130"/>
            <p:cNvSpPr>
              <a:spLocks/>
            </p:cNvSpPr>
            <p:nvPr/>
          </p:nvSpPr>
          <p:spPr bwMode="auto">
            <a:xfrm>
              <a:off x="9502775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0" name="Freeform 2131"/>
            <p:cNvSpPr>
              <a:spLocks/>
            </p:cNvSpPr>
            <p:nvPr/>
          </p:nvSpPr>
          <p:spPr bwMode="auto">
            <a:xfrm>
              <a:off x="9502775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1" name="Freeform 2132"/>
            <p:cNvSpPr>
              <a:spLocks/>
            </p:cNvSpPr>
            <p:nvPr/>
          </p:nvSpPr>
          <p:spPr bwMode="auto">
            <a:xfrm>
              <a:off x="8593138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2" name="Freeform 2133"/>
            <p:cNvSpPr>
              <a:spLocks/>
            </p:cNvSpPr>
            <p:nvPr/>
          </p:nvSpPr>
          <p:spPr bwMode="auto">
            <a:xfrm>
              <a:off x="8593138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3" name="Freeform 2134"/>
            <p:cNvSpPr>
              <a:spLocks/>
            </p:cNvSpPr>
            <p:nvPr/>
          </p:nvSpPr>
          <p:spPr bwMode="auto">
            <a:xfrm>
              <a:off x="8662988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4" name="Freeform 2135"/>
            <p:cNvSpPr>
              <a:spLocks/>
            </p:cNvSpPr>
            <p:nvPr/>
          </p:nvSpPr>
          <p:spPr bwMode="auto">
            <a:xfrm>
              <a:off x="8662988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5" name="Freeform 2136"/>
            <p:cNvSpPr>
              <a:spLocks/>
            </p:cNvSpPr>
            <p:nvPr/>
          </p:nvSpPr>
          <p:spPr bwMode="auto">
            <a:xfrm>
              <a:off x="6842125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6" name="Freeform 2137"/>
            <p:cNvSpPr>
              <a:spLocks/>
            </p:cNvSpPr>
            <p:nvPr/>
          </p:nvSpPr>
          <p:spPr bwMode="auto">
            <a:xfrm>
              <a:off x="6775450" y="23352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7" name="Freeform 2138"/>
            <p:cNvSpPr>
              <a:spLocks/>
            </p:cNvSpPr>
            <p:nvPr/>
          </p:nvSpPr>
          <p:spPr bwMode="auto">
            <a:xfrm>
              <a:off x="6842125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8" name="Freeform 2139"/>
            <p:cNvSpPr>
              <a:spLocks/>
            </p:cNvSpPr>
            <p:nvPr/>
          </p:nvSpPr>
          <p:spPr bwMode="auto">
            <a:xfrm>
              <a:off x="6911975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9" name="Freeform 2140"/>
            <p:cNvSpPr>
              <a:spLocks/>
            </p:cNvSpPr>
            <p:nvPr/>
          </p:nvSpPr>
          <p:spPr bwMode="auto">
            <a:xfrm>
              <a:off x="6911975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0" name="Freeform 2141"/>
            <p:cNvSpPr>
              <a:spLocks/>
            </p:cNvSpPr>
            <p:nvPr/>
          </p:nvSpPr>
          <p:spPr bwMode="auto">
            <a:xfrm>
              <a:off x="6981825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1" name="Freeform 2142"/>
            <p:cNvSpPr>
              <a:spLocks/>
            </p:cNvSpPr>
            <p:nvPr/>
          </p:nvSpPr>
          <p:spPr bwMode="auto">
            <a:xfrm>
              <a:off x="6981825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2" name="Freeform 2143"/>
            <p:cNvSpPr>
              <a:spLocks/>
            </p:cNvSpPr>
            <p:nvPr/>
          </p:nvSpPr>
          <p:spPr bwMode="auto">
            <a:xfrm>
              <a:off x="7051675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3" name="Freeform 2144"/>
            <p:cNvSpPr>
              <a:spLocks/>
            </p:cNvSpPr>
            <p:nvPr/>
          </p:nvSpPr>
          <p:spPr bwMode="auto">
            <a:xfrm>
              <a:off x="7051675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4" name="Freeform 2145"/>
            <p:cNvSpPr>
              <a:spLocks/>
            </p:cNvSpPr>
            <p:nvPr/>
          </p:nvSpPr>
          <p:spPr bwMode="auto">
            <a:xfrm>
              <a:off x="7121525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5" name="Freeform 2146"/>
            <p:cNvSpPr>
              <a:spLocks/>
            </p:cNvSpPr>
            <p:nvPr/>
          </p:nvSpPr>
          <p:spPr bwMode="auto">
            <a:xfrm>
              <a:off x="7121525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6" name="Freeform 2147"/>
            <p:cNvSpPr>
              <a:spLocks/>
            </p:cNvSpPr>
            <p:nvPr/>
          </p:nvSpPr>
          <p:spPr bwMode="auto">
            <a:xfrm>
              <a:off x="6777038" y="24050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7" name="Freeform 2148"/>
            <p:cNvSpPr>
              <a:spLocks/>
            </p:cNvSpPr>
            <p:nvPr/>
          </p:nvSpPr>
          <p:spPr bwMode="auto">
            <a:xfrm>
              <a:off x="6777038" y="31797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8" name="Freeform 2149"/>
            <p:cNvSpPr>
              <a:spLocks/>
            </p:cNvSpPr>
            <p:nvPr/>
          </p:nvSpPr>
          <p:spPr bwMode="auto">
            <a:xfrm>
              <a:off x="6777038" y="3251200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9" name="Freeform 2150"/>
            <p:cNvSpPr>
              <a:spLocks/>
            </p:cNvSpPr>
            <p:nvPr/>
          </p:nvSpPr>
          <p:spPr bwMode="auto">
            <a:xfrm>
              <a:off x="6777038" y="33210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0" name="Freeform 2151"/>
            <p:cNvSpPr>
              <a:spLocks/>
            </p:cNvSpPr>
            <p:nvPr/>
          </p:nvSpPr>
          <p:spPr bwMode="auto">
            <a:xfrm>
              <a:off x="6777038" y="339248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1" name="Freeform 2152"/>
            <p:cNvSpPr>
              <a:spLocks/>
            </p:cNvSpPr>
            <p:nvPr/>
          </p:nvSpPr>
          <p:spPr bwMode="auto">
            <a:xfrm>
              <a:off x="6705600" y="345281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2" name="Freeform 2153"/>
            <p:cNvSpPr>
              <a:spLocks/>
            </p:cNvSpPr>
            <p:nvPr/>
          </p:nvSpPr>
          <p:spPr bwMode="auto">
            <a:xfrm>
              <a:off x="6777038" y="34607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3" name="Freeform 2154"/>
            <p:cNvSpPr>
              <a:spLocks/>
            </p:cNvSpPr>
            <p:nvPr/>
          </p:nvSpPr>
          <p:spPr bwMode="auto">
            <a:xfrm>
              <a:off x="6981825" y="3179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4" name="Freeform 2155"/>
            <p:cNvSpPr>
              <a:spLocks/>
            </p:cNvSpPr>
            <p:nvPr/>
          </p:nvSpPr>
          <p:spPr bwMode="auto">
            <a:xfrm>
              <a:off x="6981825" y="32496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5" name="Freeform 2156"/>
            <p:cNvSpPr>
              <a:spLocks/>
            </p:cNvSpPr>
            <p:nvPr/>
          </p:nvSpPr>
          <p:spPr bwMode="auto">
            <a:xfrm>
              <a:off x="6981825" y="3321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6" name="Freeform 2157"/>
            <p:cNvSpPr>
              <a:spLocks/>
            </p:cNvSpPr>
            <p:nvPr/>
          </p:nvSpPr>
          <p:spPr bwMode="auto">
            <a:xfrm>
              <a:off x="6981825" y="33909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7" name="Freeform 2158"/>
            <p:cNvSpPr>
              <a:spLocks/>
            </p:cNvSpPr>
            <p:nvPr/>
          </p:nvSpPr>
          <p:spPr bwMode="auto">
            <a:xfrm>
              <a:off x="6981825" y="34575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8" name="Freeform 2159"/>
            <p:cNvSpPr>
              <a:spLocks/>
            </p:cNvSpPr>
            <p:nvPr/>
          </p:nvSpPr>
          <p:spPr bwMode="auto">
            <a:xfrm>
              <a:off x="6915150" y="31797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9" name="Freeform 2160"/>
            <p:cNvSpPr>
              <a:spLocks/>
            </p:cNvSpPr>
            <p:nvPr/>
          </p:nvSpPr>
          <p:spPr bwMode="auto">
            <a:xfrm>
              <a:off x="6915150" y="3251200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0" name="Freeform 2161"/>
            <p:cNvSpPr>
              <a:spLocks/>
            </p:cNvSpPr>
            <p:nvPr/>
          </p:nvSpPr>
          <p:spPr bwMode="auto">
            <a:xfrm>
              <a:off x="6915150" y="33210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1" name="Freeform 2162"/>
            <p:cNvSpPr>
              <a:spLocks/>
            </p:cNvSpPr>
            <p:nvPr/>
          </p:nvSpPr>
          <p:spPr bwMode="auto">
            <a:xfrm>
              <a:off x="6915150" y="339248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2" name="Freeform 2163"/>
            <p:cNvSpPr>
              <a:spLocks/>
            </p:cNvSpPr>
            <p:nvPr/>
          </p:nvSpPr>
          <p:spPr bwMode="auto">
            <a:xfrm>
              <a:off x="7123113" y="32496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3" name="Freeform 2164"/>
            <p:cNvSpPr>
              <a:spLocks/>
            </p:cNvSpPr>
            <p:nvPr/>
          </p:nvSpPr>
          <p:spPr bwMode="auto">
            <a:xfrm>
              <a:off x="7123113" y="3321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4" name="Freeform 2165"/>
            <p:cNvSpPr>
              <a:spLocks/>
            </p:cNvSpPr>
            <p:nvPr/>
          </p:nvSpPr>
          <p:spPr bwMode="auto">
            <a:xfrm>
              <a:off x="7058025" y="3251200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5" name="Freeform 2166"/>
            <p:cNvSpPr>
              <a:spLocks/>
            </p:cNvSpPr>
            <p:nvPr/>
          </p:nvSpPr>
          <p:spPr bwMode="auto">
            <a:xfrm>
              <a:off x="7123113" y="3178175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6" name="Freeform 2167"/>
            <p:cNvSpPr>
              <a:spLocks/>
            </p:cNvSpPr>
            <p:nvPr/>
          </p:nvSpPr>
          <p:spPr bwMode="auto">
            <a:xfrm>
              <a:off x="7058025" y="31797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7" name="Freeform 2168"/>
            <p:cNvSpPr>
              <a:spLocks/>
            </p:cNvSpPr>
            <p:nvPr/>
          </p:nvSpPr>
          <p:spPr bwMode="auto">
            <a:xfrm>
              <a:off x="705802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8" name="Freeform 2169"/>
            <p:cNvSpPr>
              <a:spLocks/>
            </p:cNvSpPr>
            <p:nvPr/>
          </p:nvSpPr>
          <p:spPr bwMode="auto">
            <a:xfrm>
              <a:off x="7058025" y="33210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9" name="Freeform 2170"/>
            <p:cNvSpPr>
              <a:spLocks/>
            </p:cNvSpPr>
            <p:nvPr/>
          </p:nvSpPr>
          <p:spPr bwMode="auto">
            <a:xfrm>
              <a:off x="7058025" y="339248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0" name="Freeform 2171"/>
            <p:cNvSpPr>
              <a:spLocks/>
            </p:cNvSpPr>
            <p:nvPr/>
          </p:nvSpPr>
          <p:spPr bwMode="auto">
            <a:xfrm>
              <a:off x="6915150" y="34607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1" name="Freeform 2172"/>
            <p:cNvSpPr>
              <a:spLocks/>
            </p:cNvSpPr>
            <p:nvPr/>
          </p:nvSpPr>
          <p:spPr bwMode="auto">
            <a:xfrm>
              <a:off x="6777038" y="3041650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2" name="Freeform 2173"/>
            <p:cNvSpPr>
              <a:spLocks/>
            </p:cNvSpPr>
            <p:nvPr/>
          </p:nvSpPr>
          <p:spPr bwMode="auto">
            <a:xfrm>
              <a:off x="6777038" y="311308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3" name="Freeform 2174"/>
            <p:cNvSpPr>
              <a:spLocks/>
            </p:cNvSpPr>
            <p:nvPr/>
          </p:nvSpPr>
          <p:spPr bwMode="auto">
            <a:xfrm>
              <a:off x="6775450" y="28971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4" name="Freeform 2175"/>
            <p:cNvSpPr>
              <a:spLocks/>
            </p:cNvSpPr>
            <p:nvPr/>
          </p:nvSpPr>
          <p:spPr bwMode="auto">
            <a:xfrm>
              <a:off x="6777038" y="296862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5" name="Freeform 2176"/>
            <p:cNvSpPr>
              <a:spLocks/>
            </p:cNvSpPr>
            <p:nvPr/>
          </p:nvSpPr>
          <p:spPr bwMode="auto">
            <a:xfrm>
              <a:off x="8102600" y="23352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6" name="Freeform 2177"/>
            <p:cNvSpPr>
              <a:spLocks/>
            </p:cNvSpPr>
            <p:nvPr/>
          </p:nvSpPr>
          <p:spPr bwMode="auto">
            <a:xfrm>
              <a:off x="8102600" y="24050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7" name="Freeform 2178"/>
            <p:cNvSpPr>
              <a:spLocks/>
            </p:cNvSpPr>
            <p:nvPr/>
          </p:nvSpPr>
          <p:spPr bwMode="auto">
            <a:xfrm>
              <a:off x="81708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8" name="Freeform 2179"/>
            <p:cNvSpPr>
              <a:spLocks/>
            </p:cNvSpPr>
            <p:nvPr/>
          </p:nvSpPr>
          <p:spPr bwMode="auto">
            <a:xfrm>
              <a:off x="81708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9" name="Freeform 2180"/>
            <p:cNvSpPr>
              <a:spLocks/>
            </p:cNvSpPr>
            <p:nvPr/>
          </p:nvSpPr>
          <p:spPr bwMode="auto">
            <a:xfrm>
              <a:off x="8242300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0" name="Freeform 2181"/>
            <p:cNvSpPr>
              <a:spLocks/>
            </p:cNvSpPr>
            <p:nvPr/>
          </p:nvSpPr>
          <p:spPr bwMode="auto">
            <a:xfrm>
              <a:off x="8242300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1" name="Freeform 2182"/>
            <p:cNvSpPr>
              <a:spLocks/>
            </p:cNvSpPr>
            <p:nvPr/>
          </p:nvSpPr>
          <p:spPr bwMode="auto">
            <a:xfrm>
              <a:off x="8312150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2" name="Freeform 2183"/>
            <p:cNvSpPr>
              <a:spLocks/>
            </p:cNvSpPr>
            <p:nvPr/>
          </p:nvSpPr>
          <p:spPr bwMode="auto">
            <a:xfrm>
              <a:off x="8312150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3" name="Freeform 2184"/>
            <p:cNvSpPr>
              <a:spLocks/>
            </p:cNvSpPr>
            <p:nvPr/>
          </p:nvSpPr>
          <p:spPr bwMode="auto">
            <a:xfrm>
              <a:off x="7681913" y="34591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4" name="Freeform 2185"/>
            <p:cNvSpPr>
              <a:spLocks/>
            </p:cNvSpPr>
            <p:nvPr/>
          </p:nvSpPr>
          <p:spPr bwMode="auto">
            <a:xfrm>
              <a:off x="7751763" y="34591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5" name="Freeform 2186"/>
            <p:cNvSpPr>
              <a:spLocks/>
            </p:cNvSpPr>
            <p:nvPr/>
          </p:nvSpPr>
          <p:spPr bwMode="auto">
            <a:xfrm>
              <a:off x="7821613" y="34591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6" name="Freeform 2187"/>
            <p:cNvSpPr>
              <a:spLocks/>
            </p:cNvSpPr>
            <p:nvPr/>
          </p:nvSpPr>
          <p:spPr bwMode="auto">
            <a:xfrm>
              <a:off x="7889875" y="37385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10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7" name="Freeform 2188"/>
            <p:cNvSpPr>
              <a:spLocks/>
            </p:cNvSpPr>
            <p:nvPr/>
          </p:nvSpPr>
          <p:spPr bwMode="auto">
            <a:xfrm>
              <a:off x="7681913" y="3530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8" name="Freeform 2189"/>
            <p:cNvSpPr>
              <a:spLocks/>
            </p:cNvSpPr>
            <p:nvPr/>
          </p:nvSpPr>
          <p:spPr bwMode="auto">
            <a:xfrm>
              <a:off x="7751763" y="3530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9" name="Freeform 2190"/>
            <p:cNvSpPr>
              <a:spLocks/>
            </p:cNvSpPr>
            <p:nvPr/>
          </p:nvSpPr>
          <p:spPr bwMode="auto">
            <a:xfrm>
              <a:off x="7821613" y="3530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0" name="Freeform 2191"/>
            <p:cNvSpPr>
              <a:spLocks/>
            </p:cNvSpPr>
            <p:nvPr/>
          </p:nvSpPr>
          <p:spPr bwMode="auto">
            <a:xfrm>
              <a:off x="7751763" y="36004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1" name="Freeform 2192"/>
            <p:cNvSpPr>
              <a:spLocks/>
            </p:cNvSpPr>
            <p:nvPr/>
          </p:nvSpPr>
          <p:spPr bwMode="auto">
            <a:xfrm>
              <a:off x="7751763" y="3671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2" name="Freeform 2193"/>
            <p:cNvSpPr>
              <a:spLocks/>
            </p:cNvSpPr>
            <p:nvPr/>
          </p:nvSpPr>
          <p:spPr bwMode="auto">
            <a:xfrm>
              <a:off x="7821613" y="36004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3" name="Freeform 2194"/>
            <p:cNvSpPr>
              <a:spLocks/>
            </p:cNvSpPr>
            <p:nvPr/>
          </p:nvSpPr>
          <p:spPr bwMode="auto">
            <a:xfrm>
              <a:off x="7821613" y="3671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4" name="Freeform 2195"/>
            <p:cNvSpPr>
              <a:spLocks/>
            </p:cNvSpPr>
            <p:nvPr/>
          </p:nvSpPr>
          <p:spPr bwMode="auto">
            <a:xfrm>
              <a:off x="5727700" y="46482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9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9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5" name="Freeform 2196"/>
            <p:cNvSpPr>
              <a:spLocks/>
            </p:cNvSpPr>
            <p:nvPr/>
          </p:nvSpPr>
          <p:spPr bwMode="auto">
            <a:xfrm>
              <a:off x="5727700" y="47180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6" name="Freeform 2197"/>
            <p:cNvSpPr>
              <a:spLocks/>
            </p:cNvSpPr>
            <p:nvPr/>
          </p:nvSpPr>
          <p:spPr bwMode="auto">
            <a:xfrm>
              <a:off x="5797550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7" name="Freeform 2198"/>
            <p:cNvSpPr>
              <a:spLocks/>
            </p:cNvSpPr>
            <p:nvPr/>
          </p:nvSpPr>
          <p:spPr bwMode="auto">
            <a:xfrm>
              <a:off x="5797550" y="4718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8" name="Freeform 2199"/>
            <p:cNvSpPr>
              <a:spLocks/>
            </p:cNvSpPr>
            <p:nvPr/>
          </p:nvSpPr>
          <p:spPr bwMode="auto">
            <a:xfrm>
              <a:off x="5867400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9" name="Freeform 2200"/>
            <p:cNvSpPr>
              <a:spLocks/>
            </p:cNvSpPr>
            <p:nvPr/>
          </p:nvSpPr>
          <p:spPr bwMode="auto">
            <a:xfrm>
              <a:off x="5867400" y="4718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0" name="Freeform 2201"/>
            <p:cNvSpPr>
              <a:spLocks/>
            </p:cNvSpPr>
            <p:nvPr/>
          </p:nvSpPr>
          <p:spPr bwMode="auto">
            <a:xfrm>
              <a:off x="5797550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1" name="Freeform 2202"/>
            <p:cNvSpPr>
              <a:spLocks/>
            </p:cNvSpPr>
            <p:nvPr/>
          </p:nvSpPr>
          <p:spPr bwMode="auto">
            <a:xfrm>
              <a:off x="5797550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2" name="Freeform 2203"/>
            <p:cNvSpPr>
              <a:spLocks/>
            </p:cNvSpPr>
            <p:nvPr/>
          </p:nvSpPr>
          <p:spPr bwMode="auto">
            <a:xfrm>
              <a:off x="5867400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3" name="Freeform 2204"/>
            <p:cNvSpPr>
              <a:spLocks/>
            </p:cNvSpPr>
            <p:nvPr/>
          </p:nvSpPr>
          <p:spPr bwMode="auto">
            <a:xfrm>
              <a:off x="5867400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4" name="Freeform 2205"/>
            <p:cNvSpPr>
              <a:spLocks/>
            </p:cNvSpPr>
            <p:nvPr/>
          </p:nvSpPr>
          <p:spPr bwMode="auto">
            <a:xfrm>
              <a:off x="5797550" y="4930775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5" name="Freeform 2206"/>
            <p:cNvSpPr>
              <a:spLocks/>
            </p:cNvSpPr>
            <p:nvPr/>
          </p:nvSpPr>
          <p:spPr bwMode="auto">
            <a:xfrm>
              <a:off x="5797550" y="5000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6" name="Freeform 2207"/>
            <p:cNvSpPr>
              <a:spLocks/>
            </p:cNvSpPr>
            <p:nvPr/>
          </p:nvSpPr>
          <p:spPr bwMode="auto">
            <a:xfrm>
              <a:off x="5867400" y="4930775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7" name="Freeform 2208"/>
            <p:cNvSpPr>
              <a:spLocks/>
            </p:cNvSpPr>
            <p:nvPr/>
          </p:nvSpPr>
          <p:spPr bwMode="auto">
            <a:xfrm>
              <a:off x="5867400" y="5000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8" name="Freeform 2209"/>
            <p:cNvSpPr>
              <a:spLocks/>
            </p:cNvSpPr>
            <p:nvPr/>
          </p:nvSpPr>
          <p:spPr bwMode="auto">
            <a:xfrm>
              <a:off x="6146800" y="506571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9" name="Freeform 2210"/>
            <p:cNvSpPr>
              <a:spLocks/>
            </p:cNvSpPr>
            <p:nvPr/>
          </p:nvSpPr>
          <p:spPr bwMode="auto">
            <a:xfrm>
              <a:off x="6146800" y="51371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0" name="Freeform 2211"/>
            <p:cNvSpPr>
              <a:spLocks/>
            </p:cNvSpPr>
            <p:nvPr/>
          </p:nvSpPr>
          <p:spPr bwMode="auto">
            <a:xfrm>
              <a:off x="6216650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1" name="Freeform 2212"/>
            <p:cNvSpPr>
              <a:spLocks/>
            </p:cNvSpPr>
            <p:nvPr/>
          </p:nvSpPr>
          <p:spPr bwMode="auto">
            <a:xfrm>
              <a:off x="5935663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2" name="Freeform 2213"/>
            <p:cNvSpPr>
              <a:spLocks/>
            </p:cNvSpPr>
            <p:nvPr/>
          </p:nvSpPr>
          <p:spPr bwMode="auto">
            <a:xfrm>
              <a:off x="5935663" y="51371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3" name="Freeform 2214"/>
            <p:cNvSpPr>
              <a:spLocks/>
            </p:cNvSpPr>
            <p:nvPr/>
          </p:nvSpPr>
          <p:spPr bwMode="auto">
            <a:xfrm>
              <a:off x="6005513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4" name="Freeform 2216"/>
            <p:cNvSpPr>
              <a:spLocks/>
            </p:cNvSpPr>
            <p:nvPr/>
          </p:nvSpPr>
          <p:spPr bwMode="auto">
            <a:xfrm>
              <a:off x="6005513" y="513715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5" name="Freeform 2217"/>
            <p:cNvSpPr>
              <a:spLocks/>
            </p:cNvSpPr>
            <p:nvPr/>
          </p:nvSpPr>
          <p:spPr bwMode="auto">
            <a:xfrm>
              <a:off x="6075363" y="506571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6" name="Freeform 2218"/>
            <p:cNvSpPr>
              <a:spLocks/>
            </p:cNvSpPr>
            <p:nvPr/>
          </p:nvSpPr>
          <p:spPr bwMode="auto">
            <a:xfrm>
              <a:off x="6075363" y="513715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7" name="Freeform 2219"/>
            <p:cNvSpPr>
              <a:spLocks/>
            </p:cNvSpPr>
            <p:nvPr/>
          </p:nvSpPr>
          <p:spPr bwMode="auto">
            <a:xfrm>
              <a:off x="5935663" y="52070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8" name="Freeform 2220"/>
            <p:cNvSpPr>
              <a:spLocks/>
            </p:cNvSpPr>
            <p:nvPr/>
          </p:nvSpPr>
          <p:spPr bwMode="auto">
            <a:xfrm>
              <a:off x="6005513" y="52070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9" name="Freeform 2221"/>
            <p:cNvSpPr>
              <a:spLocks/>
            </p:cNvSpPr>
            <p:nvPr/>
          </p:nvSpPr>
          <p:spPr bwMode="auto">
            <a:xfrm>
              <a:off x="6075363" y="520700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0" name="Freeform 2222"/>
            <p:cNvSpPr>
              <a:spLocks/>
            </p:cNvSpPr>
            <p:nvPr/>
          </p:nvSpPr>
          <p:spPr bwMode="auto">
            <a:xfrm>
              <a:off x="5867401" y="506571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1" name="Freeform 2223"/>
            <p:cNvSpPr>
              <a:spLocks/>
            </p:cNvSpPr>
            <p:nvPr/>
          </p:nvSpPr>
          <p:spPr bwMode="auto">
            <a:xfrm>
              <a:off x="5867401" y="5137151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2" name="Freeform 2224"/>
            <p:cNvSpPr>
              <a:spLocks/>
            </p:cNvSpPr>
            <p:nvPr/>
          </p:nvSpPr>
          <p:spPr bwMode="auto">
            <a:xfrm>
              <a:off x="5867401" y="520700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3" name="Freeform 2225"/>
            <p:cNvSpPr>
              <a:spLocks/>
            </p:cNvSpPr>
            <p:nvPr/>
          </p:nvSpPr>
          <p:spPr bwMode="auto">
            <a:xfrm>
              <a:off x="342423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4" name="Freeform 2226"/>
            <p:cNvSpPr>
              <a:spLocks/>
            </p:cNvSpPr>
            <p:nvPr/>
          </p:nvSpPr>
          <p:spPr bwMode="auto">
            <a:xfrm>
              <a:off x="342423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5" name="Freeform 2227"/>
            <p:cNvSpPr>
              <a:spLocks/>
            </p:cNvSpPr>
            <p:nvPr/>
          </p:nvSpPr>
          <p:spPr bwMode="auto">
            <a:xfrm>
              <a:off x="3492501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6" name="Freeform 2228"/>
            <p:cNvSpPr>
              <a:spLocks/>
            </p:cNvSpPr>
            <p:nvPr/>
          </p:nvSpPr>
          <p:spPr bwMode="auto">
            <a:xfrm>
              <a:off x="3492501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7" name="Freeform 2229"/>
            <p:cNvSpPr>
              <a:spLocks/>
            </p:cNvSpPr>
            <p:nvPr/>
          </p:nvSpPr>
          <p:spPr bwMode="auto">
            <a:xfrm>
              <a:off x="3562351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8" name="Freeform 2230"/>
            <p:cNvSpPr>
              <a:spLocks/>
            </p:cNvSpPr>
            <p:nvPr/>
          </p:nvSpPr>
          <p:spPr bwMode="auto">
            <a:xfrm>
              <a:off x="3562351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9" name="Freeform 2231"/>
            <p:cNvSpPr>
              <a:spLocks/>
            </p:cNvSpPr>
            <p:nvPr/>
          </p:nvSpPr>
          <p:spPr bwMode="auto">
            <a:xfrm>
              <a:off x="3633788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0" name="Freeform 2232"/>
            <p:cNvSpPr>
              <a:spLocks/>
            </p:cNvSpPr>
            <p:nvPr/>
          </p:nvSpPr>
          <p:spPr bwMode="auto">
            <a:xfrm>
              <a:off x="3633788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1" name="Freeform 2233"/>
            <p:cNvSpPr>
              <a:spLocks/>
            </p:cNvSpPr>
            <p:nvPr/>
          </p:nvSpPr>
          <p:spPr bwMode="auto">
            <a:xfrm>
              <a:off x="370363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2" name="Freeform 2234"/>
            <p:cNvSpPr>
              <a:spLocks/>
            </p:cNvSpPr>
            <p:nvPr/>
          </p:nvSpPr>
          <p:spPr bwMode="auto">
            <a:xfrm>
              <a:off x="3703638" y="43624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3" name="Freeform 2235"/>
            <p:cNvSpPr>
              <a:spLocks/>
            </p:cNvSpPr>
            <p:nvPr/>
          </p:nvSpPr>
          <p:spPr bwMode="auto">
            <a:xfrm>
              <a:off x="342423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4" name="Freeform 2236"/>
            <p:cNvSpPr>
              <a:spLocks/>
            </p:cNvSpPr>
            <p:nvPr/>
          </p:nvSpPr>
          <p:spPr bwMode="auto">
            <a:xfrm>
              <a:off x="342423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5" name="Freeform 2237"/>
            <p:cNvSpPr>
              <a:spLocks/>
            </p:cNvSpPr>
            <p:nvPr/>
          </p:nvSpPr>
          <p:spPr bwMode="auto">
            <a:xfrm>
              <a:off x="3492501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6" name="Freeform 2238"/>
            <p:cNvSpPr>
              <a:spLocks/>
            </p:cNvSpPr>
            <p:nvPr/>
          </p:nvSpPr>
          <p:spPr bwMode="auto">
            <a:xfrm>
              <a:off x="3492501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7" name="Freeform 2239"/>
            <p:cNvSpPr>
              <a:spLocks/>
            </p:cNvSpPr>
            <p:nvPr/>
          </p:nvSpPr>
          <p:spPr bwMode="auto">
            <a:xfrm>
              <a:off x="3562351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8" name="Freeform 2240"/>
            <p:cNvSpPr>
              <a:spLocks/>
            </p:cNvSpPr>
            <p:nvPr/>
          </p:nvSpPr>
          <p:spPr bwMode="auto">
            <a:xfrm>
              <a:off x="3562351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9" name="Freeform 2241"/>
            <p:cNvSpPr>
              <a:spLocks/>
            </p:cNvSpPr>
            <p:nvPr/>
          </p:nvSpPr>
          <p:spPr bwMode="auto">
            <a:xfrm>
              <a:off x="3633788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0" name="Freeform 2242"/>
            <p:cNvSpPr>
              <a:spLocks/>
            </p:cNvSpPr>
            <p:nvPr/>
          </p:nvSpPr>
          <p:spPr bwMode="auto">
            <a:xfrm>
              <a:off x="3633788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1" name="Freeform 2243"/>
            <p:cNvSpPr>
              <a:spLocks/>
            </p:cNvSpPr>
            <p:nvPr/>
          </p:nvSpPr>
          <p:spPr bwMode="auto">
            <a:xfrm>
              <a:off x="3703638" y="44323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2" name="Freeform 2244"/>
            <p:cNvSpPr>
              <a:spLocks/>
            </p:cNvSpPr>
            <p:nvPr/>
          </p:nvSpPr>
          <p:spPr bwMode="auto">
            <a:xfrm>
              <a:off x="3703638" y="45037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3" name="Freeform 2245"/>
            <p:cNvSpPr>
              <a:spLocks/>
            </p:cNvSpPr>
            <p:nvPr/>
          </p:nvSpPr>
          <p:spPr bwMode="auto">
            <a:xfrm>
              <a:off x="342423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4" name="Freeform 2246"/>
            <p:cNvSpPr>
              <a:spLocks/>
            </p:cNvSpPr>
            <p:nvPr/>
          </p:nvSpPr>
          <p:spPr bwMode="auto">
            <a:xfrm>
              <a:off x="342423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5" name="Freeform 2247"/>
            <p:cNvSpPr>
              <a:spLocks/>
            </p:cNvSpPr>
            <p:nvPr/>
          </p:nvSpPr>
          <p:spPr bwMode="auto">
            <a:xfrm>
              <a:off x="3492501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6" name="Freeform 2248"/>
            <p:cNvSpPr>
              <a:spLocks/>
            </p:cNvSpPr>
            <p:nvPr/>
          </p:nvSpPr>
          <p:spPr bwMode="auto">
            <a:xfrm>
              <a:off x="3492501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7" name="Freeform 2249"/>
            <p:cNvSpPr>
              <a:spLocks/>
            </p:cNvSpPr>
            <p:nvPr/>
          </p:nvSpPr>
          <p:spPr bwMode="auto">
            <a:xfrm>
              <a:off x="3562351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8" name="Freeform 2250"/>
            <p:cNvSpPr>
              <a:spLocks/>
            </p:cNvSpPr>
            <p:nvPr/>
          </p:nvSpPr>
          <p:spPr bwMode="auto">
            <a:xfrm>
              <a:off x="3562351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9" name="Freeform 2251"/>
            <p:cNvSpPr>
              <a:spLocks/>
            </p:cNvSpPr>
            <p:nvPr/>
          </p:nvSpPr>
          <p:spPr bwMode="auto">
            <a:xfrm>
              <a:off x="3633788" y="4570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0" name="Freeform 2252"/>
            <p:cNvSpPr>
              <a:spLocks/>
            </p:cNvSpPr>
            <p:nvPr/>
          </p:nvSpPr>
          <p:spPr bwMode="auto">
            <a:xfrm>
              <a:off x="3633788" y="4641851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1" name="Freeform 2253"/>
            <p:cNvSpPr>
              <a:spLocks/>
            </p:cNvSpPr>
            <p:nvPr/>
          </p:nvSpPr>
          <p:spPr bwMode="auto">
            <a:xfrm>
              <a:off x="3703638" y="4570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2" name="Freeform 2254"/>
            <p:cNvSpPr>
              <a:spLocks/>
            </p:cNvSpPr>
            <p:nvPr/>
          </p:nvSpPr>
          <p:spPr bwMode="auto">
            <a:xfrm>
              <a:off x="3703638" y="4641851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3" name="Freeform 2255"/>
            <p:cNvSpPr>
              <a:spLocks/>
            </p:cNvSpPr>
            <p:nvPr/>
          </p:nvSpPr>
          <p:spPr bwMode="auto">
            <a:xfrm>
              <a:off x="342423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4" name="Freeform 2256"/>
            <p:cNvSpPr>
              <a:spLocks/>
            </p:cNvSpPr>
            <p:nvPr/>
          </p:nvSpPr>
          <p:spPr bwMode="auto">
            <a:xfrm>
              <a:off x="3424238" y="47831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5" name="Freeform 2257"/>
            <p:cNvSpPr>
              <a:spLocks/>
            </p:cNvSpPr>
            <p:nvPr/>
          </p:nvSpPr>
          <p:spPr bwMode="auto">
            <a:xfrm>
              <a:off x="3492501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6" name="Freeform 2258"/>
            <p:cNvSpPr>
              <a:spLocks/>
            </p:cNvSpPr>
            <p:nvPr/>
          </p:nvSpPr>
          <p:spPr bwMode="auto">
            <a:xfrm>
              <a:off x="3492501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7" name="Freeform 2259"/>
            <p:cNvSpPr>
              <a:spLocks/>
            </p:cNvSpPr>
            <p:nvPr/>
          </p:nvSpPr>
          <p:spPr bwMode="auto">
            <a:xfrm>
              <a:off x="3562351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8" name="Freeform 2260"/>
            <p:cNvSpPr>
              <a:spLocks/>
            </p:cNvSpPr>
            <p:nvPr/>
          </p:nvSpPr>
          <p:spPr bwMode="auto">
            <a:xfrm>
              <a:off x="3562351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9" name="Freeform 2261"/>
            <p:cNvSpPr>
              <a:spLocks/>
            </p:cNvSpPr>
            <p:nvPr/>
          </p:nvSpPr>
          <p:spPr bwMode="auto">
            <a:xfrm>
              <a:off x="3633788" y="47117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0" name="Freeform 2262"/>
            <p:cNvSpPr>
              <a:spLocks/>
            </p:cNvSpPr>
            <p:nvPr/>
          </p:nvSpPr>
          <p:spPr bwMode="auto">
            <a:xfrm>
              <a:off x="3633788" y="47831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1" name="Freeform 2263"/>
            <p:cNvSpPr>
              <a:spLocks/>
            </p:cNvSpPr>
            <p:nvPr/>
          </p:nvSpPr>
          <p:spPr bwMode="auto">
            <a:xfrm>
              <a:off x="3703638" y="47117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2" name="Freeform 2264"/>
            <p:cNvSpPr>
              <a:spLocks/>
            </p:cNvSpPr>
            <p:nvPr/>
          </p:nvSpPr>
          <p:spPr bwMode="auto">
            <a:xfrm>
              <a:off x="3703638" y="47831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3" name="Freeform 2265"/>
            <p:cNvSpPr>
              <a:spLocks/>
            </p:cNvSpPr>
            <p:nvPr/>
          </p:nvSpPr>
          <p:spPr bwMode="auto">
            <a:xfrm>
              <a:off x="307498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4" name="Freeform 2266"/>
            <p:cNvSpPr>
              <a:spLocks/>
            </p:cNvSpPr>
            <p:nvPr/>
          </p:nvSpPr>
          <p:spPr bwMode="auto">
            <a:xfrm>
              <a:off x="307498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5" name="Freeform 2267"/>
            <p:cNvSpPr>
              <a:spLocks/>
            </p:cNvSpPr>
            <p:nvPr/>
          </p:nvSpPr>
          <p:spPr bwMode="auto">
            <a:xfrm>
              <a:off x="3143251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6" name="Freeform 2268"/>
            <p:cNvSpPr>
              <a:spLocks/>
            </p:cNvSpPr>
            <p:nvPr/>
          </p:nvSpPr>
          <p:spPr bwMode="auto">
            <a:xfrm>
              <a:off x="3143251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7" name="Freeform 2269"/>
            <p:cNvSpPr>
              <a:spLocks/>
            </p:cNvSpPr>
            <p:nvPr/>
          </p:nvSpPr>
          <p:spPr bwMode="auto">
            <a:xfrm>
              <a:off x="321468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8" name="Freeform 2270"/>
            <p:cNvSpPr>
              <a:spLocks/>
            </p:cNvSpPr>
            <p:nvPr/>
          </p:nvSpPr>
          <p:spPr bwMode="auto">
            <a:xfrm>
              <a:off x="3214688" y="43624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9" name="Freeform 2271"/>
            <p:cNvSpPr>
              <a:spLocks/>
            </p:cNvSpPr>
            <p:nvPr/>
          </p:nvSpPr>
          <p:spPr bwMode="auto">
            <a:xfrm>
              <a:off x="3284538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0" name="Freeform 2272"/>
            <p:cNvSpPr>
              <a:spLocks/>
            </p:cNvSpPr>
            <p:nvPr/>
          </p:nvSpPr>
          <p:spPr bwMode="auto">
            <a:xfrm>
              <a:off x="3284538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1" name="Freeform 2273"/>
            <p:cNvSpPr>
              <a:spLocks/>
            </p:cNvSpPr>
            <p:nvPr/>
          </p:nvSpPr>
          <p:spPr bwMode="auto">
            <a:xfrm>
              <a:off x="335438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2" name="Freeform 2274"/>
            <p:cNvSpPr>
              <a:spLocks/>
            </p:cNvSpPr>
            <p:nvPr/>
          </p:nvSpPr>
          <p:spPr bwMode="auto">
            <a:xfrm>
              <a:off x="3354388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3" name="Freeform 2275"/>
            <p:cNvSpPr>
              <a:spLocks/>
            </p:cNvSpPr>
            <p:nvPr/>
          </p:nvSpPr>
          <p:spPr bwMode="auto">
            <a:xfrm>
              <a:off x="307498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4" name="Freeform 2276"/>
            <p:cNvSpPr>
              <a:spLocks/>
            </p:cNvSpPr>
            <p:nvPr/>
          </p:nvSpPr>
          <p:spPr bwMode="auto">
            <a:xfrm>
              <a:off x="307498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5" name="Freeform 2277"/>
            <p:cNvSpPr>
              <a:spLocks/>
            </p:cNvSpPr>
            <p:nvPr/>
          </p:nvSpPr>
          <p:spPr bwMode="auto">
            <a:xfrm>
              <a:off x="3143251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6" name="Freeform 2278"/>
            <p:cNvSpPr>
              <a:spLocks/>
            </p:cNvSpPr>
            <p:nvPr/>
          </p:nvSpPr>
          <p:spPr bwMode="auto">
            <a:xfrm>
              <a:off x="3143251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7" name="Freeform 2279"/>
            <p:cNvSpPr>
              <a:spLocks/>
            </p:cNvSpPr>
            <p:nvPr/>
          </p:nvSpPr>
          <p:spPr bwMode="auto">
            <a:xfrm>
              <a:off x="3214688" y="44323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8" name="Freeform 2280"/>
            <p:cNvSpPr>
              <a:spLocks/>
            </p:cNvSpPr>
            <p:nvPr/>
          </p:nvSpPr>
          <p:spPr bwMode="auto">
            <a:xfrm>
              <a:off x="3214688" y="45037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9" name="Freeform 2281"/>
            <p:cNvSpPr>
              <a:spLocks/>
            </p:cNvSpPr>
            <p:nvPr/>
          </p:nvSpPr>
          <p:spPr bwMode="auto">
            <a:xfrm>
              <a:off x="3284538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0" name="Freeform 2282"/>
            <p:cNvSpPr>
              <a:spLocks/>
            </p:cNvSpPr>
            <p:nvPr/>
          </p:nvSpPr>
          <p:spPr bwMode="auto">
            <a:xfrm>
              <a:off x="3284538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1" name="Freeform 2283"/>
            <p:cNvSpPr>
              <a:spLocks/>
            </p:cNvSpPr>
            <p:nvPr/>
          </p:nvSpPr>
          <p:spPr bwMode="auto">
            <a:xfrm>
              <a:off x="3354388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2" name="Freeform 2284"/>
            <p:cNvSpPr>
              <a:spLocks/>
            </p:cNvSpPr>
            <p:nvPr/>
          </p:nvSpPr>
          <p:spPr bwMode="auto">
            <a:xfrm>
              <a:off x="3354388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3" name="Freeform 2285"/>
            <p:cNvSpPr>
              <a:spLocks/>
            </p:cNvSpPr>
            <p:nvPr/>
          </p:nvSpPr>
          <p:spPr bwMode="auto">
            <a:xfrm>
              <a:off x="307498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4" name="Freeform 2286"/>
            <p:cNvSpPr>
              <a:spLocks/>
            </p:cNvSpPr>
            <p:nvPr/>
          </p:nvSpPr>
          <p:spPr bwMode="auto">
            <a:xfrm>
              <a:off x="307498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5" name="Freeform 2287"/>
            <p:cNvSpPr>
              <a:spLocks/>
            </p:cNvSpPr>
            <p:nvPr/>
          </p:nvSpPr>
          <p:spPr bwMode="auto">
            <a:xfrm>
              <a:off x="3143251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6" name="Freeform 2288"/>
            <p:cNvSpPr>
              <a:spLocks/>
            </p:cNvSpPr>
            <p:nvPr/>
          </p:nvSpPr>
          <p:spPr bwMode="auto">
            <a:xfrm>
              <a:off x="3143251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7" name="Freeform 2289"/>
            <p:cNvSpPr>
              <a:spLocks/>
            </p:cNvSpPr>
            <p:nvPr/>
          </p:nvSpPr>
          <p:spPr bwMode="auto">
            <a:xfrm>
              <a:off x="3214688" y="4570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8" name="Freeform 2290"/>
            <p:cNvSpPr>
              <a:spLocks/>
            </p:cNvSpPr>
            <p:nvPr/>
          </p:nvSpPr>
          <p:spPr bwMode="auto">
            <a:xfrm>
              <a:off x="3214688" y="4641851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9" name="Freeform 2291"/>
            <p:cNvSpPr>
              <a:spLocks/>
            </p:cNvSpPr>
            <p:nvPr/>
          </p:nvSpPr>
          <p:spPr bwMode="auto">
            <a:xfrm>
              <a:off x="3284538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0" name="Freeform 2292"/>
            <p:cNvSpPr>
              <a:spLocks/>
            </p:cNvSpPr>
            <p:nvPr/>
          </p:nvSpPr>
          <p:spPr bwMode="auto">
            <a:xfrm>
              <a:off x="3284538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1" name="Freeform 2293"/>
            <p:cNvSpPr>
              <a:spLocks/>
            </p:cNvSpPr>
            <p:nvPr/>
          </p:nvSpPr>
          <p:spPr bwMode="auto">
            <a:xfrm>
              <a:off x="3354388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2" name="Freeform 2294"/>
            <p:cNvSpPr>
              <a:spLocks/>
            </p:cNvSpPr>
            <p:nvPr/>
          </p:nvSpPr>
          <p:spPr bwMode="auto">
            <a:xfrm>
              <a:off x="3354388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3" name="Freeform 2295"/>
            <p:cNvSpPr>
              <a:spLocks/>
            </p:cNvSpPr>
            <p:nvPr/>
          </p:nvSpPr>
          <p:spPr bwMode="auto">
            <a:xfrm>
              <a:off x="2862263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4" name="Freeform 2296"/>
            <p:cNvSpPr>
              <a:spLocks/>
            </p:cNvSpPr>
            <p:nvPr/>
          </p:nvSpPr>
          <p:spPr bwMode="auto">
            <a:xfrm>
              <a:off x="2862263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5" name="Freeform 2297"/>
            <p:cNvSpPr>
              <a:spLocks/>
            </p:cNvSpPr>
            <p:nvPr/>
          </p:nvSpPr>
          <p:spPr bwMode="auto">
            <a:xfrm>
              <a:off x="2932113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6" name="Freeform 2298"/>
            <p:cNvSpPr>
              <a:spLocks/>
            </p:cNvSpPr>
            <p:nvPr/>
          </p:nvSpPr>
          <p:spPr bwMode="auto">
            <a:xfrm>
              <a:off x="2932113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7" name="Freeform 2299"/>
            <p:cNvSpPr>
              <a:spLocks/>
            </p:cNvSpPr>
            <p:nvPr/>
          </p:nvSpPr>
          <p:spPr bwMode="auto">
            <a:xfrm>
              <a:off x="3001963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8" name="Freeform 2300"/>
            <p:cNvSpPr>
              <a:spLocks/>
            </p:cNvSpPr>
            <p:nvPr/>
          </p:nvSpPr>
          <p:spPr bwMode="auto">
            <a:xfrm>
              <a:off x="3001963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9" name="Freeform 2301"/>
            <p:cNvSpPr>
              <a:spLocks/>
            </p:cNvSpPr>
            <p:nvPr/>
          </p:nvSpPr>
          <p:spPr bwMode="auto">
            <a:xfrm>
              <a:off x="2862263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0" name="Freeform 2302"/>
            <p:cNvSpPr>
              <a:spLocks/>
            </p:cNvSpPr>
            <p:nvPr/>
          </p:nvSpPr>
          <p:spPr bwMode="auto">
            <a:xfrm>
              <a:off x="2862263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1" name="Freeform 2303"/>
            <p:cNvSpPr>
              <a:spLocks/>
            </p:cNvSpPr>
            <p:nvPr/>
          </p:nvSpPr>
          <p:spPr bwMode="auto">
            <a:xfrm>
              <a:off x="2932113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2" name="Freeform 2304"/>
            <p:cNvSpPr>
              <a:spLocks/>
            </p:cNvSpPr>
            <p:nvPr/>
          </p:nvSpPr>
          <p:spPr bwMode="auto">
            <a:xfrm>
              <a:off x="2932113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3" name="Freeform 2305"/>
            <p:cNvSpPr>
              <a:spLocks/>
            </p:cNvSpPr>
            <p:nvPr/>
          </p:nvSpPr>
          <p:spPr bwMode="auto">
            <a:xfrm>
              <a:off x="3001963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4" name="Freeform 2306"/>
            <p:cNvSpPr>
              <a:spLocks/>
            </p:cNvSpPr>
            <p:nvPr/>
          </p:nvSpPr>
          <p:spPr bwMode="auto">
            <a:xfrm>
              <a:off x="3001963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5" name="Freeform 2307"/>
            <p:cNvSpPr>
              <a:spLocks/>
            </p:cNvSpPr>
            <p:nvPr/>
          </p:nvSpPr>
          <p:spPr bwMode="auto">
            <a:xfrm>
              <a:off x="2932113" y="4570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6" name="Freeform 2308"/>
            <p:cNvSpPr>
              <a:spLocks/>
            </p:cNvSpPr>
            <p:nvPr/>
          </p:nvSpPr>
          <p:spPr bwMode="auto">
            <a:xfrm>
              <a:off x="3001963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7" name="Freeform 2309"/>
            <p:cNvSpPr>
              <a:spLocks/>
            </p:cNvSpPr>
            <p:nvPr/>
          </p:nvSpPr>
          <p:spPr bwMode="auto">
            <a:xfrm>
              <a:off x="2792413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8" name="Freeform 2310"/>
            <p:cNvSpPr>
              <a:spLocks/>
            </p:cNvSpPr>
            <p:nvPr/>
          </p:nvSpPr>
          <p:spPr bwMode="auto">
            <a:xfrm>
              <a:off x="2792413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9" name="Freeform 2311"/>
            <p:cNvSpPr>
              <a:spLocks/>
            </p:cNvSpPr>
            <p:nvPr/>
          </p:nvSpPr>
          <p:spPr bwMode="auto">
            <a:xfrm>
              <a:off x="307498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0" name="Freeform 2312"/>
            <p:cNvSpPr>
              <a:spLocks/>
            </p:cNvSpPr>
            <p:nvPr/>
          </p:nvSpPr>
          <p:spPr bwMode="auto">
            <a:xfrm>
              <a:off x="3143251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1" name="Freeform 2313"/>
            <p:cNvSpPr>
              <a:spLocks/>
            </p:cNvSpPr>
            <p:nvPr/>
          </p:nvSpPr>
          <p:spPr bwMode="auto">
            <a:xfrm>
              <a:off x="3214688" y="47117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2" name="Freeform 2314"/>
            <p:cNvSpPr>
              <a:spLocks/>
            </p:cNvSpPr>
            <p:nvPr/>
          </p:nvSpPr>
          <p:spPr bwMode="auto">
            <a:xfrm>
              <a:off x="3214688" y="47831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3" name="Freeform 2315"/>
            <p:cNvSpPr>
              <a:spLocks/>
            </p:cNvSpPr>
            <p:nvPr/>
          </p:nvSpPr>
          <p:spPr bwMode="auto">
            <a:xfrm>
              <a:off x="3284538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4" name="Freeform 2316"/>
            <p:cNvSpPr>
              <a:spLocks/>
            </p:cNvSpPr>
            <p:nvPr/>
          </p:nvSpPr>
          <p:spPr bwMode="auto">
            <a:xfrm>
              <a:off x="3284538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5" name="Freeform 2317"/>
            <p:cNvSpPr>
              <a:spLocks/>
            </p:cNvSpPr>
            <p:nvPr/>
          </p:nvSpPr>
          <p:spPr bwMode="auto">
            <a:xfrm>
              <a:off x="3073401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6" name="Freeform 2318"/>
            <p:cNvSpPr>
              <a:spLocks/>
            </p:cNvSpPr>
            <p:nvPr/>
          </p:nvSpPr>
          <p:spPr bwMode="auto">
            <a:xfrm>
              <a:off x="3143251" y="47831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7" name="Freeform 2319"/>
            <p:cNvSpPr>
              <a:spLocks/>
            </p:cNvSpPr>
            <p:nvPr/>
          </p:nvSpPr>
          <p:spPr bwMode="auto">
            <a:xfrm>
              <a:off x="3354388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8" name="Freeform 2320"/>
            <p:cNvSpPr>
              <a:spLocks/>
            </p:cNvSpPr>
            <p:nvPr/>
          </p:nvSpPr>
          <p:spPr bwMode="auto">
            <a:xfrm>
              <a:off x="3354388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9" name="Freeform 2321"/>
            <p:cNvSpPr>
              <a:spLocks/>
            </p:cNvSpPr>
            <p:nvPr/>
          </p:nvSpPr>
          <p:spPr bwMode="auto">
            <a:xfrm>
              <a:off x="3424238" y="48529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0" name="Freeform 2322"/>
            <p:cNvSpPr>
              <a:spLocks/>
            </p:cNvSpPr>
            <p:nvPr/>
          </p:nvSpPr>
          <p:spPr bwMode="auto">
            <a:xfrm>
              <a:off x="3424238" y="49228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1" name="Freeform 2323"/>
            <p:cNvSpPr>
              <a:spLocks/>
            </p:cNvSpPr>
            <p:nvPr/>
          </p:nvSpPr>
          <p:spPr bwMode="auto">
            <a:xfrm>
              <a:off x="3492501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2" name="Freeform 2324"/>
            <p:cNvSpPr>
              <a:spLocks/>
            </p:cNvSpPr>
            <p:nvPr/>
          </p:nvSpPr>
          <p:spPr bwMode="auto">
            <a:xfrm>
              <a:off x="3492501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3" name="Freeform 2325"/>
            <p:cNvSpPr>
              <a:spLocks/>
            </p:cNvSpPr>
            <p:nvPr/>
          </p:nvSpPr>
          <p:spPr bwMode="auto">
            <a:xfrm>
              <a:off x="3562351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4" name="Freeform 2326"/>
            <p:cNvSpPr>
              <a:spLocks/>
            </p:cNvSpPr>
            <p:nvPr/>
          </p:nvSpPr>
          <p:spPr bwMode="auto">
            <a:xfrm>
              <a:off x="3562351" y="49228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5" name="Freeform 2327"/>
            <p:cNvSpPr>
              <a:spLocks/>
            </p:cNvSpPr>
            <p:nvPr/>
          </p:nvSpPr>
          <p:spPr bwMode="auto">
            <a:xfrm>
              <a:off x="3633788" y="48529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6" name="Freeform 2328"/>
            <p:cNvSpPr>
              <a:spLocks/>
            </p:cNvSpPr>
            <p:nvPr/>
          </p:nvSpPr>
          <p:spPr bwMode="auto">
            <a:xfrm>
              <a:off x="3633788" y="49228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7" name="Freeform 2329"/>
            <p:cNvSpPr>
              <a:spLocks/>
            </p:cNvSpPr>
            <p:nvPr/>
          </p:nvSpPr>
          <p:spPr bwMode="auto">
            <a:xfrm>
              <a:off x="3703638" y="48529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8" name="Freeform 2330"/>
            <p:cNvSpPr>
              <a:spLocks/>
            </p:cNvSpPr>
            <p:nvPr/>
          </p:nvSpPr>
          <p:spPr bwMode="auto">
            <a:xfrm>
              <a:off x="3703638" y="49228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0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9" name="Freeform 2331"/>
            <p:cNvSpPr>
              <a:spLocks/>
            </p:cNvSpPr>
            <p:nvPr/>
          </p:nvSpPr>
          <p:spPr bwMode="auto">
            <a:xfrm>
              <a:off x="3424238" y="49942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0" name="Freeform 2332"/>
            <p:cNvSpPr>
              <a:spLocks/>
            </p:cNvSpPr>
            <p:nvPr/>
          </p:nvSpPr>
          <p:spPr bwMode="auto">
            <a:xfrm>
              <a:off x="3424238" y="506412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1" name="Freeform 2333"/>
            <p:cNvSpPr>
              <a:spLocks/>
            </p:cNvSpPr>
            <p:nvPr/>
          </p:nvSpPr>
          <p:spPr bwMode="auto">
            <a:xfrm>
              <a:off x="3492501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2" name="Freeform 2334"/>
            <p:cNvSpPr>
              <a:spLocks/>
            </p:cNvSpPr>
            <p:nvPr/>
          </p:nvSpPr>
          <p:spPr bwMode="auto">
            <a:xfrm>
              <a:off x="3492501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3" name="Freeform 2335"/>
            <p:cNvSpPr>
              <a:spLocks/>
            </p:cNvSpPr>
            <p:nvPr/>
          </p:nvSpPr>
          <p:spPr bwMode="auto">
            <a:xfrm>
              <a:off x="3562351" y="49942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4" name="Freeform 2336"/>
            <p:cNvSpPr>
              <a:spLocks/>
            </p:cNvSpPr>
            <p:nvPr/>
          </p:nvSpPr>
          <p:spPr bwMode="auto">
            <a:xfrm>
              <a:off x="3562351" y="50641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5" name="Freeform 2337"/>
            <p:cNvSpPr>
              <a:spLocks/>
            </p:cNvSpPr>
            <p:nvPr/>
          </p:nvSpPr>
          <p:spPr bwMode="auto">
            <a:xfrm>
              <a:off x="3633788" y="49942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6" name="Freeform 2338"/>
            <p:cNvSpPr>
              <a:spLocks/>
            </p:cNvSpPr>
            <p:nvPr/>
          </p:nvSpPr>
          <p:spPr bwMode="auto">
            <a:xfrm>
              <a:off x="3633788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7" name="Freeform 2339"/>
            <p:cNvSpPr>
              <a:spLocks/>
            </p:cNvSpPr>
            <p:nvPr/>
          </p:nvSpPr>
          <p:spPr bwMode="auto">
            <a:xfrm>
              <a:off x="3214688" y="49228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8" name="Freeform 2340"/>
            <p:cNvSpPr>
              <a:spLocks/>
            </p:cNvSpPr>
            <p:nvPr/>
          </p:nvSpPr>
          <p:spPr bwMode="auto">
            <a:xfrm>
              <a:off x="3068638" y="49228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9" name="Freeform 2341"/>
            <p:cNvSpPr>
              <a:spLocks/>
            </p:cNvSpPr>
            <p:nvPr/>
          </p:nvSpPr>
          <p:spPr bwMode="auto">
            <a:xfrm>
              <a:off x="3148013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0" name="Freeform 2342"/>
            <p:cNvSpPr>
              <a:spLocks/>
            </p:cNvSpPr>
            <p:nvPr/>
          </p:nvSpPr>
          <p:spPr bwMode="auto">
            <a:xfrm>
              <a:off x="3284538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2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1" name="Freeform 2343"/>
            <p:cNvSpPr>
              <a:spLocks/>
            </p:cNvSpPr>
            <p:nvPr/>
          </p:nvSpPr>
          <p:spPr bwMode="auto">
            <a:xfrm>
              <a:off x="3284538" y="49228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2" name="Freeform 2344"/>
            <p:cNvSpPr>
              <a:spLocks/>
            </p:cNvSpPr>
            <p:nvPr/>
          </p:nvSpPr>
          <p:spPr bwMode="auto">
            <a:xfrm>
              <a:off x="3354388" y="48529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3" name="Freeform 2345"/>
            <p:cNvSpPr>
              <a:spLocks/>
            </p:cNvSpPr>
            <p:nvPr/>
          </p:nvSpPr>
          <p:spPr bwMode="auto">
            <a:xfrm>
              <a:off x="3213101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4" name="Freeform 2346"/>
            <p:cNvSpPr>
              <a:spLocks/>
            </p:cNvSpPr>
            <p:nvPr/>
          </p:nvSpPr>
          <p:spPr bwMode="auto">
            <a:xfrm>
              <a:off x="3073401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5" name="Freeform 2347"/>
            <p:cNvSpPr>
              <a:spLocks/>
            </p:cNvSpPr>
            <p:nvPr/>
          </p:nvSpPr>
          <p:spPr bwMode="auto">
            <a:xfrm>
              <a:off x="3144838" y="48529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6" name="Freeform 2348"/>
            <p:cNvSpPr>
              <a:spLocks/>
            </p:cNvSpPr>
            <p:nvPr/>
          </p:nvSpPr>
          <p:spPr bwMode="auto">
            <a:xfrm>
              <a:off x="3354388" y="49228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7" name="Freeform 2349"/>
            <p:cNvSpPr>
              <a:spLocks/>
            </p:cNvSpPr>
            <p:nvPr/>
          </p:nvSpPr>
          <p:spPr bwMode="auto">
            <a:xfrm>
              <a:off x="3214688" y="49942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8" name="Freeform 2350"/>
            <p:cNvSpPr>
              <a:spLocks/>
            </p:cNvSpPr>
            <p:nvPr/>
          </p:nvSpPr>
          <p:spPr bwMode="auto">
            <a:xfrm>
              <a:off x="3284538" y="49942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9" name="Freeform 2351"/>
            <p:cNvSpPr>
              <a:spLocks/>
            </p:cNvSpPr>
            <p:nvPr/>
          </p:nvSpPr>
          <p:spPr bwMode="auto">
            <a:xfrm>
              <a:off x="3144838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0" name="Freeform 2352"/>
            <p:cNvSpPr>
              <a:spLocks/>
            </p:cNvSpPr>
            <p:nvPr/>
          </p:nvSpPr>
          <p:spPr bwMode="auto">
            <a:xfrm>
              <a:off x="3068638" y="49942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1" name="Freeform 2353"/>
            <p:cNvSpPr>
              <a:spLocks/>
            </p:cNvSpPr>
            <p:nvPr/>
          </p:nvSpPr>
          <p:spPr bwMode="auto">
            <a:xfrm>
              <a:off x="3284538" y="50641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2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2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2" name="Freeform 2354"/>
            <p:cNvSpPr>
              <a:spLocks/>
            </p:cNvSpPr>
            <p:nvPr/>
          </p:nvSpPr>
          <p:spPr bwMode="auto">
            <a:xfrm>
              <a:off x="3354388" y="49942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3" name="Freeform 2355"/>
            <p:cNvSpPr>
              <a:spLocks/>
            </p:cNvSpPr>
            <p:nvPr/>
          </p:nvSpPr>
          <p:spPr bwMode="auto">
            <a:xfrm>
              <a:off x="3354388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4" name="Freeform 2356"/>
            <p:cNvSpPr>
              <a:spLocks/>
            </p:cNvSpPr>
            <p:nvPr/>
          </p:nvSpPr>
          <p:spPr bwMode="auto">
            <a:xfrm>
              <a:off x="3211513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5" name="Freeform 2357"/>
            <p:cNvSpPr>
              <a:spLocks/>
            </p:cNvSpPr>
            <p:nvPr/>
          </p:nvSpPr>
          <p:spPr bwMode="auto">
            <a:xfrm>
              <a:off x="3071813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6" name="Freeform 2358"/>
            <p:cNvSpPr>
              <a:spLocks/>
            </p:cNvSpPr>
            <p:nvPr/>
          </p:nvSpPr>
          <p:spPr bwMode="auto">
            <a:xfrm>
              <a:off x="3143251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7" name="Freeform 2359"/>
            <p:cNvSpPr>
              <a:spLocks/>
            </p:cNvSpPr>
            <p:nvPr/>
          </p:nvSpPr>
          <p:spPr bwMode="auto">
            <a:xfrm>
              <a:off x="3703638" y="49942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8" name="Freeform 2360"/>
            <p:cNvSpPr>
              <a:spLocks/>
            </p:cNvSpPr>
            <p:nvPr/>
          </p:nvSpPr>
          <p:spPr bwMode="auto">
            <a:xfrm>
              <a:off x="3703638" y="506412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9" name="Freeform 2361"/>
            <p:cNvSpPr>
              <a:spLocks/>
            </p:cNvSpPr>
            <p:nvPr/>
          </p:nvSpPr>
          <p:spPr bwMode="auto">
            <a:xfrm>
              <a:off x="3773488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0" name="Freeform 2362"/>
            <p:cNvSpPr>
              <a:spLocks/>
            </p:cNvSpPr>
            <p:nvPr/>
          </p:nvSpPr>
          <p:spPr bwMode="auto">
            <a:xfrm>
              <a:off x="3773488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1" name="Freeform 2363"/>
            <p:cNvSpPr>
              <a:spLocks/>
            </p:cNvSpPr>
            <p:nvPr/>
          </p:nvSpPr>
          <p:spPr bwMode="auto">
            <a:xfrm>
              <a:off x="3841751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2" name="Freeform 2364"/>
            <p:cNvSpPr>
              <a:spLocks/>
            </p:cNvSpPr>
            <p:nvPr/>
          </p:nvSpPr>
          <p:spPr bwMode="auto">
            <a:xfrm>
              <a:off x="3841751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3" name="Freeform 2365"/>
            <p:cNvSpPr>
              <a:spLocks/>
            </p:cNvSpPr>
            <p:nvPr/>
          </p:nvSpPr>
          <p:spPr bwMode="auto">
            <a:xfrm>
              <a:off x="391318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4" name="Freeform 2366"/>
            <p:cNvSpPr>
              <a:spLocks/>
            </p:cNvSpPr>
            <p:nvPr/>
          </p:nvSpPr>
          <p:spPr bwMode="auto">
            <a:xfrm>
              <a:off x="391318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5" name="Freeform 2367"/>
            <p:cNvSpPr>
              <a:spLocks/>
            </p:cNvSpPr>
            <p:nvPr/>
          </p:nvSpPr>
          <p:spPr bwMode="auto">
            <a:xfrm>
              <a:off x="398303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6" name="Freeform 2368"/>
            <p:cNvSpPr>
              <a:spLocks/>
            </p:cNvSpPr>
            <p:nvPr/>
          </p:nvSpPr>
          <p:spPr bwMode="auto">
            <a:xfrm>
              <a:off x="3983038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7" name="Freeform 2369"/>
            <p:cNvSpPr>
              <a:spLocks/>
            </p:cNvSpPr>
            <p:nvPr/>
          </p:nvSpPr>
          <p:spPr bwMode="auto">
            <a:xfrm>
              <a:off x="3773488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8" name="Freeform 2370"/>
            <p:cNvSpPr>
              <a:spLocks/>
            </p:cNvSpPr>
            <p:nvPr/>
          </p:nvSpPr>
          <p:spPr bwMode="auto">
            <a:xfrm>
              <a:off x="3773488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9" name="Freeform 2371"/>
            <p:cNvSpPr>
              <a:spLocks/>
            </p:cNvSpPr>
            <p:nvPr/>
          </p:nvSpPr>
          <p:spPr bwMode="auto">
            <a:xfrm>
              <a:off x="3841751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0" name="Freeform 2372"/>
            <p:cNvSpPr>
              <a:spLocks/>
            </p:cNvSpPr>
            <p:nvPr/>
          </p:nvSpPr>
          <p:spPr bwMode="auto">
            <a:xfrm>
              <a:off x="3841751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1" name="Freeform 2373"/>
            <p:cNvSpPr>
              <a:spLocks/>
            </p:cNvSpPr>
            <p:nvPr/>
          </p:nvSpPr>
          <p:spPr bwMode="auto">
            <a:xfrm>
              <a:off x="391318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2" name="Freeform 2374"/>
            <p:cNvSpPr>
              <a:spLocks/>
            </p:cNvSpPr>
            <p:nvPr/>
          </p:nvSpPr>
          <p:spPr bwMode="auto">
            <a:xfrm>
              <a:off x="391318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3" name="Freeform 2375"/>
            <p:cNvSpPr>
              <a:spLocks/>
            </p:cNvSpPr>
            <p:nvPr/>
          </p:nvSpPr>
          <p:spPr bwMode="auto">
            <a:xfrm>
              <a:off x="3983038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4" name="Freeform 2376"/>
            <p:cNvSpPr>
              <a:spLocks/>
            </p:cNvSpPr>
            <p:nvPr/>
          </p:nvSpPr>
          <p:spPr bwMode="auto">
            <a:xfrm>
              <a:off x="3983038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5" name="Freeform 2377"/>
            <p:cNvSpPr>
              <a:spLocks/>
            </p:cNvSpPr>
            <p:nvPr/>
          </p:nvSpPr>
          <p:spPr bwMode="auto">
            <a:xfrm>
              <a:off x="3773488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6" name="Freeform 2378"/>
            <p:cNvSpPr>
              <a:spLocks/>
            </p:cNvSpPr>
            <p:nvPr/>
          </p:nvSpPr>
          <p:spPr bwMode="auto">
            <a:xfrm>
              <a:off x="3773488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7" name="Freeform 2379"/>
            <p:cNvSpPr>
              <a:spLocks/>
            </p:cNvSpPr>
            <p:nvPr/>
          </p:nvSpPr>
          <p:spPr bwMode="auto">
            <a:xfrm>
              <a:off x="3841751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8" name="Freeform 2380"/>
            <p:cNvSpPr>
              <a:spLocks/>
            </p:cNvSpPr>
            <p:nvPr/>
          </p:nvSpPr>
          <p:spPr bwMode="auto">
            <a:xfrm>
              <a:off x="3841751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9" name="Freeform 2381"/>
            <p:cNvSpPr>
              <a:spLocks/>
            </p:cNvSpPr>
            <p:nvPr/>
          </p:nvSpPr>
          <p:spPr bwMode="auto">
            <a:xfrm>
              <a:off x="391318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0" name="Freeform 2382"/>
            <p:cNvSpPr>
              <a:spLocks/>
            </p:cNvSpPr>
            <p:nvPr/>
          </p:nvSpPr>
          <p:spPr bwMode="auto">
            <a:xfrm>
              <a:off x="391318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1" name="Freeform 2383"/>
            <p:cNvSpPr>
              <a:spLocks/>
            </p:cNvSpPr>
            <p:nvPr/>
          </p:nvSpPr>
          <p:spPr bwMode="auto">
            <a:xfrm>
              <a:off x="3983038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2" name="Freeform 2384"/>
            <p:cNvSpPr>
              <a:spLocks/>
            </p:cNvSpPr>
            <p:nvPr/>
          </p:nvSpPr>
          <p:spPr bwMode="auto">
            <a:xfrm>
              <a:off x="3983038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3" name="Freeform 2385"/>
            <p:cNvSpPr>
              <a:spLocks/>
            </p:cNvSpPr>
            <p:nvPr/>
          </p:nvSpPr>
          <p:spPr bwMode="auto">
            <a:xfrm>
              <a:off x="3773488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4" name="Freeform 2386"/>
            <p:cNvSpPr>
              <a:spLocks/>
            </p:cNvSpPr>
            <p:nvPr/>
          </p:nvSpPr>
          <p:spPr bwMode="auto">
            <a:xfrm>
              <a:off x="3773488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5" name="Freeform 2387"/>
            <p:cNvSpPr>
              <a:spLocks/>
            </p:cNvSpPr>
            <p:nvPr/>
          </p:nvSpPr>
          <p:spPr bwMode="auto">
            <a:xfrm>
              <a:off x="3841751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6" name="Freeform 2388"/>
            <p:cNvSpPr>
              <a:spLocks/>
            </p:cNvSpPr>
            <p:nvPr/>
          </p:nvSpPr>
          <p:spPr bwMode="auto">
            <a:xfrm>
              <a:off x="3841751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7" name="Freeform 2389"/>
            <p:cNvSpPr>
              <a:spLocks/>
            </p:cNvSpPr>
            <p:nvPr/>
          </p:nvSpPr>
          <p:spPr bwMode="auto">
            <a:xfrm>
              <a:off x="391318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8" name="Freeform 2390"/>
            <p:cNvSpPr>
              <a:spLocks/>
            </p:cNvSpPr>
            <p:nvPr/>
          </p:nvSpPr>
          <p:spPr bwMode="auto">
            <a:xfrm>
              <a:off x="3913188" y="47831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9" name="Freeform 2391"/>
            <p:cNvSpPr>
              <a:spLocks/>
            </p:cNvSpPr>
            <p:nvPr/>
          </p:nvSpPr>
          <p:spPr bwMode="auto">
            <a:xfrm>
              <a:off x="3983038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0" name="Freeform 2392"/>
            <p:cNvSpPr>
              <a:spLocks/>
            </p:cNvSpPr>
            <p:nvPr/>
          </p:nvSpPr>
          <p:spPr bwMode="auto">
            <a:xfrm>
              <a:off x="3983038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1" name="Freeform 2393"/>
            <p:cNvSpPr>
              <a:spLocks/>
            </p:cNvSpPr>
            <p:nvPr/>
          </p:nvSpPr>
          <p:spPr bwMode="auto">
            <a:xfrm>
              <a:off x="3773488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2" name="Freeform 2394"/>
            <p:cNvSpPr>
              <a:spLocks/>
            </p:cNvSpPr>
            <p:nvPr/>
          </p:nvSpPr>
          <p:spPr bwMode="auto">
            <a:xfrm>
              <a:off x="3773488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3" name="Freeform 2395"/>
            <p:cNvSpPr>
              <a:spLocks/>
            </p:cNvSpPr>
            <p:nvPr/>
          </p:nvSpPr>
          <p:spPr bwMode="auto">
            <a:xfrm>
              <a:off x="3773488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4" name="Freeform 2396"/>
            <p:cNvSpPr>
              <a:spLocks/>
            </p:cNvSpPr>
            <p:nvPr/>
          </p:nvSpPr>
          <p:spPr bwMode="auto">
            <a:xfrm>
              <a:off x="342423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5" name="Freeform 2397"/>
            <p:cNvSpPr>
              <a:spLocks/>
            </p:cNvSpPr>
            <p:nvPr/>
          </p:nvSpPr>
          <p:spPr bwMode="auto">
            <a:xfrm>
              <a:off x="342423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6" name="Freeform 2398"/>
            <p:cNvSpPr>
              <a:spLocks/>
            </p:cNvSpPr>
            <p:nvPr/>
          </p:nvSpPr>
          <p:spPr bwMode="auto">
            <a:xfrm>
              <a:off x="3492501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7" name="Freeform 2399"/>
            <p:cNvSpPr>
              <a:spLocks/>
            </p:cNvSpPr>
            <p:nvPr/>
          </p:nvSpPr>
          <p:spPr bwMode="auto">
            <a:xfrm>
              <a:off x="3492501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8" name="Freeform 2400"/>
            <p:cNvSpPr>
              <a:spLocks/>
            </p:cNvSpPr>
            <p:nvPr/>
          </p:nvSpPr>
          <p:spPr bwMode="auto">
            <a:xfrm>
              <a:off x="3562351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9" name="Freeform 2401"/>
            <p:cNvSpPr>
              <a:spLocks/>
            </p:cNvSpPr>
            <p:nvPr/>
          </p:nvSpPr>
          <p:spPr bwMode="auto">
            <a:xfrm>
              <a:off x="3562351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0" name="Freeform 2402"/>
            <p:cNvSpPr>
              <a:spLocks/>
            </p:cNvSpPr>
            <p:nvPr/>
          </p:nvSpPr>
          <p:spPr bwMode="auto">
            <a:xfrm>
              <a:off x="3633788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1" name="Freeform 2403"/>
            <p:cNvSpPr>
              <a:spLocks/>
            </p:cNvSpPr>
            <p:nvPr/>
          </p:nvSpPr>
          <p:spPr bwMode="auto">
            <a:xfrm>
              <a:off x="3633788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2" name="Freeform 2404"/>
            <p:cNvSpPr>
              <a:spLocks/>
            </p:cNvSpPr>
            <p:nvPr/>
          </p:nvSpPr>
          <p:spPr bwMode="auto">
            <a:xfrm>
              <a:off x="3703638" y="41544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3" name="Freeform 2405"/>
            <p:cNvSpPr>
              <a:spLocks/>
            </p:cNvSpPr>
            <p:nvPr/>
          </p:nvSpPr>
          <p:spPr bwMode="auto">
            <a:xfrm>
              <a:off x="370363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4" name="Freeform 2406"/>
            <p:cNvSpPr>
              <a:spLocks/>
            </p:cNvSpPr>
            <p:nvPr/>
          </p:nvSpPr>
          <p:spPr bwMode="auto">
            <a:xfrm>
              <a:off x="307498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5" name="Freeform 2407"/>
            <p:cNvSpPr>
              <a:spLocks/>
            </p:cNvSpPr>
            <p:nvPr/>
          </p:nvSpPr>
          <p:spPr bwMode="auto">
            <a:xfrm>
              <a:off x="307498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6" name="Freeform 2408"/>
            <p:cNvSpPr>
              <a:spLocks/>
            </p:cNvSpPr>
            <p:nvPr/>
          </p:nvSpPr>
          <p:spPr bwMode="auto">
            <a:xfrm>
              <a:off x="3143251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7" name="Freeform 2409"/>
            <p:cNvSpPr>
              <a:spLocks/>
            </p:cNvSpPr>
            <p:nvPr/>
          </p:nvSpPr>
          <p:spPr bwMode="auto">
            <a:xfrm>
              <a:off x="3143251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8" name="Freeform 2410"/>
            <p:cNvSpPr>
              <a:spLocks/>
            </p:cNvSpPr>
            <p:nvPr/>
          </p:nvSpPr>
          <p:spPr bwMode="auto">
            <a:xfrm>
              <a:off x="3214688" y="41544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9" name="Freeform 2411"/>
            <p:cNvSpPr>
              <a:spLocks/>
            </p:cNvSpPr>
            <p:nvPr/>
          </p:nvSpPr>
          <p:spPr bwMode="auto">
            <a:xfrm>
              <a:off x="321468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0" name="Freeform 2412"/>
            <p:cNvSpPr>
              <a:spLocks/>
            </p:cNvSpPr>
            <p:nvPr/>
          </p:nvSpPr>
          <p:spPr bwMode="auto">
            <a:xfrm>
              <a:off x="3284538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1" name="Freeform 2413"/>
            <p:cNvSpPr>
              <a:spLocks/>
            </p:cNvSpPr>
            <p:nvPr/>
          </p:nvSpPr>
          <p:spPr bwMode="auto">
            <a:xfrm>
              <a:off x="3284538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2" name="Freeform 2414"/>
            <p:cNvSpPr>
              <a:spLocks/>
            </p:cNvSpPr>
            <p:nvPr/>
          </p:nvSpPr>
          <p:spPr bwMode="auto">
            <a:xfrm>
              <a:off x="335438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3" name="Freeform 2415"/>
            <p:cNvSpPr>
              <a:spLocks/>
            </p:cNvSpPr>
            <p:nvPr/>
          </p:nvSpPr>
          <p:spPr bwMode="auto">
            <a:xfrm>
              <a:off x="335438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4" name="Freeform 2417"/>
            <p:cNvSpPr>
              <a:spLocks/>
            </p:cNvSpPr>
            <p:nvPr/>
          </p:nvSpPr>
          <p:spPr bwMode="auto">
            <a:xfrm>
              <a:off x="2862263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5" name="Freeform 2418"/>
            <p:cNvSpPr>
              <a:spLocks/>
            </p:cNvSpPr>
            <p:nvPr/>
          </p:nvSpPr>
          <p:spPr bwMode="auto">
            <a:xfrm>
              <a:off x="2862263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6" name="Freeform 2419"/>
            <p:cNvSpPr>
              <a:spLocks/>
            </p:cNvSpPr>
            <p:nvPr/>
          </p:nvSpPr>
          <p:spPr bwMode="auto">
            <a:xfrm>
              <a:off x="2932113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7" name="Freeform 2420"/>
            <p:cNvSpPr>
              <a:spLocks/>
            </p:cNvSpPr>
            <p:nvPr/>
          </p:nvSpPr>
          <p:spPr bwMode="auto">
            <a:xfrm>
              <a:off x="2932113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8" name="Freeform 2421"/>
            <p:cNvSpPr>
              <a:spLocks/>
            </p:cNvSpPr>
            <p:nvPr/>
          </p:nvSpPr>
          <p:spPr bwMode="auto">
            <a:xfrm>
              <a:off x="3001963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9" name="Freeform 2422"/>
            <p:cNvSpPr>
              <a:spLocks/>
            </p:cNvSpPr>
            <p:nvPr/>
          </p:nvSpPr>
          <p:spPr bwMode="auto">
            <a:xfrm>
              <a:off x="3001963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0" name="Freeform 2423"/>
            <p:cNvSpPr>
              <a:spLocks/>
            </p:cNvSpPr>
            <p:nvPr/>
          </p:nvSpPr>
          <p:spPr bwMode="auto">
            <a:xfrm>
              <a:off x="2724151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1" name="Freeform 2424"/>
            <p:cNvSpPr>
              <a:spLocks/>
            </p:cNvSpPr>
            <p:nvPr/>
          </p:nvSpPr>
          <p:spPr bwMode="auto">
            <a:xfrm>
              <a:off x="2724151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9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2" name="Freeform 2425"/>
            <p:cNvSpPr>
              <a:spLocks/>
            </p:cNvSpPr>
            <p:nvPr/>
          </p:nvSpPr>
          <p:spPr bwMode="auto">
            <a:xfrm>
              <a:off x="2792413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3" name="Freeform 2426"/>
            <p:cNvSpPr>
              <a:spLocks/>
            </p:cNvSpPr>
            <p:nvPr/>
          </p:nvSpPr>
          <p:spPr bwMode="auto">
            <a:xfrm>
              <a:off x="2792413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4" name="Freeform 2427"/>
            <p:cNvSpPr>
              <a:spLocks/>
            </p:cNvSpPr>
            <p:nvPr/>
          </p:nvSpPr>
          <p:spPr bwMode="auto">
            <a:xfrm>
              <a:off x="3773488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5" name="Freeform 2428"/>
            <p:cNvSpPr>
              <a:spLocks/>
            </p:cNvSpPr>
            <p:nvPr/>
          </p:nvSpPr>
          <p:spPr bwMode="auto">
            <a:xfrm>
              <a:off x="3773488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6" name="Freeform 2429"/>
            <p:cNvSpPr>
              <a:spLocks/>
            </p:cNvSpPr>
            <p:nvPr/>
          </p:nvSpPr>
          <p:spPr bwMode="auto">
            <a:xfrm>
              <a:off x="3841751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7" name="Freeform 2430"/>
            <p:cNvSpPr>
              <a:spLocks/>
            </p:cNvSpPr>
            <p:nvPr/>
          </p:nvSpPr>
          <p:spPr bwMode="auto">
            <a:xfrm>
              <a:off x="3841751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8" name="Freeform 2431"/>
            <p:cNvSpPr>
              <a:spLocks/>
            </p:cNvSpPr>
            <p:nvPr/>
          </p:nvSpPr>
          <p:spPr bwMode="auto">
            <a:xfrm>
              <a:off x="391318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9" name="Freeform 2432"/>
            <p:cNvSpPr>
              <a:spLocks/>
            </p:cNvSpPr>
            <p:nvPr/>
          </p:nvSpPr>
          <p:spPr bwMode="auto">
            <a:xfrm>
              <a:off x="391318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0" name="Freeform 2433"/>
            <p:cNvSpPr>
              <a:spLocks/>
            </p:cNvSpPr>
            <p:nvPr/>
          </p:nvSpPr>
          <p:spPr bwMode="auto">
            <a:xfrm>
              <a:off x="398303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1" name="Freeform 2434"/>
            <p:cNvSpPr>
              <a:spLocks/>
            </p:cNvSpPr>
            <p:nvPr/>
          </p:nvSpPr>
          <p:spPr bwMode="auto">
            <a:xfrm>
              <a:off x="398303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2" name="Freeform 2435"/>
            <p:cNvSpPr>
              <a:spLocks/>
            </p:cNvSpPr>
            <p:nvPr/>
          </p:nvSpPr>
          <p:spPr bwMode="auto">
            <a:xfrm>
              <a:off x="404653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3" name="Freeform 2436"/>
            <p:cNvSpPr>
              <a:spLocks/>
            </p:cNvSpPr>
            <p:nvPr/>
          </p:nvSpPr>
          <p:spPr bwMode="auto">
            <a:xfrm>
              <a:off x="4046538" y="43624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4" name="Freeform 2437"/>
            <p:cNvSpPr>
              <a:spLocks/>
            </p:cNvSpPr>
            <p:nvPr/>
          </p:nvSpPr>
          <p:spPr bwMode="auto">
            <a:xfrm>
              <a:off x="4046538" y="44323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5" name="Freeform 2438"/>
            <p:cNvSpPr>
              <a:spLocks/>
            </p:cNvSpPr>
            <p:nvPr/>
          </p:nvSpPr>
          <p:spPr bwMode="auto">
            <a:xfrm>
              <a:off x="404653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6" name="Freeform 2439"/>
            <p:cNvSpPr>
              <a:spLocks/>
            </p:cNvSpPr>
            <p:nvPr/>
          </p:nvSpPr>
          <p:spPr bwMode="auto">
            <a:xfrm>
              <a:off x="404653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7" name="Freeform 2440"/>
            <p:cNvSpPr>
              <a:spLocks/>
            </p:cNvSpPr>
            <p:nvPr/>
          </p:nvSpPr>
          <p:spPr bwMode="auto">
            <a:xfrm>
              <a:off x="412273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8" name="Freeform 2441"/>
            <p:cNvSpPr>
              <a:spLocks/>
            </p:cNvSpPr>
            <p:nvPr/>
          </p:nvSpPr>
          <p:spPr bwMode="auto">
            <a:xfrm>
              <a:off x="4122738" y="43624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9" name="Freeform 2442"/>
            <p:cNvSpPr>
              <a:spLocks/>
            </p:cNvSpPr>
            <p:nvPr/>
          </p:nvSpPr>
          <p:spPr bwMode="auto">
            <a:xfrm>
              <a:off x="412273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0" name="Freeform 2443"/>
            <p:cNvSpPr>
              <a:spLocks/>
            </p:cNvSpPr>
            <p:nvPr/>
          </p:nvSpPr>
          <p:spPr bwMode="auto">
            <a:xfrm>
              <a:off x="3424238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1" name="Freeform 2444"/>
            <p:cNvSpPr>
              <a:spLocks/>
            </p:cNvSpPr>
            <p:nvPr/>
          </p:nvSpPr>
          <p:spPr bwMode="auto">
            <a:xfrm>
              <a:off x="3424238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2" name="Freeform 2445"/>
            <p:cNvSpPr>
              <a:spLocks/>
            </p:cNvSpPr>
            <p:nvPr/>
          </p:nvSpPr>
          <p:spPr bwMode="auto">
            <a:xfrm>
              <a:off x="3492501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3" name="Freeform 2446"/>
            <p:cNvSpPr>
              <a:spLocks/>
            </p:cNvSpPr>
            <p:nvPr/>
          </p:nvSpPr>
          <p:spPr bwMode="auto">
            <a:xfrm>
              <a:off x="3492501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4" name="Freeform 2447"/>
            <p:cNvSpPr>
              <a:spLocks/>
            </p:cNvSpPr>
            <p:nvPr/>
          </p:nvSpPr>
          <p:spPr bwMode="auto">
            <a:xfrm>
              <a:off x="3562351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5" name="Freeform 2448"/>
            <p:cNvSpPr>
              <a:spLocks/>
            </p:cNvSpPr>
            <p:nvPr/>
          </p:nvSpPr>
          <p:spPr bwMode="auto">
            <a:xfrm>
              <a:off x="3562351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6" name="Freeform 2449"/>
            <p:cNvSpPr>
              <a:spLocks/>
            </p:cNvSpPr>
            <p:nvPr/>
          </p:nvSpPr>
          <p:spPr bwMode="auto">
            <a:xfrm>
              <a:off x="3633788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7" name="Freeform 2450"/>
            <p:cNvSpPr>
              <a:spLocks/>
            </p:cNvSpPr>
            <p:nvPr/>
          </p:nvSpPr>
          <p:spPr bwMode="auto">
            <a:xfrm>
              <a:off x="3633788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8" name="Freeform 2451"/>
            <p:cNvSpPr>
              <a:spLocks/>
            </p:cNvSpPr>
            <p:nvPr/>
          </p:nvSpPr>
          <p:spPr bwMode="auto">
            <a:xfrm>
              <a:off x="3703638" y="40100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9" name="Freeform 2452"/>
            <p:cNvSpPr>
              <a:spLocks/>
            </p:cNvSpPr>
            <p:nvPr/>
          </p:nvSpPr>
          <p:spPr bwMode="auto">
            <a:xfrm>
              <a:off x="3703638" y="40798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0" name="Freeform 2453"/>
            <p:cNvSpPr>
              <a:spLocks/>
            </p:cNvSpPr>
            <p:nvPr/>
          </p:nvSpPr>
          <p:spPr bwMode="auto">
            <a:xfrm>
              <a:off x="3074988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1" name="Freeform 2454"/>
            <p:cNvSpPr>
              <a:spLocks/>
            </p:cNvSpPr>
            <p:nvPr/>
          </p:nvSpPr>
          <p:spPr bwMode="auto">
            <a:xfrm>
              <a:off x="3074988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2" name="Freeform 2455"/>
            <p:cNvSpPr>
              <a:spLocks/>
            </p:cNvSpPr>
            <p:nvPr/>
          </p:nvSpPr>
          <p:spPr bwMode="auto">
            <a:xfrm>
              <a:off x="3143251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3" name="Freeform 2456"/>
            <p:cNvSpPr>
              <a:spLocks/>
            </p:cNvSpPr>
            <p:nvPr/>
          </p:nvSpPr>
          <p:spPr bwMode="auto">
            <a:xfrm>
              <a:off x="3143251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4" name="Freeform 2457"/>
            <p:cNvSpPr>
              <a:spLocks/>
            </p:cNvSpPr>
            <p:nvPr/>
          </p:nvSpPr>
          <p:spPr bwMode="auto">
            <a:xfrm>
              <a:off x="3214688" y="40100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5" name="Freeform 2458"/>
            <p:cNvSpPr>
              <a:spLocks/>
            </p:cNvSpPr>
            <p:nvPr/>
          </p:nvSpPr>
          <p:spPr bwMode="auto">
            <a:xfrm>
              <a:off x="3214688" y="40798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6" name="Freeform 2459"/>
            <p:cNvSpPr>
              <a:spLocks/>
            </p:cNvSpPr>
            <p:nvPr/>
          </p:nvSpPr>
          <p:spPr bwMode="auto">
            <a:xfrm>
              <a:off x="3284538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7" name="Freeform 2460"/>
            <p:cNvSpPr>
              <a:spLocks/>
            </p:cNvSpPr>
            <p:nvPr/>
          </p:nvSpPr>
          <p:spPr bwMode="auto">
            <a:xfrm>
              <a:off x="3284538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8" name="Freeform 2461"/>
            <p:cNvSpPr>
              <a:spLocks/>
            </p:cNvSpPr>
            <p:nvPr/>
          </p:nvSpPr>
          <p:spPr bwMode="auto">
            <a:xfrm>
              <a:off x="3354388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9" name="Freeform 2462"/>
            <p:cNvSpPr>
              <a:spLocks/>
            </p:cNvSpPr>
            <p:nvPr/>
          </p:nvSpPr>
          <p:spPr bwMode="auto">
            <a:xfrm>
              <a:off x="3354388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0" name="Freeform 2463"/>
            <p:cNvSpPr>
              <a:spLocks/>
            </p:cNvSpPr>
            <p:nvPr/>
          </p:nvSpPr>
          <p:spPr bwMode="auto">
            <a:xfrm>
              <a:off x="2862263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1" name="Freeform 2464"/>
            <p:cNvSpPr>
              <a:spLocks/>
            </p:cNvSpPr>
            <p:nvPr/>
          </p:nvSpPr>
          <p:spPr bwMode="auto">
            <a:xfrm>
              <a:off x="2862263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2" name="Freeform 2465"/>
            <p:cNvSpPr>
              <a:spLocks/>
            </p:cNvSpPr>
            <p:nvPr/>
          </p:nvSpPr>
          <p:spPr bwMode="auto">
            <a:xfrm>
              <a:off x="2932113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3" name="Freeform 2466"/>
            <p:cNvSpPr>
              <a:spLocks/>
            </p:cNvSpPr>
            <p:nvPr/>
          </p:nvSpPr>
          <p:spPr bwMode="auto">
            <a:xfrm>
              <a:off x="2932113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4" name="Freeform 2467"/>
            <p:cNvSpPr>
              <a:spLocks/>
            </p:cNvSpPr>
            <p:nvPr/>
          </p:nvSpPr>
          <p:spPr bwMode="auto">
            <a:xfrm>
              <a:off x="3001963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5" name="Freeform 2468"/>
            <p:cNvSpPr>
              <a:spLocks/>
            </p:cNvSpPr>
            <p:nvPr/>
          </p:nvSpPr>
          <p:spPr bwMode="auto">
            <a:xfrm>
              <a:off x="3001963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6" name="Freeform 2469"/>
            <p:cNvSpPr>
              <a:spLocks/>
            </p:cNvSpPr>
            <p:nvPr/>
          </p:nvSpPr>
          <p:spPr bwMode="auto">
            <a:xfrm>
              <a:off x="2724151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7" name="Freeform 2470"/>
            <p:cNvSpPr>
              <a:spLocks/>
            </p:cNvSpPr>
            <p:nvPr/>
          </p:nvSpPr>
          <p:spPr bwMode="auto">
            <a:xfrm>
              <a:off x="2724151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8" name="Freeform 2471"/>
            <p:cNvSpPr>
              <a:spLocks/>
            </p:cNvSpPr>
            <p:nvPr/>
          </p:nvSpPr>
          <p:spPr bwMode="auto">
            <a:xfrm>
              <a:off x="2792413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9" name="Freeform 2472"/>
            <p:cNvSpPr>
              <a:spLocks/>
            </p:cNvSpPr>
            <p:nvPr/>
          </p:nvSpPr>
          <p:spPr bwMode="auto">
            <a:xfrm>
              <a:off x="2792413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0" name="Freeform 2473"/>
            <p:cNvSpPr>
              <a:spLocks/>
            </p:cNvSpPr>
            <p:nvPr/>
          </p:nvSpPr>
          <p:spPr bwMode="auto">
            <a:xfrm>
              <a:off x="3773488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1" name="Freeform 2474"/>
            <p:cNvSpPr>
              <a:spLocks/>
            </p:cNvSpPr>
            <p:nvPr/>
          </p:nvSpPr>
          <p:spPr bwMode="auto">
            <a:xfrm>
              <a:off x="25161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2" name="Freeform 2475"/>
            <p:cNvSpPr>
              <a:spLocks/>
            </p:cNvSpPr>
            <p:nvPr/>
          </p:nvSpPr>
          <p:spPr bwMode="auto">
            <a:xfrm>
              <a:off x="25161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3" name="Freeform 2476"/>
            <p:cNvSpPr>
              <a:spLocks/>
            </p:cNvSpPr>
            <p:nvPr/>
          </p:nvSpPr>
          <p:spPr bwMode="auto">
            <a:xfrm>
              <a:off x="2586038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4" name="Freeform 2477"/>
            <p:cNvSpPr>
              <a:spLocks/>
            </p:cNvSpPr>
            <p:nvPr/>
          </p:nvSpPr>
          <p:spPr bwMode="auto">
            <a:xfrm>
              <a:off x="2586038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5" name="Freeform 2478"/>
            <p:cNvSpPr>
              <a:spLocks/>
            </p:cNvSpPr>
            <p:nvPr/>
          </p:nvSpPr>
          <p:spPr bwMode="auto">
            <a:xfrm>
              <a:off x="26558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6" name="Freeform 2479"/>
            <p:cNvSpPr>
              <a:spLocks/>
            </p:cNvSpPr>
            <p:nvPr/>
          </p:nvSpPr>
          <p:spPr bwMode="auto">
            <a:xfrm>
              <a:off x="26558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7" name="Freeform 2480"/>
            <p:cNvSpPr>
              <a:spLocks/>
            </p:cNvSpPr>
            <p:nvPr/>
          </p:nvSpPr>
          <p:spPr bwMode="auto">
            <a:xfrm>
              <a:off x="2727326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8" name="Freeform 2481"/>
            <p:cNvSpPr>
              <a:spLocks/>
            </p:cNvSpPr>
            <p:nvPr/>
          </p:nvSpPr>
          <p:spPr bwMode="auto">
            <a:xfrm>
              <a:off x="2727326" y="28987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0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9" name="Freeform 2482"/>
            <p:cNvSpPr>
              <a:spLocks/>
            </p:cNvSpPr>
            <p:nvPr/>
          </p:nvSpPr>
          <p:spPr bwMode="auto">
            <a:xfrm>
              <a:off x="2797176" y="282892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0" name="Freeform 2483"/>
            <p:cNvSpPr>
              <a:spLocks/>
            </p:cNvSpPr>
            <p:nvPr/>
          </p:nvSpPr>
          <p:spPr bwMode="auto">
            <a:xfrm>
              <a:off x="2797176" y="28987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1" name="Freeform 2484"/>
            <p:cNvSpPr>
              <a:spLocks/>
            </p:cNvSpPr>
            <p:nvPr/>
          </p:nvSpPr>
          <p:spPr bwMode="auto">
            <a:xfrm>
              <a:off x="251618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2" name="Freeform 2485"/>
            <p:cNvSpPr>
              <a:spLocks/>
            </p:cNvSpPr>
            <p:nvPr/>
          </p:nvSpPr>
          <p:spPr bwMode="auto">
            <a:xfrm>
              <a:off x="2727326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3" name="Freeform 2486"/>
            <p:cNvSpPr>
              <a:spLocks/>
            </p:cNvSpPr>
            <p:nvPr/>
          </p:nvSpPr>
          <p:spPr bwMode="auto">
            <a:xfrm>
              <a:off x="2727326" y="30416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4" name="Freeform 2487"/>
            <p:cNvSpPr>
              <a:spLocks/>
            </p:cNvSpPr>
            <p:nvPr/>
          </p:nvSpPr>
          <p:spPr bwMode="auto">
            <a:xfrm>
              <a:off x="2794001" y="32448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5" name="Freeform 2488"/>
            <p:cNvSpPr>
              <a:spLocks/>
            </p:cNvSpPr>
            <p:nvPr/>
          </p:nvSpPr>
          <p:spPr bwMode="auto">
            <a:xfrm>
              <a:off x="2862263" y="32448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6" name="Freeform 2489"/>
            <p:cNvSpPr>
              <a:spLocks/>
            </p:cNvSpPr>
            <p:nvPr/>
          </p:nvSpPr>
          <p:spPr bwMode="auto">
            <a:xfrm>
              <a:off x="2998788" y="33162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7" name="Freeform 2490"/>
            <p:cNvSpPr>
              <a:spLocks/>
            </p:cNvSpPr>
            <p:nvPr/>
          </p:nvSpPr>
          <p:spPr bwMode="auto">
            <a:xfrm>
              <a:off x="2166938" y="282892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8" name="Freeform 2491"/>
            <p:cNvSpPr>
              <a:spLocks/>
            </p:cNvSpPr>
            <p:nvPr/>
          </p:nvSpPr>
          <p:spPr bwMode="auto">
            <a:xfrm>
              <a:off x="2166938" y="28987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9" name="Freeform 2492"/>
            <p:cNvSpPr>
              <a:spLocks/>
            </p:cNvSpPr>
            <p:nvPr/>
          </p:nvSpPr>
          <p:spPr bwMode="auto">
            <a:xfrm>
              <a:off x="22367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0" name="Freeform 2493"/>
            <p:cNvSpPr>
              <a:spLocks/>
            </p:cNvSpPr>
            <p:nvPr/>
          </p:nvSpPr>
          <p:spPr bwMode="auto">
            <a:xfrm>
              <a:off x="22367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1" name="Freeform 2494"/>
            <p:cNvSpPr>
              <a:spLocks/>
            </p:cNvSpPr>
            <p:nvPr/>
          </p:nvSpPr>
          <p:spPr bwMode="auto">
            <a:xfrm>
              <a:off x="23066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2" name="Freeform 2495"/>
            <p:cNvSpPr>
              <a:spLocks/>
            </p:cNvSpPr>
            <p:nvPr/>
          </p:nvSpPr>
          <p:spPr bwMode="auto">
            <a:xfrm>
              <a:off x="230663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3" name="Freeform 2496"/>
            <p:cNvSpPr>
              <a:spLocks/>
            </p:cNvSpPr>
            <p:nvPr/>
          </p:nvSpPr>
          <p:spPr bwMode="auto">
            <a:xfrm>
              <a:off x="2378076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4" name="Freeform 2497"/>
            <p:cNvSpPr>
              <a:spLocks/>
            </p:cNvSpPr>
            <p:nvPr/>
          </p:nvSpPr>
          <p:spPr bwMode="auto">
            <a:xfrm>
              <a:off x="2378076" y="28987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5" name="Freeform 2498"/>
            <p:cNvSpPr>
              <a:spLocks/>
            </p:cNvSpPr>
            <p:nvPr/>
          </p:nvSpPr>
          <p:spPr bwMode="auto">
            <a:xfrm>
              <a:off x="24463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6" name="Freeform 2499"/>
            <p:cNvSpPr>
              <a:spLocks/>
            </p:cNvSpPr>
            <p:nvPr/>
          </p:nvSpPr>
          <p:spPr bwMode="auto">
            <a:xfrm>
              <a:off x="244633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7" name="Freeform 2500"/>
            <p:cNvSpPr>
              <a:spLocks/>
            </p:cNvSpPr>
            <p:nvPr/>
          </p:nvSpPr>
          <p:spPr bwMode="auto">
            <a:xfrm>
              <a:off x="1882776" y="29702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8" name="Freeform 2501"/>
            <p:cNvSpPr>
              <a:spLocks/>
            </p:cNvSpPr>
            <p:nvPr/>
          </p:nvSpPr>
          <p:spPr bwMode="auto">
            <a:xfrm>
              <a:off x="1882776" y="3041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9" name="Freeform 2502"/>
            <p:cNvSpPr>
              <a:spLocks/>
            </p:cNvSpPr>
            <p:nvPr/>
          </p:nvSpPr>
          <p:spPr bwMode="auto">
            <a:xfrm>
              <a:off x="223678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0" name="Freeform 2503"/>
            <p:cNvSpPr>
              <a:spLocks/>
            </p:cNvSpPr>
            <p:nvPr/>
          </p:nvSpPr>
          <p:spPr bwMode="auto">
            <a:xfrm>
              <a:off x="2236788" y="3041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1" name="Freeform 2504"/>
            <p:cNvSpPr>
              <a:spLocks/>
            </p:cNvSpPr>
            <p:nvPr/>
          </p:nvSpPr>
          <p:spPr bwMode="auto">
            <a:xfrm>
              <a:off x="230663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2" name="Freeform 2505"/>
            <p:cNvSpPr>
              <a:spLocks/>
            </p:cNvSpPr>
            <p:nvPr/>
          </p:nvSpPr>
          <p:spPr bwMode="auto">
            <a:xfrm>
              <a:off x="2378076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3" name="Freeform 2506"/>
            <p:cNvSpPr>
              <a:spLocks/>
            </p:cNvSpPr>
            <p:nvPr/>
          </p:nvSpPr>
          <p:spPr bwMode="auto">
            <a:xfrm>
              <a:off x="244633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4" name="Freeform 2507"/>
            <p:cNvSpPr>
              <a:spLocks/>
            </p:cNvSpPr>
            <p:nvPr/>
          </p:nvSpPr>
          <p:spPr bwMode="auto">
            <a:xfrm>
              <a:off x="2166938" y="31083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5" name="Freeform 2508"/>
            <p:cNvSpPr>
              <a:spLocks/>
            </p:cNvSpPr>
            <p:nvPr/>
          </p:nvSpPr>
          <p:spPr bwMode="auto">
            <a:xfrm>
              <a:off x="2166938" y="31781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6" name="Freeform 2509"/>
            <p:cNvSpPr>
              <a:spLocks/>
            </p:cNvSpPr>
            <p:nvPr/>
          </p:nvSpPr>
          <p:spPr bwMode="auto">
            <a:xfrm>
              <a:off x="195580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7" name="Freeform 2510"/>
            <p:cNvSpPr>
              <a:spLocks/>
            </p:cNvSpPr>
            <p:nvPr/>
          </p:nvSpPr>
          <p:spPr bwMode="auto">
            <a:xfrm>
              <a:off x="195580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8" name="Freeform 2511"/>
            <p:cNvSpPr>
              <a:spLocks/>
            </p:cNvSpPr>
            <p:nvPr/>
          </p:nvSpPr>
          <p:spPr bwMode="auto">
            <a:xfrm>
              <a:off x="2025651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9" name="Freeform 2512"/>
            <p:cNvSpPr>
              <a:spLocks/>
            </p:cNvSpPr>
            <p:nvPr/>
          </p:nvSpPr>
          <p:spPr bwMode="auto">
            <a:xfrm>
              <a:off x="2025651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0" name="Freeform 2513"/>
            <p:cNvSpPr>
              <a:spLocks/>
            </p:cNvSpPr>
            <p:nvPr/>
          </p:nvSpPr>
          <p:spPr bwMode="auto">
            <a:xfrm>
              <a:off x="2095501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1" name="Freeform 2514"/>
            <p:cNvSpPr>
              <a:spLocks/>
            </p:cNvSpPr>
            <p:nvPr/>
          </p:nvSpPr>
          <p:spPr bwMode="auto">
            <a:xfrm>
              <a:off x="2095501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2" name="Freeform 2515"/>
            <p:cNvSpPr>
              <a:spLocks/>
            </p:cNvSpPr>
            <p:nvPr/>
          </p:nvSpPr>
          <p:spPr bwMode="auto">
            <a:xfrm>
              <a:off x="1739901" y="29702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3" name="Freeform 2516"/>
            <p:cNvSpPr>
              <a:spLocks/>
            </p:cNvSpPr>
            <p:nvPr/>
          </p:nvSpPr>
          <p:spPr bwMode="auto">
            <a:xfrm>
              <a:off x="1739901" y="30416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4" name="Freeform 2517"/>
            <p:cNvSpPr>
              <a:spLocks/>
            </p:cNvSpPr>
            <p:nvPr/>
          </p:nvSpPr>
          <p:spPr bwMode="auto">
            <a:xfrm>
              <a:off x="1811338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5" name="Freeform 2518"/>
            <p:cNvSpPr>
              <a:spLocks/>
            </p:cNvSpPr>
            <p:nvPr/>
          </p:nvSpPr>
          <p:spPr bwMode="auto">
            <a:xfrm>
              <a:off x="1885951" y="31083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3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6" name="Freeform 2519"/>
            <p:cNvSpPr>
              <a:spLocks/>
            </p:cNvSpPr>
            <p:nvPr/>
          </p:nvSpPr>
          <p:spPr bwMode="auto">
            <a:xfrm>
              <a:off x="2095501" y="31083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3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7" name="Freeform 2520"/>
            <p:cNvSpPr>
              <a:spLocks/>
            </p:cNvSpPr>
            <p:nvPr/>
          </p:nvSpPr>
          <p:spPr bwMode="auto">
            <a:xfrm>
              <a:off x="188595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8" name="Freeform 2521"/>
            <p:cNvSpPr>
              <a:spLocks/>
            </p:cNvSpPr>
            <p:nvPr/>
          </p:nvSpPr>
          <p:spPr bwMode="auto">
            <a:xfrm>
              <a:off x="188595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9" name="Freeform 2522"/>
            <p:cNvSpPr>
              <a:spLocks/>
            </p:cNvSpPr>
            <p:nvPr/>
          </p:nvSpPr>
          <p:spPr bwMode="auto">
            <a:xfrm>
              <a:off x="181610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0" name="Freeform 2523"/>
            <p:cNvSpPr>
              <a:spLocks/>
            </p:cNvSpPr>
            <p:nvPr/>
          </p:nvSpPr>
          <p:spPr bwMode="auto">
            <a:xfrm>
              <a:off x="181610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1" name="Freeform 2524"/>
            <p:cNvSpPr>
              <a:spLocks/>
            </p:cNvSpPr>
            <p:nvPr/>
          </p:nvSpPr>
          <p:spPr bwMode="auto">
            <a:xfrm>
              <a:off x="1747838" y="282892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2" name="Freeform 2525"/>
            <p:cNvSpPr>
              <a:spLocks/>
            </p:cNvSpPr>
            <p:nvPr/>
          </p:nvSpPr>
          <p:spPr bwMode="auto">
            <a:xfrm>
              <a:off x="1674813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3" name="Freeform 2526"/>
            <p:cNvSpPr>
              <a:spLocks/>
            </p:cNvSpPr>
            <p:nvPr/>
          </p:nvSpPr>
          <p:spPr bwMode="auto">
            <a:xfrm>
              <a:off x="1747838" y="28987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4" name="Freeform 2527"/>
            <p:cNvSpPr>
              <a:spLocks/>
            </p:cNvSpPr>
            <p:nvPr/>
          </p:nvSpPr>
          <p:spPr bwMode="auto">
            <a:xfrm>
              <a:off x="28654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5" name="Freeform 2528"/>
            <p:cNvSpPr>
              <a:spLocks/>
            </p:cNvSpPr>
            <p:nvPr/>
          </p:nvSpPr>
          <p:spPr bwMode="auto">
            <a:xfrm>
              <a:off x="25161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6" name="Freeform 2529"/>
            <p:cNvSpPr>
              <a:spLocks/>
            </p:cNvSpPr>
            <p:nvPr/>
          </p:nvSpPr>
          <p:spPr bwMode="auto">
            <a:xfrm>
              <a:off x="25161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7" name="Freeform 2530"/>
            <p:cNvSpPr>
              <a:spLocks/>
            </p:cNvSpPr>
            <p:nvPr/>
          </p:nvSpPr>
          <p:spPr bwMode="auto">
            <a:xfrm>
              <a:off x="2586038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8" name="Freeform 2531"/>
            <p:cNvSpPr>
              <a:spLocks/>
            </p:cNvSpPr>
            <p:nvPr/>
          </p:nvSpPr>
          <p:spPr bwMode="auto">
            <a:xfrm>
              <a:off x="2586038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9" name="Freeform 2532"/>
            <p:cNvSpPr>
              <a:spLocks/>
            </p:cNvSpPr>
            <p:nvPr/>
          </p:nvSpPr>
          <p:spPr bwMode="auto">
            <a:xfrm>
              <a:off x="26558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0" name="Freeform 2533"/>
            <p:cNvSpPr>
              <a:spLocks/>
            </p:cNvSpPr>
            <p:nvPr/>
          </p:nvSpPr>
          <p:spPr bwMode="auto">
            <a:xfrm>
              <a:off x="26558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1" name="Freeform 2534"/>
            <p:cNvSpPr>
              <a:spLocks/>
            </p:cNvSpPr>
            <p:nvPr/>
          </p:nvSpPr>
          <p:spPr bwMode="auto">
            <a:xfrm>
              <a:off x="2727326" y="26908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2" name="Freeform 2535"/>
            <p:cNvSpPr>
              <a:spLocks/>
            </p:cNvSpPr>
            <p:nvPr/>
          </p:nvSpPr>
          <p:spPr bwMode="auto">
            <a:xfrm>
              <a:off x="2727326" y="27622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3" name="Freeform 2536"/>
            <p:cNvSpPr>
              <a:spLocks/>
            </p:cNvSpPr>
            <p:nvPr/>
          </p:nvSpPr>
          <p:spPr bwMode="auto">
            <a:xfrm>
              <a:off x="2797176" y="26908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4" name="Freeform 2537"/>
            <p:cNvSpPr>
              <a:spLocks/>
            </p:cNvSpPr>
            <p:nvPr/>
          </p:nvSpPr>
          <p:spPr bwMode="auto">
            <a:xfrm>
              <a:off x="2797176" y="27622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5" name="Freeform 2538"/>
            <p:cNvSpPr>
              <a:spLocks/>
            </p:cNvSpPr>
            <p:nvPr/>
          </p:nvSpPr>
          <p:spPr bwMode="auto">
            <a:xfrm>
              <a:off x="2166938" y="26908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6" name="Freeform 2539"/>
            <p:cNvSpPr>
              <a:spLocks/>
            </p:cNvSpPr>
            <p:nvPr/>
          </p:nvSpPr>
          <p:spPr bwMode="auto">
            <a:xfrm>
              <a:off x="2166938" y="27622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7" name="Freeform 2540"/>
            <p:cNvSpPr>
              <a:spLocks/>
            </p:cNvSpPr>
            <p:nvPr/>
          </p:nvSpPr>
          <p:spPr bwMode="auto">
            <a:xfrm>
              <a:off x="22367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8" name="Freeform 2541"/>
            <p:cNvSpPr>
              <a:spLocks/>
            </p:cNvSpPr>
            <p:nvPr/>
          </p:nvSpPr>
          <p:spPr bwMode="auto">
            <a:xfrm>
              <a:off x="22367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9" name="Freeform 2542"/>
            <p:cNvSpPr>
              <a:spLocks/>
            </p:cNvSpPr>
            <p:nvPr/>
          </p:nvSpPr>
          <p:spPr bwMode="auto">
            <a:xfrm>
              <a:off x="23066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0" name="Freeform 2543"/>
            <p:cNvSpPr>
              <a:spLocks/>
            </p:cNvSpPr>
            <p:nvPr/>
          </p:nvSpPr>
          <p:spPr bwMode="auto">
            <a:xfrm>
              <a:off x="23066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1" name="Freeform 2544"/>
            <p:cNvSpPr>
              <a:spLocks/>
            </p:cNvSpPr>
            <p:nvPr/>
          </p:nvSpPr>
          <p:spPr bwMode="auto">
            <a:xfrm>
              <a:off x="2378076" y="26908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2" name="Freeform 2545"/>
            <p:cNvSpPr>
              <a:spLocks/>
            </p:cNvSpPr>
            <p:nvPr/>
          </p:nvSpPr>
          <p:spPr bwMode="auto">
            <a:xfrm>
              <a:off x="2378076" y="27622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3" name="Freeform 2546"/>
            <p:cNvSpPr>
              <a:spLocks/>
            </p:cNvSpPr>
            <p:nvPr/>
          </p:nvSpPr>
          <p:spPr bwMode="auto">
            <a:xfrm>
              <a:off x="24463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4" name="Freeform 2547"/>
            <p:cNvSpPr>
              <a:spLocks/>
            </p:cNvSpPr>
            <p:nvPr/>
          </p:nvSpPr>
          <p:spPr bwMode="auto">
            <a:xfrm>
              <a:off x="24463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5" name="Freeform 2548"/>
            <p:cNvSpPr>
              <a:spLocks/>
            </p:cNvSpPr>
            <p:nvPr/>
          </p:nvSpPr>
          <p:spPr bwMode="auto">
            <a:xfrm>
              <a:off x="195580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6" name="Freeform 2549"/>
            <p:cNvSpPr>
              <a:spLocks/>
            </p:cNvSpPr>
            <p:nvPr/>
          </p:nvSpPr>
          <p:spPr bwMode="auto">
            <a:xfrm>
              <a:off x="195580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7" name="Freeform 2550"/>
            <p:cNvSpPr>
              <a:spLocks/>
            </p:cNvSpPr>
            <p:nvPr/>
          </p:nvSpPr>
          <p:spPr bwMode="auto">
            <a:xfrm>
              <a:off x="202565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8" name="Freeform 2551"/>
            <p:cNvSpPr>
              <a:spLocks/>
            </p:cNvSpPr>
            <p:nvPr/>
          </p:nvSpPr>
          <p:spPr bwMode="auto">
            <a:xfrm>
              <a:off x="202565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9" name="Freeform 2552"/>
            <p:cNvSpPr>
              <a:spLocks/>
            </p:cNvSpPr>
            <p:nvPr/>
          </p:nvSpPr>
          <p:spPr bwMode="auto">
            <a:xfrm>
              <a:off x="1955801" y="31019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0" name="Freeform 2553"/>
            <p:cNvSpPr>
              <a:spLocks/>
            </p:cNvSpPr>
            <p:nvPr/>
          </p:nvSpPr>
          <p:spPr bwMode="auto">
            <a:xfrm>
              <a:off x="1955801" y="31734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1" name="Freeform 2554"/>
            <p:cNvSpPr>
              <a:spLocks/>
            </p:cNvSpPr>
            <p:nvPr/>
          </p:nvSpPr>
          <p:spPr bwMode="auto">
            <a:xfrm>
              <a:off x="2025651" y="31019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2" name="Freeform 2555"/>
            <p:cNvSpPr>
              <a:spLocks/>
            </p:cNvSpPr>
            <p:nvPr/>
          </p:nvSpPr>
          <p:spPr bwMode="auto">
            <a:xfrm>
              <a:off x="2025651" y="31734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3" name="Freeform 2556"/>
            <p:cNvSpPr>
              <a:spLocks/>
            </p:cNvSpPr>
            <p:nvPr/>
          </p:nvSpPr>
          <p:spPr bwMode="auto">
            <a:xfrm>
              <a:off x="1955801" y="29638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4" name="Freeform 2557"/>
            <p:cNvSpPr>
              <a:spLocks/>
            </p:cNvSpPr>
            <p:nvPr/>
          </p:nvSpPr>
          <p:spPr bwMode="auto">
            <a:xfrm>
              <a:off x="1955801" y="30353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5" name="Freeform 2558"/>
            <p:cNvSpPr>
              <a:spLocks/>
            </p:cNvSpPr>
            <p:nvPr/>
          </p:nvSpPr>
          <p:spPr bwMode="auto">
            <a:xfrm>
              <a:off x="2025651" y="29638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6" name="Freeform 2559"/>
            <p:cNvSpPr>
              <a:spLocks/>
            </p:cNvSpPr>
            <p:nvPr/>
          </p:nvSpPr>
          <p:spPr bwMode="auto">
            <a:xfrm>
              <a:off x="2025651" y="30353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7" name="Freeform 2560"/>
            <p:cNvSpPr>
              <a:spLocks/>
            </p:cNvSpPr>
            <p:nvPr/>
          </p:nvSpPr>
          <p:spPr bwMode="auto">
            <a:xfrm>
              <a:off x="209550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8" name="Freeform 2561"/>
            <p:cNvSpPr>
              <a:spLocks/>
            </p:cNvSpPr>
            <p:nvPr/>
          </p:nvSpPr>
          <p:spPr bwMode="auto">
            <a:xfrm>
              <a:off x="209550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9" name="Freeform 2562"/>
            <p:cNvSpPr>
              <a:spLocks/>
            </p:cNvSpPr>
            <p:nvPr/>
          </p:nvSpPr>
          <p:spPr bwMode="auto">
            <a:xfrm>
              <a:off x="181610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0" name="Freeform 2563"/>
            <p:cNvSpPr>
              <a:spLocks/>
            </p:cNvSpPr>
            <p:nvPr/>
          </p:nvSpPr>
          <p:spPr bwMode="auto">
            <a:xfrm>
              <a:off x="181610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1" name="Freeform 2564"/>
            <p:cNvSpPr>
              <a:spLocks/>
            </p:cNvSpPr>
            <p:nvPr/>
          </p:nvSpPr>
          <p:spPr bwMode="auto">
            <a:xfrm>
              <a:off x="188595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2" name="Freeform 2565"/>
            <p:cNvSpPr>
              <a:spLocks/>
            </p:cNvSpPr>
            <p:nvPr/>
          </p:nvSpPr>
          <p:spPr bwMode="auto">
            <a:xfrm>
              <a:off x="188595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3" name="Freeform 2566"/>
            <p:cNvSpPr>
              <a:spLocks/>
            </p:cNvSpPr>
            <p:nvPr/>
          </p:nvSpPr>
          <p:spPr bwMode="auto">
            <a:xfrm>
              <a:off x="28654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4" name="Freeform 2567"/>
            <p:cNvSpPr>
              <a:spLocks/>
            </p:cNvSpPr>
            <p:nvPr/>
          </p:nvSpPr>
          <p:spPr bwMode="auto">
            <a:xfrm>
              <a:off x="28654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5" name="Freeform 2568"/>
            <p:cNvSpPr>
              <a:spLocks/>
            </p:cNvSpPr>
            <p:nvPr/>
          </p:nvSpPr>
          <p:spPr bwMode="auto">
            <a:xfrm>
              <a:off x="293370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6" name="Freeform 2569"/>
            <p:cNvSpPr>
              <a:spLocks/>
            </p:cNvSpPr>
            <p:nvPr/>
          </p:nvSpPr>
          <p:spPr bwMode="auto">
            <a:xfrm>
              <a:off x="293370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7" name="Freeform 2570"/>
            <p:cNvSpPr>
              <a:spLocks/>
            </p:cNvSpPr>
            <p:nvPr/>
          </p:nvSpPr>
          <p:spPr bwMode="auto">
            <a:xfrm>
              <a:off x="25161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8" name="Freeform 2571"/>
            <p:cNvSpPr>
              <a:spLocks/>
            </p:cNvSpPr>
            <p:nvPr/>
          </p:nvSpPr>
          <p:spPr bwMode="auto">
            <a:xfrm>
              <a:off x="25161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0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9" name="Freeform 2572"/>
            <p:cNvSpPr>
              <a:spLocks/>
            </p:cNvSpPr>
            <p:nvPr/>
          </p:nvSpPr>
          <p:spPr bwMode="auto">
            <a:xfrm>
              <a:off x="2586038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0" name="Freeform 2573"/>
            <p:cNvSpPr>
              <a:spLocks/>
            </p:cNvSpPr>
            <p:nvPr/>
          </p:nvSpPr>
          <p:spPr bwMode="auto">
            <a:xfrm>
              <a:off x="2586038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4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1" name="Freeform 2574"/>
            <p:cNvSpPr>
              <a:spLocks/>
            </p:cNvSpPr>
            <p:nvPr/>
          </p:nvSpPr>
          <p:spPr bwMode="auto">
            <a:xfrm>
              <a:off x="26558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2" name="Freeform 2575"/>
            <p:cNvSpPr>
              <a:spLocks/>
            </p:cNvSpPr>
            <p:nvPr/>
          </p:nvSpPr>
          <p:spPr bwMode="auto">
            <a:xfrm>
              <a:off x="26558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3" name="Freeform 2576"/>
            <p:cNvSpPr>
              <a:spLocks/>
            </p:cNvSpPr>
            <p:nvPr/>
          </p:nvSpPr>
          <p:spPr bwMode="auto">
            <a:xfrm>
              <a:off x="2727326" y="25463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4" name="Freeform 2577"/>
            <p:cNvSpPr>
              <a:spLocks/>
            </p:cNvSpPr>
            <p:nvPr/>
          </p:nvSpPr>
          <p:spPr bwMode="auto">
            <a:xfrm>
              <a:off x="2727326" y="26177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9 w 154"/>
                <a:gd name="T5" fmla="*/ 108 h 155"/>
                <a:gd name="T6" fmla="*/ 142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5" name="Freeform 2578"/>
            <p:cNvSpPr>
              <a:spLocks/>
            </p:cNvSpPr>
            <p:nvPr/>
          </p:nvSpPr>
          <p:spPr bwMode="auto">
            <a:xfrm>
              <a:off x="2797176" y="25463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6" name="Freeform 2579"/>
            <p:cNvSpPr>
              <a:spLocks/>
            </p:cNvSpPr>
            <p:nvPr/>
          </p:nvSpPr>
          <p:spPr bwMode="auto">
            <a:xfrm>
              <a:off x="2797176" y="26177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3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3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7" name="Freeform 2580"/>
            <p:cNvSpPr>
              <a:spLocks/>
            </p:cNvSpPr>
            <p:nvPr/>
          </p:nvSpPr>
          <p:spPr bwMode="auto">
            <a:xfrm>
              <a:off x="2166938" y="25463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8" name="Freeform 2581"/>
            <p:cNvSpPr>
              <a:spLocks/>
            </p:cNvSpPr>
            <p:nvPr/>
          </p:nvSpPr>
          <p:spPr bwMode="auto">
            <a:xfrm>
              <a:off x="2166938" y="261778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3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9" name="Freeform 2582"/>
            <p:cNvSpPr>
              <a:spLocks/>
            </p:cNvSpPr>
            <p:nvPr/>
          </p:nvSpPr>
          <p:spPr bwMode="auto">
            <a:xfrm>
              <a:off x="22367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0" name="Freeform 2583"/>
            <p:cNvSpPr>
              <a:spLocks/>
            </p:cNvSpPr>
            <p:nvPr/>
          </p:nvSpPr>
          <p:spPr bwMode="auto">
            <a:xfrm>
              <a:off x="22367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1" name="Freeform 2584"/>
            <p:cNvSpPr>
              <a:spLocks/>
            </p:cNvSpPr>
            <p:nvPr/>
          </p:nvSpPr>
          <p:spPr bwMode="auto">
            <a:xfrm>
              <a:off x="230663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2" name="Freeform 2585"/>
            <p:cNvSpPr>
              <a:spLocks/>
            </p:cNvSpPr>
            <p:nvPr/>
          </p:nvSpPr>
          <p:spPr bwMode="auto">
            <a:xfrm>
              <a:off x="23066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3" name="Freeform 2586"/>
            <p:cNvSpPr>
              <a:spLocks/>
            </p:cNvSpPr>
            <p:nvPr/>
          </p:nvSpPr>
          <p:spPr bwMode="auto">
            <a:xfrm>
              <a:off x="2378076" y="25463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4" name="Freeform 2587"/>
            <p:cNvSpPr>
              <a:spLocks/>
            </p:cNvSpPr>
            <p:nvPr/>
          </p:nvSpPr>
          <p:spPr bwMode="auto">
            <a:xfrm>
              <a:off x="2378076" y="26177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5" name="Freeform 2588"/>
            <p:cNvSpPr>
              <a:spLocks/>
            </p:cNvSpPr>
            <p:nvPr/>
          </p:nvSpPr>
          <p:spPr bwMode="auto">
            <a:xfrm>
              <a:off x="244633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6" name="Freeform 2589"/>
            <p:cNvSpPr>
              <a:spLocks/>
            </p:cNvSpPr>
            <p:nvPr/>
          </p:nvSpPr>
          <p:spPr bwMode="auto">
            <a:xfrm>
              <a:off x="24463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7" name="Freeform 2590"/>
            <p:cNvSpPr>
              <a:spLocks/>
            </p:cNvSpPr>
            <p:nvPr/>
          </p:nvSpPr>
          <p:spPr bwMode="auto">
            <a:xfrm>
              <a:off x="1955801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8" name="Freeform 2591"/>
            <p:cNvSpPr>
              <a:spLocks/>
            </p:cNvSpPr>
            <p:nvPr/>
          </p:nvSpPr>
          <p:spPr bwMode="auto">
            <a:xfrm>
              <a:off x="1955801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1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9" name="Freeform 2592"/>
            <p:cNvSpPr>
              <a:spLocks/>
            </p:cNvSpPr>
            <p:nvPr/>
          </p:nvSpPr>
          <p:spPr bwMode="auto">
            <a:xfrm>
              <a:off x="202565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0" name="Freeform 2593"/>
            <p:cNvSpPr>
              <a:spLocks/>
            </p:cNvSpPr>
            <p:nvPr/>
          </p:nvSpPr>
          <p:spPr bwMode="auto">
            <a:xfrm>
              <a:off x="202565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9 w 155"/>
                <a:gd name="T5" fmla="*/ 108 h 155"/>
                <a:gd name="T6" fmla="*/ 142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1" name="Freeform 2594"/>
            <p:cNvSpPr>
              <a:spLocks/>
            </p:cNvSpPr>
            <p:nvPr/>
          </p:nvSpPr>
          <p:spPr bwMode="auto">
            <a:xfrm>
              <a:off x="209550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2" name="Freeform 2595"/>
            <p:cNvSpPr>
              <a:spLocks/>
            </p:cNvSpPr>
            <p:nvPr/>
          </p:nvSpPr>
          <p:spPr bwMode="auto">
            <a:xfrm>
              <a:off x="209550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3" name="Freeform 2596"/>
            <p:cNvSpPr>
              <a:spLocks/>
            </p:cNvSpPr>
            <p:nvPr/>
          </p:nvSpPr>
          <p:spPr bwMode="auto">
            <a:xfrm>
              <a:off x="181610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4" name="Freeform 2597"/>
            <p:cNvSpPr>
              <a:spLocks/>
            </p:cNvSpPr>
            <p:nvPr/>
          </p:nvSpPr>
          <p:spPr bwMode="auto">
            <a:xfrm>
              <a:off x="181610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4 h 155"/>
                <a:gd name="T4" fmla="*/ 148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5" name="Freeform 2598"/>
            <p:cNvSpPr>
              <a:spLocks/>
            </p:cNvSpPr>
            <p:nvPr/>
          </p:nvSpPr>
          <p:spPr bwMode="auto">
            <a:xfrm>
              <a:off x="1885951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6" name="Freeform 2599"/>
            <p:cNvSpPr>
              <a:spLocks/>
            </p:cNvSpPr>
            <p:nvPr/>
          </p:nvSpPr>
          <p:spPr bwMode="auto">
            <a:xfrm>
              <a:off x="1885951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7" name="Freeform 2600"/>
            <p:cNvSpPr>
              <a:spLocks/>
            </p:cNvSpPr>
            <p:nvPr/>
          </p:nvSpPr>
          <p:spPr bwMode="auto">
            <a:xfrm>
              <a:off x="25161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8" name="Freeform 2601"/>
            <p:cNvSpPr>
              <a:spLocks/>
            </p:cNvSpPr>
            <p:nvPr/>
          </p:nvSpPr>
          <p:spPr bwMode="auto">
            <a:xfrm>
              <a:off x="25161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9" name="Freeform 2602"/>
            <p:cNvSpPr>
              <a:spLocks/>
            </p:cNvSpPr>
            <p:nvPr/>
          </p:nvSpPr>
          <p:spPr bwMode="auto">
            <a:xfrm>
              <a:off x="2586038" y="24066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0" name="Freeform 2603"/>
            <p:cNvSpPr>
              <a:spLocks/>
            </p:cNvSpPr>
            <p:nvPr/>
          </p:nvSpPr>
          <p:spPr bwMode="auto">
            <a:xfrm>
              <a:off x="2586038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1" name="Freeform 2604"/>
            <p:cNvSpPr>
              <a:spLocks/>
            </p:cNvSpPr>
            <p:nvPr/>
          </p:nvSpPr>
          <p:spPr bwMode="auto">
            <a:xfrm>
              <a:off x="26558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2" name="Freeform 2605"/>
            <p:cNvSpPr>
              <a:spLocks/>
            </p:cNvSpPr>
            <p:nvPr/>
          </p:nvSpPr>
          <p:spPr bwMode="auto">
            <a:xfrm>
              <a:off x="26558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3" name="Freeform 2606"/>
            <p:cNvSpPr>
              <a:spLocks/>
            </p:cNvSpPr>
            <p:nvPr/>
          </p:nvSpPr>
          <p:spPr bwMode="auto">
            <a:xfrm>
              <a:off x="2727326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4" name="Freeform 2607"/>
            <p:cNvSpPr>
              <a:spLocks/>
            </p:cNvSpPr>
            <p:nvPr/>
          </p:nvSpPr>
          <p:spPr bwMode="auto">
            <a:xfrm>
              <a:off x="2727326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5" name="Freeform 2608"/>
            <p:cNvSpPr>
              <a:spLocks/>
            </p:cNvSpPr>
            <p:nvPr/>
          </p:nvSpPr>
          <p:spPr bwMode="auto">
            <a:xfrm>
              <a:off x="2797176" y="24066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6" name="Freeform 2609"/>
            <p:cNvSpPr>
              <a:spLocks/>
            </p:cNvSpPr>
            <p:nvPr/>
          </p:nvSpPr>
          <p:spPr bwMode="auto">
            <a:xfrm>
              <a:off x="2797176" y="24780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7" name="Freeform 2610"/>
            <p:cNvSpPr>
              <a:spLocks/>
            </p:cNvSpPr>
            <p:nvPr/>
          </p:nvSpPr>
          <p:spPr bwMode="auto">
            <a:xfrm>
              <a:off x="2166938" y="24066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8" name="Freeform 2611"/>
            <p:cNvSpPr>
              <a:spLocks/>
            </p:cNvSpPr>
            <p:nvPr/>
          </p:nvSpPr>
          <p:spPr bwMode="auto">
            <a:xfrm>
              <a:off x="2166938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9" name="Freeform 2612"/>
            <p:cNvSpPr>
              <a:spLocks/>
            </p:cNvSpPr>
            <p:nvPr/>
          </p:nvSpPr>
          <p:spPr bwMode="auto">
            <a:xfrm>
              <a:off x="22367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0" name="Freeform 2613"/>
            <p:cNvSpPr>
              <a:spLocks/>
            </p:cNvSpPr>
            <p:nvPr/>
          </p:nvSpPr>
          <p:spPr bwMode="auto">
            <a:xfrm>
              <a:off x="22367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1" name="Freeform 2614"/>
            <p:cNvSpPr>
              <a:spLocks/>
            </p:cNvSpPr>
            <p:nvPr/>
          </p:nvSpPr>
          <p:spPr bwMode="auto">
            <a:xfrm>
              <a:off x="230663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2" name="Freeform 2615"/>
            <p:cNvSpPr>
              <a:spLocks/>
            </p:cNvSpPr>
            <p:nvPr/>
          </p:nvSpPr>
          <p:spPr bwMode="auto">
            <a:xfrm>
              <a:off x="230663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3" name="Freeform 2616"/>
            <p:cNvSpPr>
              <a:spLocks/>
            </p:cNvSpPr>
            <p:nvPr/>
          </p:nvSpPr>
          <p:spPr bwMode="auto">
            <a:xfrm>
              <a:off x="2378076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4" name="Freeform 2618"/>
            <p:cNvSpPr>
              <a:spLocks/>
            </p:cNvSpPr>
            <p:nvPr/>
          </p:nvSpPr>
          <p:spPr bwMode="auto">
            <a:xfrm>
              <a:off x="2378076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5" name="Freeform 2619"/>
            <p:cNvSpPr>
              <a:spLocks/>
            </p:cNvSpPr>
            <p:nvPr/>
          </p:nvSpPr>
          <p:spPr bwMode="auto">
            <a:xfrm>
              <a:off x="244633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6" name="Freeform 2620"/>
            <p:cNvSpPr>
              <a:spLocks/>
            </p:cNvSpPr>
            <p:nvPr/>
          </p:nvSpPr>
          <p:spPr bwMode="auto">
            <a:xfrm>
              <a:off x="244633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7" name="Freeform 2621"/>
            <p:cNvSpPr>
              <a:spLocks/>
            </p:cNvSpPr>
            <p:nvPr/>
          </p:nvSpPr>
          <p:spPr bwMode="auto">
            <a:xfrm>
              <a:off x="195580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8" name="Freeform 2622"/>
            <p:cNvSpPr>
              <a:spLocks/>
            </p:cNvSpPr>
            <p:nvPr/>
          </p:nvSpPr>
          <p:spPr bwMode="auto">
            <a:xfrm>
              <a:off x="195580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9" name="Freeform 2623"/>
            <p:cNvSpPr>
              <a:spLocks/>
            </p:cNvSpPr>
            <p:nvPr/>
          </p:nvSpPr>
          <p:spPr bwMode="auto">
            <a:xfrm>
              <a:off x="2025651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0" name="Freeform 2624"/>
            <p:cNvSpPr>
              <a:spLocks/>
            </p:cNvSpPr>
            <p:nvPr/>
          </p:nvSpPr>
          <p:spPr bwMode="auto">
            <a:xfrm>
              <a:off x="2025651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1" name="Freeform 2625"/>
            <p:cNvSpPr>
              <a:spLocks/>
            </p:cNvSpPr>
            <p:nvPr/>
          </p:nvSpPr>
          <p:spPr bwMode="auto">
            <a:xfrm>
              <a:off x="2095501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2" name="Freeform 2626"/>
            <p:cNvSpPr>
              <a:spLocks/>
            </p:cNvSpPr>
            <p:nvPr/>
          </p:nvSpPr>
          <p:spPr bwMode="auto">
            <a:xfrm>
              <a:off x="2095501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3" name="Freeform 2627"/>
            <p:cNvSpPr>
              <a:spLocks/>
            </p:cNvSpPr>
            <p:nvPr/>
          </p:nvSpPr>
          <p:spPr bwMode="auto">
            <a:xfrm>
              <a:off x="188595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4" name="Freeform 2628"/>
            <p:cNvSpPr>
              <a:spLocks/>
            </p:cNvSpPr>
            <p:nvPr/>
          </p:nvSpPr>
          <p:spPr bwMode="auto">
            <a:xfrm>
              <a:off x="188595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5" name="Freeform 2629"/>
            <p:cNvSpPr>
              <a:spLocks/>
            </p:cNvSpPr>
            <p:nvPr/>
          </p:nvSpPr>
          <p:spPr bwMode="auto">
            <a:xfrm>
              <a:off x="181610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6" name="Freeform 2630"/>
            <p:cNvSpPr>
              <a:spLocks/>
            </p:cNvSpPr>
            <p:nvPr/>
          </p:nvSpPr>
          <p:spPr bwMode="auto">
            <a:xfrm>
              <a:off x="181610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7" name="Freeform 2631"/>
            <p:cNvSpPr>
              <a:spLocks/>
            </p:cNvSpPr>
            <p:nvPr/>
          </p:nvSpPr>
          <p:spPr bwMode="auto">
            <a:xfrm>
              <a:off x="174625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8" name="Freeform 2632"/>
            <p:cNvSpPr>
              <a:spLocks/>
            </p:cNvSpPr>
            <p:nvPr/>
          </p:nvSpPr>
          <p:spPr bwMode="auto">
            <a:xfrm>
              <a:off x="174625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9" name="Freeform 2633"/>
            <p:cNvSpPr>
              <a:spLocks/>
            </p:cNvSpPr>
            <p:nvPr/>
          </p:nvSpPr>
          <p:spPr bwMode="auto">
            <a:xfrm>
              <a:off x="1677988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0" name="Freeform 2634"/>
            <p:cNvSpPr>
              <a:spLocks/>
            </p:cNvSpPr>
            <p:nvPr/>
          </p:nvSpPr>
          <p:spPr bwMode="auto">
            <a:xfrm>
              <a:off x="25161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1" name="Freeform 2635"/>
            <p:cNvSpPr>
              <a:spLocks/>
            </p:cNvSpPr>
            <p:nvPr/>
          </p:nvSpPr>
          <p:spPr bwMode="auto">
            <a:xfrm>
              <a:off x="25161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2" name="Freeform 2636"/>
            <p:cNvSpPr>
              <a:spLocks/>
            </p:cNvSpPr>
            <p:nvPr/>
          </p:nvSpPr>
          <p:spPr bwMode="auto">
            <a:xfrm>
              <a:off x="2586038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3" name="Freeform 2637"/>
            <p:cNvSpPr>
              <a:spLocks/>
            </p:cNvSpPr>
            <p:nvPr/>
          </p:nvSpPr>
          <p:spPr bwMode="auto">
            <a:xfrm>
              <a:off x="2586038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4" name="Freeform 2638"/>
            <p:cNvSpPr>
              <a:spLocks/>
            </p:cNvSpPr>
            <p:nvPr/>
          </p:nvSpPr>
          <p:spPr bwMode="auto">
            <a:xfrm>
              <a:off x="26558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5" name="Freeform 2639"/>
            <p:cNvSpPr>
              <a:spLocks/>
            </p:cNvSpPr>
            <p:nvPr/>
          </p:nvSpPr>
          <p:spPr bwMode="auto">
            <a:xfrm>
              <a:off x="26558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6" name="Freeform 2640"/>
            <p:cNvSpPr>
              <a:spLocks/>
            </p:cNvSpPr>
            <p:nvPr/>
          </p:nvSpPr>
          <p:spPr bwMode="auto">
            <a:xfrm>
              <a:off x="2727326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7" name="Freeform 2641"/>
            <p:cNvSpPr>
              <a:spLocks/>
            </p:cNvSpPr>
            <p:nvPr/>
          </p:nvSpPr>
          <p:spPr bwMode="auto">
            <a:xfrm>
              <a:off x="2727326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8" name="Freeform 2642"/>
            <p:cNvSpPr>
              <a:spLocks/>
            </p:cNvSpPr>
            <p:nvPr/>
          </p:nvSpPr>
          <p:spPr bwMode="auto">
            <a:xfrm>
              <a:off x="2797176" y="22685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9" name="Freeform 2643"/>
            <p:cNvSpPr>
              <a:spLocks/>
            </p:cNvSpPr>
            <p:nvPr/>
          </p:nvSpPr>
          <p:spPr bwMode="auto">
            <a:xfrm>
              <a:off x="2797176" y="2339976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0" name="Freeform 2644"/>
            <p:cNvSpPr>
              <a:spLocks/>
            </p:cNvSpPr>
            <p:nvPr/>
          </p:nvSpPr>
          <p:spPr bwMode="auto">
            <a:xfrm>
              <a:off x="2166938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1" name="Freeform 2645"/>
            <p:cNvSpPr>
              <a:spLocks/>
            </p:cNvSpPr>
            <p:nvPr/>
          </p:nvSpPr>
          <p:spPr bwMode="auto">
            <a:xfrm>
              <a:off x="2166938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2" name="Freeform 2646"/>
            <p:cNvSpPr>
              <a:spLocks/>
            </p:cNvSpPr>
            <p:nvPr/>
          </p:nvSpPr>
          <p:spPr bwMode="auto">
            <a:xfrm>
              <a:off x="22367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3" name="Freeform 2647"/>
            <p:cNvSpPr>
              <a:spLocks/>
            </p:cNvSpPr>
            <p:nvPr/>
          </p:nvSpPr>
          <p:spPr bwMode="auto">
            <a:xfrm>
              <a:off x="22367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4" name="Freeform 2648"/>
            <p:cNvSpPr>
              <a:spLocks/>
            </p:cNvSpPr>
            <p:nvPr/>
          </p:nvSpPr>
          <p:spPr bwMode="auto">
            <a:xfrm>
              <a:off x="230663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5" name="Freeform 2649"/>
            <p:cNvSpPr>
              <a:spLocks/>
            </p:cNvSpPr>
            <p:nvPr/>
          </p:nvSpPr>
          <p:spPr bwMode="auto">
            <a:xfrm>
              <a:off x="230663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6" name="Freeform 2650"/>
            <p:cNvSpPr>
              <a:spLocks/>
            </p:cNvSpPr>
            <p:nvPr/>
          </p:nvSpPr>
          <p:spPr bwMode="auto">
            <a:xfrm>
              <a:off x="2378076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7" name="Freeform 2651"/>
            <p:cNvSpPr>
              <a:spLocks/>
            </p:cNvSpPr>
            <p:nvPr/>
          </p:nvSpPr>
          <p:spPr bwMode="auto">
            <a:xfrm>
              <a:off x="2378076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8" name="Freeform 2652"/>
            <p:cNvSpPr>
              <a:spLocks/>
            </p:cNvSpPr>
            <p:nvPr/>
          </p:nvSpPr>
          <p:spPr bwMode="auto">
            <a:xfrm>
              <a:off x="244633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9" name="Freeform 2653"/>
            <p:cNvSpPr>
              <a:spLocks/>
            </p:cNvSpPr>
            <p:nvPr/>
          </p:nvSpPr>
          <p:spPr bwMode="auto">
            <a:xfrm>
              <a:off x="244633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0" name="Freeform 2654"/>
            <p:cNvSpPr>
              <a:spLocks/>
            </p:cNvSpPr>
            <p:nvPr/>
          </p:nvSpPr>
          <p:spPr bwMode="auto">
            <a:xfrm>
              <a:off x="1955801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1" name="Freeform 2655"/>
            <p:cNvSpPr>
              <a:spLocks/>
            </p:cNvSpPr>
            <p:nvPr/>
          </p:nvSpPr>
          <p:spPr bwMode="auto">
            <a:xfrm>
              <a:off x="1955801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2" name="Freeform 2656"/>
            <p:cNvSpPr>
              <a:spLocks/>
            </p:cNvSpPr>
            <p:nvPr/>
          </p:nvSpPr>
          <p:spPr bwMode="auto">
            <a:xfrm>
              <a:off x="202565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3" name="Freeform 2657"/>
            <p:cNvSpPr>
              <a:spLocks/>
            </p:cNvSpPr>
            <p:nvPr/>
          </p:nvSpPr>
          <p:spPr bwMode="auto">
            <a:xfrm>
              <a:off x="202565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4" name="Freeform 2658"/>
            <p:cNvSpPr>
              <a:spLocks/>
            </p:cNvSpPr>
            <p:nvPr/>
          </p:nvSpPr>
          <p:spPr bwMode="auto">
            <a:xfrm>
              <a:off x="209550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5" name="Freeform 2659"/>
            <p:cNvSpPr>
              <a:spLocks/>
            </p:cNvSpPr>
            <p:nvPr/>
          </p:nvSpPr>
          <p:spPr bwMode="auto">
            <a:xfrm>
              <a:off x="209550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6" name="Freeform 2660"/>
            <p:cNvSpPr>
              <a:spLocks/>
            </p:cNvSpPr>
            <p:nvPr/>
          </p:nvSpPr>
          <p:spPr bwMode="auto">
            <a:xfrm>
              <a:off x="181610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7" name="Freeform 2661"/>
            <p:cNvSpPr>
              <a:spLocks/>
            </p:cNvSpPr>
            <p:nvPr/>
          </p:nvSpPr>
          <p:spPr bwMode="auto">
            <a:xfrm>
              <a:off x="181610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8" name="Freeform 2662"/>
            <p:cNvSpPr>
              <a:spLocks/>
            </p:cNvSpPr>
            <p:nvPr/>
          </p:nvSpPr>
          <p:spPr bwMode="auto">
            <a:xfrm>
              <a:off x="1885951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9" name="Freeform 2663"/>
            <p:cNvSpPr>
              <a:spLocks/>
            </p:cNvSpPr>
            <p:nvPr/>
          </p:nvSpPr>
          <p:spPr bwMode="auto">
            <a:xfrm>
              <a:off x="1885951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0" name="Freeform 2664"/>
            <p:cNvSpPr>
              <a:spLocks/>
            </p:cNvSpPr>
            <p:nvPr/>
          </p:nvSpPr>
          <p:spPr bwMode="auto">
            <a:xfrm>
              <a:off x="25161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1" name="Freeform 2665"/>
            <p:cNvSpPr>
              <a:spLocks/>
            </p:cNvSpPr>
            <p:nvPr/>
          </p:nvSpPr>
          <p:spPr bwMode="auto">
            <a:xfrm>
              <a:off x="25161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2" name="Freeform 2666"/>
            <p:cNvSpPr>
              <a:spLocks/>
            </p:cNvSpPr>
            <p:nvPr/>
          </p:nvSpPr>
          <p:spPr bwMode="auto">
            <a:xfrm>
              <a:off x="2586038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3" name="Freeform 2667"/>
            <p:cNvSpPr>
              <a:spLocks/>
            </p:cNvSpPr>
            <p:nvPr/>
          </p:nvSpPr>
          <p:spPr bwMode="auto">
            <a:xfrm>
              <a:off x="2586038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4" name="Freeform 2668"/>
            <p:cNvSpPr>
              <a:spLocks/>
            </p:cNvSpPr>
            <p:nvPr/>
          </p:nvSpPr>
          <p:spPr bwMode="auto">
            <a:xfrm>
              <a:off x="26558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5" name="Freeform 2669"/>
            <p:cNvSpPr>
              <a:spLocks/>
            </p:cNvSpPr>
            <p:nvPr/>
          </p:nvSpPr>
          <p:spPr bwMode="auto">
            <a:xfrm>
              <a:off x="26558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6" name="Freeform 2670"/>
            <p:cNvSpPr>
              <a:spLocks/>
            </p:cNvSpPr>
            <p:nvPr/>
          </p:nvSpPr>
          <p:spPr bwMode="auto">
            <a:xfrm>
              <a:off x="2727326" y="21240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7" name="Freeform 2671"/>
            <p:cNvSpPr>
              <a:spLocks/>
            </p:cNvSpPr>
            <p:nvPr/>
          </p:nvSpPr>
          <p:spPr bwMode="auto">
            <a:xfrm>
              <a:off x="2727326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8" name="Freeform 2672"/>
            <p:cNvSpPr>
              <a:spLocks/>
            </p:cNvSpPr>
            <p:nvPr/>
          </p:nvSpPr>
          <p:spPr bwMode="auto">
            <a:xfrm>
              <a:off x="2797176" y="2124076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9" name="Freeform 2673"/>
            <p:cNvSpPr>
              <a:spLocks/>
            </p:cNvSpPr>
            <p:nvPr/>
          </p:nvSpPr>
          <p:spPr bwMode="auto">
            <a:xfrm>
              <a:off x="2797176" y="2195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0" name="Freeform 2674"/>
            <p:cNvSpPr>
              <a:spLocks/>
            </p:cNvSpPr>
            <p:nvPr/>
          </p:nvSpPr>
          <p:spPr bwMode="auto">
            <a:xfrm>
              <a:off x="2166938" y="2124076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1" name="Freeform 2675"/>
            <p:cNvSpPr>
              <a:spLocks/>
            </p:cNvSpPr>
            <p:nvPr/>
          </p:nvSpPr>
          <p:spPr bwMode="auto">
            <a:xfrm>
              <a:off x="2166938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2" name="Freeform 2676"/>
            <p:cNvSpPr>
              <a:spLocks/>
            </p:cNvSpPr>
            <p:nvPr/>
          </p:nvSpPr>
          <p:spPr bwMode="auto">
            <a:xfrm>
              <a:off x="22367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3" name="Freeform 2677"/>
            <p:cNvSpPr>
              <a:spLocks/>
            </p:cNvSpPr>
            <p:nvPr/>
          </p:nvSpPr>
          <p:spPr bwMode="auto">
            <a:xfrm>
              <a:off x="22367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4" name="Freeform 2678"/>
            <p:cNvSpPr>
              <a:spLocks/>
            </p:cNvSpPr>
            <p:nvPr/>
          </p:nvSpPr>
          <p:spPr bwMode="auto">
            <a:xfrm>
              <a:off x="230663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5" name="Freeform 2679"/>
            <p:cNvSpPr>
              <a:spLocks/>
            </p:cNvSpPr>
            <p:nvPr/>
          </p:nvSpPr>
          <p:spPr bwMode="auto">
            <a:xfrm>
              <a:off x="230663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6" name="Freeform 2680"/>
            <p:cNvSpPr>
              <a:spLocks/>
            </p:cNvSpPr>
            <p:nvPr/>
          </p:nvSpPr>
          <p:spPr bwMode="auto">
            <a:xfrm>
              <a:off x="2378076" y="21240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7" name="Freeform 2681"/>
            <p:cNvSpPr>
              <a:spLocks/>
            </p:cNvSpPr>
            <p:nvPr/>
          </p:nvSpPr>
          <p:spPr bwMode="auto">
            <a:xfrm>
              <a:off x="2378076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8" name="Freeform 2682"/>
            <p:cNvSpPr>
              <a:spLocks/>
            </p:cNvSpPr>
            <p:nvPr/>
          </p:nvSpPr>
          <p:spPr bwMode="auto">
            <a:xfrm>
              <a:off x="244633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9" name="Freeform 2683"/>
            <p:cNvSpPr>
              <a:spLocks/>
            </p:cNvSpPr>
            <p:nvPr/>
          </p:nvSpPr>
          <p:spPr bwMode="auto">
            <a:xfrm>
              <a:off x="244633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0" name="Freeform 2684"/>
            <p:cNvSpPr>
              <a:spLocks/>
            </p:cNvSpPr>
            <p:nvPr/>
          </p:nvSpPr>
          <p:spPr bwMode="auto">
            <a:xfrm>
              <a:off x="1955801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1" name="Freeform 2685"/>
            <p:cNvSpPr>
              <a:spLocks/>
            </p:cNvSpPr>
            <p:nvPr/>
          </p:nvSpPr>
          <p:spPr bwMode="auto">
            <a:xfrm>
              <a:off x="1955801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2" name="Freeform 2686"/>
            <p:cNvSpPr>
              <a:spLocks/>
            </p:cNvSpPr>
            <p:nvPr/>
          </p:nvSpPr>
          <p:spPr bwMode="auto">
            <a:xfrm>
              <a:off x="202565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3" name="Freeform 2687"/>
            <p:cNvSpPr>
              <a:spLocks/>
            </p:cNvSpPr>
            <p:nvPr/>
          </p:nvSpPr>
          <p:spPr bwMode="auto">
            <a:xfrm>
              <a:off x="202565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4" name="Freeform 2688"/>
            <p:cNvSpPr>
              <a:spLocks/>
            </p:cNvSpPr>
            <p:nvPr/>
          </p:nvSpPr>
          <p:spPr bwMode="auto">
            <a:xfrm>
              <a:off x="209550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5" name="Freeform 2689"/>
            <p:cNvSpPr>
              <a:spLocks/>
            </p:cNvSpPr>
            <p:nvPr/>
          </p:nvSpPr>
          <p:spPr bwMode="auto">
            <a:xfrm>
              <a:off x="209550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6" name="Freeform 2690"/>
            <p:cNvSpPr>
              <a:spLocks/>
            </p:cNvSpPr>
            <p:nvPr/>
          </p:nvSpPr>
          <p:spPr bwMode="auto">
            <a:xfrm>
              <a:off x="181610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7" name="Freeform 2691"/>
            <p:cNvSpPr>
              <a:spLocks/>
            </p:cNvSpPr>
            <p:nvPr/>
          </p:nvSpPr>
          <p:spPr bwMode="auto">
            <a:xfrm>
              <a:off x="181610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8" name="Freeform 2692"/>
            <p:cNvSpPr>
              <a:spLocks/>
            </p:cNvSpPr>
            <p:nvPr/>
          </p:nvSpPr>
          <p:spPr bwMode="auto">
            <a:xfrm>
              <a:off x="1885951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9" name="Freeform 2693"/>
            <p:cNvSpPr>
              <a:spLocks/>
            </p:cNvSpPr>
            <p:nvPr/>
          </p:nvSpPr>
          <p:spPr bwMode="auto">
            <a:xfrm>
              <a:off x="1885951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0" name="Freeform 2694"/>
            <p:cNvSpPr>
              <a:spLocks/>
            </p:cNvSpPr>
            <p:nvPr/>
          </p:nvSpPr>
          <p:spPr bwMode="auto">
            <a:xfrm>
              <a:off x="25161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1" name="Freeform 2695"/>
            <p:cNvSpPr>
              <a:spLocks/>
            </p:cNvSpPr>
            <p:nvPr/>
          </p:nvSpPr>
          <p:spPr bwMode="auto">
            <a:xfrm>
              <a:off x="25161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2" name="Freeform 2696"/>
            <p:cNvSpPr>
              <a:spLocks/>
            </p:cNvSpPr>
            <p:nvPr/>
          </p:nvSpPr>
          <p:spPr bwMode="auto">
            <a:xfrm>
              <a:off x="2586038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3" name="Freeform 2697"/>
            <p:cNvSpPr>
              <a:spLocks/>
            </p:cNvSpPr>
            <p:nvPr/>
          </p:nvSpPr>
          <p:spPr bwMode="auto">
            <a:xfrm>
              <a:off x="2586038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4" name="Freeform 2698"/>
            <p:cNvSpPr>
              <a:spLocks/>
            </p:cNvSpPr>
            <p:nvPr/>
          </p:nvSpPr>
          <p:spPr bwMode="auto">
            <a:xfrm>
              <a:off x="26558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5" name="Freeform 2699"/>
            <p:cNvSpPr>
              <a:spLocks/>
            </p:cNvSpPr>
            <p:nvPr/>
          </p:nvSpPr>
          <p:spPr bwMode="auto">
            <a:xfrm>
              <a:off x="26558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6" name="Freeform 2700"/>
            <p:cNvSpPr>
              <a:spLocks/>
            </p:cNvSpPr>
            <p:nvPr/>
          </p:nvSpPr>
          <p:spPr bwMode="auto">
            <a:xfrm>
              <a:off x="2727326" y="19891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7" name="Freeform 2701"/>
            <p:cNvSpPr>
              <a:spLocks/>
            </p:cNvSpPr>
            <p:nvPr/>
          </p:nvSpPr>
          <p:spPr bwMode="auto">
            <a:xfrm>
              <a:off x="2727326" y="206057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8" name="Freeform 2702"/>
            <p:cNvSpPr>
              <a:spLocks/>
            </p:cNvSpPr>
            <p:nvPr/>
          </p:nvSpPr>
          <p:spPr bwMode="auto">
            <a:xfrm>
              <a:off x="2797176" y="19891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9" name="Freeform 2703"/>
            <p:cNvSpPr>
              <a:spLocks/>
            </p:cNvSpPr>
            <p:nvPr/>
          </p:nvSpPr>
          <p:spPr bwMode="auto">
            <a:xfrm>
              <a:off x="2797176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0" name="Freeform 2704"/>
            <p:cNvSpPr>
              <a:spLocks/>
            </p:cNvSpPr>
            <p:nvPr/>
          </p:nvSpPr>
          <p:spPr bwMode="auto">
            <a:xfrm>
              <a:off x="2166938" y="19891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1" name="Freeform 2705"/>
            <p:cNvSpPr>
              <a:spLocks/>
            </p:cNvSpPr>
            <p:nvPr/>
          </p:nvSpPr>
          <p:spPr bwMode="auto">
            <a:xfrm>
              <a:off x="2166938" y="2060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2" name="Freeform 2706"/>
            <p:cNvSpPr>
              <a:spLocks/>
            </p:cNvSpPr>
            <p:nvPr/>
          </p:nvSpPr>
          <p:spPr bwMode="auto">
            <a:xfrm>
              <a:off x="22367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3" name="Freeform 2707"/>
            <p:cNvSpPr>
              <a:spLocks/>
            </p:cNvSpPr>
            <p:nvPr/>
          </p:nvSpPr>
          <p:spPr bwMode="auto">
            <a:xfrm>
              <a:off x="22367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4" name="Freeform 2708"/>
            <p:cNvSpPr>
              <a:spLocks/>
            </p:cNvSpPr>
            <p:nvPr/>
          </p:nvSpPr>
          <p:spPr bwMode="auto">
            <a:xfrm>
              <a:off x="230663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5" name="Freeform 2709"/>
            <p:cNvSpPr>
              <a:spLocks/>
            </p:cNvSpPr>
            <p:nvPr/>
          </p:nvSpPr>
          <p:spPr bwMode="auto">
            <a:xfrm>
              <a:off x="230663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6" name="Freeform 2710"/>
            <p:cNvSpPr>
              <a:spLocks/>
            </p:cNvSpPr>
            <p:nvPr/>
          </p:nvSpPr>
          <p:spPr bwMode="auto">
            <a:xfrm>
              <a:off x="2378076" y="19891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7" name="Freeform 2711"/>
            <p:cNvSpPr>
              <a:spLocks/>
            </p:cNvSpPr>
            <p:nvPr/>
          </p:nvSpPr>
          <p:spPr bwMode="auto">
            <a:xfrm>
              <a:off x="2378076" y="206057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8" name="Freeform 2712"/>
            <p:cNvSpPr>
              <a:spLocks/>
            </p:cNvSpPr>
            <p:nvPr/>
          </p:nvSpPr>
          <p:spPr bwMode="auto">
            <a:xfrm>
              <a:off x="244633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9" name="Freeform 2713"/>
            <p:cNvSpPr>
              <a:spLocks/>
            </p:cNvSpPr>
            <p:nvPr/>
          </p:nvSpPr>
          <p:spPr bwMode="auto">
            <a:xfrm>
              <a:off x="244633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0" name="Freeform 2714"/>
            <p:cNvSpPr>
              <a:spLocks/>
            </p:cNvSpPr>
            <p:nvPr/>
          </p:nvSpPr>
          <p:spPr bwMode="auto">
            <a:xfrm>
              <a:off x="195580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1" name="Freeform 2715"/>
            <p:cNvSpPr>
              <a:spLocks/>
            </p:cNvSpPr>
            <p:nvPr/>
          </p:nvSpPr>
          <p:spPr bwMode="auto">
            <a:xfrm>
              <a:off x="195580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2" name="Freeform 2716"/>
            <p:cNvSpPr>
              <a:spLocks/>
            </p:cNvSpPr>
            <p:nvPr/>
          </p:nvSpPr>
          <p:spPr bwMode="auto">
            <a:xfrm>
              <a:off x="2025651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3" name="Freeform 2717"/>
            <p:cNvSpPr>
              <a:spLocks/>
            </p:cNvSpPr>
            <p:nvPr/>
          </p:nvSpPr>
          <p:spPr bwMode="auto">
            <a:xfrm>
              <a:off x="2025651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4" name="Freeform 2718"/>
            <p:cNvSpPr>
              <a:spLocks/>
            </p:cNvSpPr>
            <p:nvPr/>
          </p:nvSpPr>
          <p:spPr bwMode="auto">
            <a:xfrm>
              <a:off x="2095501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5" name="Freeform 2719"/>
            <p:cNvSpPr>
              <a:spLocks/>
            </p:cNvSpPr>
            <p:nvPr/>
          </p:nvSpPr>
          <p:spPr bwMode="auto">
            <a:xfrm>
              <a:off x="2095501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4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6" name="Freeform 2720"/>
            <p:cNvSpPr>
              <a:spLocks/>
            </p:cNvSpPr>
            <p:nvPr/>
          </p:nvSpPr>
          <p:spPr bwMode="auto">
            <a:xfrm>
              <a:off x="188595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7" name="Freeform 2721"/>
            <p:cNvSpPr>
              <a:spLocks/>
            </p:cNvSpPr>
            <p:nvPr/>
          </p:nvSpPr>
          <p:spPr bwMode="auto">
            <a:xfrm>
              <a:off x="188595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8" name="Freeform 2722"/>
            <p:cNvSpPr>
              <a:spLocks/>
            </p:cNvSpPr>
            <p:nvPr/>
          </p:nvSpPr>
          <p:spPr bwMode="auto">
            <a:xfrm>
              <a:off x="181610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9" name="Freeform 2723"/>
            <p:cNvSpPr>
              <a:spLocks/>
            </p:cNvSpPr>
            <p:nvPr/>
          </p:nvSpPr>
          <p:spPr bwMode="auto">
            <a:xfrm>
              <a:off x="181610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0" name="Freeform 2724"/>
            <p:cNvSpPr>
              <a:spLocks/>
            </p:cNvSpPr>
            <p:nvPr/>
          </p:nvSpPr>
          <p:spPr bwMode="auto">
            <a:xfrm>
              <a:off x="25161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1" name="Freeform 2725"/>
            <p:cNvSpPr>
              <a:spLocks/>
            </p:cNvSpPr>
            <p:nvPr/>
          </p:nvSpPr>
          <p:spPr bwMode="auto">
            <a:xfrm>
              <a:off x="25161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2" name="Freeform 2726"/>
            <p:cNvSpPr>
              <a:spLocks/>
            </p:cNvSpPr>
            <p:nvPr/>
          </p:nvSpPr>
          <p:spPr bwMode="auto">
            <a:xfrm>
              <a:off x="2586038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3" name="Freeform 2727"/>
            <p:cNvSpPr>
              <a:spLocks/>
            </p:cNvSpPr>
            <p:nvPr/>
          </p:nvSpPr>
          <p:spPr bwMode="auto">
            <a:xfrm>
              <a:off x="2586038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4" name="Freeform 2728"/>
            <p:cNvSpPr>
              <a:spLocks/>
            </p:cNvSpPr>
            <p:nvPr/>
          </p:nvSpPr>
          <p:spPr bwMode="auto">
            <a:xfrm>
              <a:off x="26558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5" name="Freeform 2729"/>
            <p:cNvSpPr>
              <a:spLocks/>
            </p:cNvSpPr>
            <p:nvPr/>
          </p:nvSpPr>
          <p:spPr bwMode="auto">
            <a:xfrm>
              <a:off x="26558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6" name="Freeform 2730"/>
            <p:cNvSpPr>
              <a:spLocks/>
            </p:cNvSpPr>
            <p:nvPr/>
          </p:nvSpPr>
          <p:spPr bwMode="auto">
            <a:xfrm>
              <a:off x="2727326" y="1851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7" name="Freeform 2731"/>
            <p:cNvSpPr>
              <a:spLocks/>
            </p:cNvSpPr>
            <p:nvPr/>
          </p:nvSpPr>
          <p:spPr bwMode="auto">
            <a:xfrm>
              <a:off x="2727326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8" name="Freeform 2732"/>
            <p:cNvSpPr>
              <a:spLocks/>
            </p:cNvSpPr>
            <p:nvPr/>
          </p:nvSpPr>
          <p:spPr bwMode="auto">
            <a:xfrm>
              <a:off x="2797176" y="18510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9" name="Freeform 2733"/>
            <p:cNvSpPr>
              <a:spLocks/>
            </p:cNvSpPr>
            <p:nvPr/>
          </p:nvSpPr>
          <p:spPr bwMode="auto">
            <a:xfrm>
              <a:off x="2797176" y="1922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0" name="Freeform 2734"/>
            <p:cNvSpPr>
              <a:spLocks/>
            </p:cNvSpPr>
            <p:nvPr/>
          </p:nvSpPr>
          <p:spPr bwMode="auto">
            <a:xfrm>
              <a:off x="2166938" y="1851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1" name="Freeform 2735"/>
            <p:cNvSpPr>
              <a:spLocks/>
            </p:cNvSpPr>
            <p:nvPr/>
          </p:nvSpPr>
          <p:spPr bwMode="auto">
            <a:xfrm>
              <a:off x="2166938" y="19224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2" name="Freeform 2736"/>
            <p:cNvSpPr>
              <a:spLocks/>
            </p:cNvSpPr>
            <p:nvPr/>
          </p:nvSpPr>
          <p:spPr bwMode="auto">
            <a:xfrm>
              <a:off x="22367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3" name="Freeform 2737"/>
            <p:cNvSpPr>
              <a:spLocks/>
            </p:cNvSpPr>
            <p:nvPr/>
          </p:nvSpPr>
          <p:spPr bwMode="auto">
            <a:xfrm>
              <a:off x="22367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4" name="Freeform 2738"/>
            <p:cNvSpPr>
              <a:spLocks/>
            </p:cNvSpPr>
            <p:nvPr/>
          </p:nvSpPr>
          <p:spPr bwMode="auto">
            <a:xfrm>
              <a:off x="230663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5" name="Freeform 2739"/>
            <p:cNvSpPr>
              <a:spLocks/>
            </p:cNvSpPr>
            <p:nvPr/>
          </p:nvSpPr>
          <p:spPr bwMode="auto">
            <a:xfrm>
              <a:off x="230663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6" name="Freeform 2740"/>
            <p:cNvSpPr>
              <a:spLocks/>
            </p:cNvSpPr>
            <p:nvPr/>
          </p:nvSpPr>
          <p:spPr bwMode="auto">
            <a:xfrm>
              <a:off x="2378076" y="1851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7" name="Freeform 2741"/>
            <p:cNvSpPr>
              <a:spLocks/>
            </p:cNvSpPr>
            <p:nvPr/>
          </p:nvSpPr>
          <p:spPr bwMode="auto">
            <a:xfrm>
              <a:off x="2378076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8" name="Freeform 2742"/>
            <p:cNvSpPr>
              <a:spLocks/>
            </p:cNvSpPr>
            <p:nvPr/>
          </p:nvSpPr>
          <p:spPr bwMode="auto">
            <a:xfrm>
              <a:off x="244633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9" name="Freeform 2743"/>
            <p:cNvSpPr>
              <a:spLocks/>
            </p:cNvSpPr>
            <p:nvPr/>
          </p:nvSpPr>
          <p:spPr bwMode="auto">
            <a:xfrm>
              <a:off x="244633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0" name="Freeform 2744"/>
            <p:cNvSpPr>
              <a:spLocks/>
            </p:cNvSpPr>
            <p:nvPr/>
          </p:nvSpPr>
          <p:spPr bwMode="auto">
            <a:xfrm>
              <a:off x="1955801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1" name="Freeform 2745"/>
            <p:cNvSpPr>
              <a:spLocks/>
            </p:cNvSpPr>
            <p:nvPr/>
          </p:nvSpPr>
          <p:spPr bwMode="auto">
            <a:xfrm>
              <a:off x="1955801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2" name="Freeform 2746"/>
            <p:cNvSpPr>
              <a:spLocks/>
            </p:cNvSpPr>
            <p:nvPr/>
          </p:nvSpPr>
          <p:spPr bwMode="auto">
            <a:xfrm>
              <a:off x="202565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3" name="Freeform 2747"/>
            <p:cNvSpPr>
              <a:spLocks/>
            </p:cNvSpPr>
            <p:nvPr/>
          </p:nvSpPr>
          <p:spPr bwMode="auto">
            <a:xfrm>
              <a:off x="202565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4" name="Freeform 2748"/>
            <p:cNvSpPr>
              <a:spLocks/>
            </p:cNvSpPr>
            <p:nvPr/>
          </p:nvSpPr>
          <p:spPr bwMode="auto">
            <a:xfrm>
              <a:off x="209550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5" name="Freeform 2749"/>
            <p:cNvSpPr>
              <a:spLocks/>
            </p:cNvSpPr>
            <p:nvPr/>
          </p:nvSpPr>
          <p:spPr bwMode="auto">
            <a:xfrm>
              <a:off x="209550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6" name="Freeform 2750"/>
            <p:cNvSpPr>
              <a:spLocks/>
            </p:cNvSpPr>
            <p:nvPr/>
          </p:nvSpPr>
          <p:spPr bwMode="auto">
            <a:xfrm>
              <a:off x="181610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7" name="Freeform 2751"/>
            <p:cNvSpPr>
              <a:spLocks/>
            </p:cNvSpPr>
            <p:nvPr/>
          </p:nvSpPr>
          <p:spPr bwMode="auto">
            <a:xfrm>
              <a:off x="181610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8" name="Freeform 2752"/>
            <p:cNvSpPr>
              <a:spLocks/>
            </p:cNvSpPr>
            <p:nvPr/>
          </p:nvSpPr>
          <p:spPr bwMode="auto">
            <a:xfrm>
              <a:off x="1885951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9" name="Freeform 2753"/>
            <p:cNvSpPr>
              <a:spLocks/>
            </p:cNvSpPr>
            <p:nvPr/>
          </p:nvSpPr>
          <p:spPr bwMode="auto">
            <a:xfrm>
              <a:off x="1885951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0" name="Freeform 2754"/>
            <p:cNvSpPr>
              <a:spLocks/>
            </p:cNvSpPr>
            <p:nvPr/>
          </p:nvSpPr>
          <p:spPr bwMode="auto">
            <a:xfrm>
              <a:off x="25161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1" name="Freeform 2755"/>
            <p:cNvSpPr>
              <a:spLocks/>
            </p:cNvSpPr>
            <p:nvPr/>
          </p:nvSpPr>
          <p:spPr bwMode="auto">
            <a:xfrm>
              <a:off x="25161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2" name="Freeform 2756"/>
            <p:cNvSpPr>
              <a:spLocks/>
            </p:cNvSpPr>
            <p:nvPr/>
          </p:nvSpPr>
          <p:spPr bwMode="auto">
            <a:xfrm>
              <a:off x="2586038" y="17081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3" name="Freeform 2757"/>
            <p:cNvSpPr>
              <a:spLocks/>
            </p:cNvSpPr>
            <p:nvPr/>
          </p:nvSpPr>
          <p:spPr bwMode="auto">
            <a:xfrm>
              <a:off x="2586038" y="17780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4" name="Freeform 2758"/>
            <p:cNvSpPr>
              <a:spLocks/>
            </p:cNvSpPr>
            <p:nvPr/>
          </p:nvSpPr>
          <p:spPr bwMode="auto">
            <a:xfrm>
              <a:off x="26558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5" name="Freeform 2759"/>
            <p:cNvSpPr>
              <a:spLocks/>
            </p:cNvSpPr>
            <p:nvPr/>
          </p:nvSpPr>
          <p:spPr bwMode="auto">
            <a:xfrm>
              <a:off x="26558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6" name="Freeform 2760"/>
            <p:cNvSpPr>
              <a:spLocks/>
            </p:cNvSpPr>
            <p:nvPr/>
          </p:nvSpPr>
          <p:spPr bwMode="auto">
            <a:xfrm>
              <a:off x="2727326" y="17081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7" name="Freeform 2761"/>
            <p:cNvSpPr>
              <a:spLocks/>
            </p:cNvSpPr>
            <p:nvPr/>
          </p:nvSpPr>
          <p:spPr bwMode="auto">
            <a:xfrm>
              <a:off x="2727326" y="17780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8" name="Freeform 2762"/>
            <p:cNvSpPr>
              <a:spLocks/>
            </p:cNvSpPr>
            <p:nvPr/>
          </p:nvSpPr>
          <p:spPr bwMode="auto">
            <a:xfrm>
              <a:off x="2797176" y="17081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9" name="Freeform 2763"/>
            <p:cNvSpPr>
              <a:spLocks/>
            </p:cNvSpPr>
            <p:nvPr/>
          </p:nvSpPr>
          <p:spPr bwMode="auto">
            <a:xfrm>
              <a:off x="2797176" y="17780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0" name="Freeform 2764"/>
            <p:cNvSpPr>
              <a:spLocks/>
            </p:cNvSpPr>
            <p:nvPr/>
          </p:nvSpPr>
          <p:spPr bwMode="auto">
            <a:xfrm>
              <a:off x="2166938" y="1708151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1" name="Freeform 2765"/>
            <p:cNvSpPr>
              <a:spLocks/>
            </p:cNvSpPr>
            <p:nvPr/>
          </p:nvSpPr>
          <p:spPr bwMode="auto">
            <a:xfrm>
              <a:off x="2166938" y="177800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2" name="Freeform 2766"/>
            <p:cNvSpPr>
              <a:spLocks/>
            </p:cNvSpPr>
            <p:nvPr/>
          </p:nvSpPr>
          <p:spPr bwMode="auto">
            <a:xfrm>
              <a:off x="22367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3" name="Freeform 2767"/>
            <p:cNvSpPr>
              <a:spLocks/>
            </p:cNvSpPr>
            <p:nvPr/>
          </p:nvSpPr>
          <p:spPr bwMode="auto">
            <a:xfrm>
              <a:off x="22367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4" name="Freeform 2768"/>
            <p:cNvSpPr>
              <a:spLocks/>
            </p:cNvSpPr>
            <p:nvPr/>
          </p:nvSpPr>
          <p:spPr bwMode="auto">
            <a:xfrm>
              <a:off x="230663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5" name="Freeform 2769"/>
            <p:cNvSpPr>
              <a:spLocks/>
            </p:cNvSpPr>
            <p:nvPr/>
          </p:nvSpPr>
          <p:spPr bwMode="auto">
            <a:xfrm>
              <a:off x="230663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6" name="Freeform 2770"/>
            <p:cNvSpPr>
              <a:spLocks/>
            </p:cNvSpPr>
            <p:nvPr/>
          </p:nvSpPr>
          <p:spPr bwMode="auto">
            <a:xfrm>
              <a:off x="2378076" y="17081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7" name="Freeform 2771"/>
            <p:cNvSpPr>
              <a:spLocks/>
            </p:cNvSpPr>
            <p:nvPr/>
          </p:nvSpPr>
          <p:spPr bwMode="auto">
            <a:xfrm>
              <a:off x="2378076" y="17780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8" name="Freeform 2772"/>
            <p:cNvSpPr>
              <a:spLocks/>
            </p:cNvSpPr>
            <p:nvPr/>
          </p:nvSpPr>
          <p:spPr bwMode="auto">
            <a:xfrm>
              <a:off x="244633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9" name="Freeform 2773"/>
            <p:cNvSpPr>
              <a:spLocks/>
            </p:cNvSpPr>
            <p:nvPr/>
          </p:nvSpPr>
          <p:spPr bwMode="auto">
            <a:xfrm>
              <a:off x="251618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0" name="Freeform 2774"/>
            <p:cNvSpPr>
              <a:spLocks/>
            </p:cNvSpPr>
            <p:nvPr/>
          </p:nvSpPr>
          <p:spPr bwMode="auto">
            <a:xfrm>
              <a:off x="223678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1" name="Freeform 2775"/>
            <p:cNvSpPr>
              <a:spLocks/>
            </p:cNvSpPr>
            <p:nvPr/>
          </p:nvSpPr>
          <p:spPr bwMode="auto">
            <a:xfrm>
              <a:off x="23066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2" name="Freeform 2776"/>
            <p:cNvSpPr>
              <a:spLocks/>
            </p:cNvSpPr>
            <p:nvPr/>
          </p:nvSpPr>
          <p:spPr bwMode="auto">
            <a:xfrm>
              <a:off x="2378076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3" name="Freeform 2777"/>
            <p:cNvSpPr>
              <a:spLocks/>
            </p:cNvSpPr>
            <p:nvPr/>
          </p:nvSpPr>
          <p:spPr bwMode="auto">
            <a:xfrm>
              <a:off x="24463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4" name="Freeform 2778"/>
            <p:cNvSpPr>
              <a:spLocks/>
            </p:cNvSpPr>
            <p:nvPr/>
          </p:nvSpPr>
          <p:spPr bwMode="auto">
            <a:xfrm>
              <a:off x="244633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5" name="Freeform 2779"/>
            <p:cNvSpPr>
              <a:spLocks/>
            </p:cNvSpPr>
            <p:nvPr/>
          </p:nvSpPr>
          <p:spPr bwMode="auto">
            <a:xfrm>
              <a:off x="3071813" y="25463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6" name="Freeform 2780"/>
            <p:cNvSpPr>
              <a:spLocks/>
            </p:cNvSpPr>
            <p:nvPr/>
          </p:nvSpPr>
          <p:spPr bwMode="auto">
            <a:xfrm>
              <a:off x="3141663" y="25463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7" name="Freeform 2781"/>
            <p:cNvSpPr>
              <a:spLocks/>
            </p:cNvSpPr>
            <p:nvPr/>
          </p:nvSpPr>
          <p:spPr bwMode="auto">
            <a:xfrm>
              <a:off x="2862263" y="25463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8" name="Freeform 2782"/>
            <p:cNvSpPr>
              <a:spLocks/>
            </p:cNvSpPr>
            <p:nvPr/>
          </p:nvSpPr>
          <p:spPr bwMode="auto">
            <a:xfrm>
              <a:off x="2933701" y="254635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9" name="Freeform 2783"/>
            <p:cNvSpPr>
              <a:spLocks/>
            </p:cNvSpPr>
            <p:nvPr/>
          </p:nvSpPr>
          <p:spPr bwMode="auto">
            <a:xfrm>
              <a:off x="3001963" y="25463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0" name="Freeform 2784"/>
            <p:cNvSpPr>
              <a:spLocks/>
            </p:cNvSpPr>
            <p:nvPr/>
          </p:nvSpPr>
          <p:spPr bwMode="auto">
            <a:xfrm>
              <a:off x="3071813" y="26177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1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1" name="Freeform 2785"/>
            <p:cNvSpPr>
              <a:spLocks/>
            </p:cNvSpPr>
            <p:nvPr/>
          </p:nvSpPr>
          <p:spPr bwMode="auto">
            <a:xfrm>
              <a:off x="2933701" y="26177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2" name="Freeform 2786"/>
            <p:cNvSpPr>
              <a:spLocks/>
            </p:cNvSpPr>
            <p:nvPr/>
          </p:nvSpPr>
          <p:spPr bwMode="auto">
            <a:xfrm>
              <a:off x="3001963" y="26177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3" name="Freeform 2787"/>
            <p:cNvSpPr>
              <a:spLocks/>
            </p:cNvSpPr>
            <p:nvPr/>
          </p:nvSpPr>
          <p:spPr bwMode="auto">
            <a:xfrm>
              <a:off x="3071813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4" name="Freeform 2788"/>
            <p:cNvSpPr>
              <a:spLocks/>
            </p:cNvSpPr>
            <p:nvPr/>
          </p:nvSpPr>
          <p:spPr bwMode="auto">
            <a:xfrm>
              <a:off x="3071813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5" name="Freeform 2789"/>
            <p:cNvSpPr>
              <a:spLocks/>
            </p:cNvSpPr>
            <p:nvPr/>
          </p:nvSpPr>
          <p:spPr bwMode="auto">
            <a:xfrm>
              <a:off x="3141663" y="24066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6" name="Freeform 2790"/>
            <p:cNvSpPr>
              <a:spLocks/>
            </p:cNvSpPr>
            <p:nvPr/>
          </p:nvSpPr>
          <p:spPr bwMode="auto">
            <a:xfrm>
              <a:off x="3141663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7" name="Freeform 2791"/>
            <p:cNvSpPr>
              <a:spLocks/>
            </p:cNvSpPr>
            <p:nvPr/>
          </p:nvSpPr>
          <p:spPr bwMode="auto">
            <a:xfrm>
              <a:off x="321151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8" name="Freeform 2792"/>
            <p:cNvSpPr>
              <a:spLocks/>
            </p:cNvSpPr>
            <p:nvPr/>
          </p:nvSpPr>
          <p:spPr bwMode="auto">
            <a:xfrm>
              <a:off x="3211513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9" name="Freeform 2793"/>
            <p:cNvSpPr>
              <a:spLocks/>
            </p:cNvSpPr>
            <p:nvPr/>
          </p:nvSpPr>
          <p:spPr bwMode="auto">
            <a:xfrm>
              <a:off x="3282951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0" name="Freeform 2794"/>
            <p:cNvSpPr>
              <a:spLocks/>
            </p:cNvSpPr>
            <p:nvPr/>
          </p:nvSpPr>
          <p:spPr bwMode="auto">
            <a:xfrm>
              <a:off x="335121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1" name="Freeform 2795"/>
            <p:cNvSpPr>
              <a:spLocks/>
            </p:cNvSpPr>
            <p:nvPr/>
          </p:nvSpPr>
          <p:spPr bwMode="auto">
            <a:xfrm>
              <a:off x="2862263" y="24066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2" name="Freeform 2796"/>
            <p:cNvSpPr>
              <a:spLocks/>
            </p:cNvSpPr>
            <p:nvPr/>
          </p:nvSpPr>
          <p:spPr bwMode="auto">
            <a:xfrm>
              <a:off x="2862263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3" name="Freeform 2797"/>
            <p:cNvSpPr>
              <a:spLocks/>
            </p:cNvSpPr>
            <p:nvPr/>
          </p:nvSpPr>
          <p:spPr bwMode="auto">
            <a:xfrm>
              <a:off x="2933701" y="24066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4" name="Freeform 2798"/>
            <p:cNvSpPr>
              <a:spLocks/>
            </p:cNvSpPr>
            <p:nvPr/>
          </p:nvSpPr>
          <p:spPr bwMode="auto">
            <a:xfrm>
              <a:off x="2933701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5" name="Freeform 2799"/>
            <p:cNvSpPr>
              <a:spLocks/>
            </p:cNvSpPr>
            <p:nvPr/>
          </p:nvSpPr>
          <p:spPr bwMode="auto">
            <a:xfrm>
              <a:off x="300196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6" name="Freeform 2800"/>
            <p:cNvSpPr>
              <a:spLocks/>
            </p:cNvSpPr>
            <p:nvPr/>
          </p:nvSpPr>
          <p:spPr bwMode="auto">
            <a:xfrm>
              <a:off x="3001963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7" name="Freeform 2801"/>
            <p:cNvSpPr>
              <a:spLocks/>
            </p:cNvSpPr>
            <p:nvPr/>
          </p:nvSpPr>
          <p:spPr bwMode="auto">
            <a:xfrm>
              <a:off x="3071813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8" name="Freeform 2802"/>
            <p:cNvSpPr>
              <a:spLocks/>
            </p:cNvSpPr>
            <p:nvPr/>
          </p:nvSpPr>
          <p:spPr bwMode="auto">
            <a:xfrm>
              <a:off x="3071813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9" name="Freeform 2803"/>
            <p:cNvSpPr>
              <a:spLocks/>
            </p:cNvSpPr>
            <p:nvPr/>
          </p:nvSpPr>
          <p:spPr bwMode="auto">
            <a:xfrm>
              <a:off x="3141663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0" name="Freeform 2804"/>
            <p:cNvSpPr>
              <a:spLocks/>
            </p:cNvSpPr>
            <p:nvPr/>
          </p:nvSpPr>
          <p:spPr bwMode="auto">
            <a:xfrm>
              <a:off x="3141663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1" name="Freeform 2805"/>
            <p:cNvSpPr>
              <a:spLocks/>
            </p:cNvSpPr>
            <p:nvPr/>
          </p:nvSpPr>
          <p:spPr bwMode="auto">
            <a:xfrm>
              <a:off x="321151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2" name="Freeform 2806"/>
            <p:cNvSpPr>
              <a:spLocks/>
            </p:cNvSpPr>
            <p:nvPr/>
          </p:nvSpPr>
          <p:spPr bwMode="auto">
            <a:xfrm>
              <a:off x="321151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3" name="Freeform 2807"/>
            <p:cNvSpPr>
              <a:spLocks/>
            </p:cNvSpPr>
            <p:nvPr/>
          </p:nvSpPr>
          <p:spPr bwMode="auto">
            <a:xfrm>
              <a:off x="3282951" y="22685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4" name="Freeform 2808"/>
            <p:cNvSpPr>
              <a:spLocks/>
            </p:cNvSpPr>
            <p:nvPr/>
          </p:nvSpPr>
          <p:spPr bwMode="auto">
            <a:xfrm>
              <a:off x="3282951" y="2339976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5" name="Freeform 2809"/>
            <p:cNvSpPr>
              <a:spLocks/>
            </p:cNvSpPr>
            <p:nvPr/>
          </p:nvSpPr>
          <p:spPr bwMode="auto">
            <a:xfrm>
              <a:off x="335121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6" name="Freeform 2810"/>
            <p:cNvSpPr>
              <a:spLocks/>
            </p:cNvSpPr>
            <p:nvPr/>
          </p:nvSpPr>
          <p:spPr bwMode="auto">
            <a:xfrm>
              <a:off x="335121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7" name="Freeform 2811"/>
            <p:cNvSpPr>
              <a:spLocks/>
            </p:cNvSpPr>
            <p:nvPr/>
          </p:nvSpPr>
          <p:spPr bwMode="auto">
            <a:xfrm>
              <a:off x="2862263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8" name="Freeform 2812"/>
            <p:cNvSpPr>
              <a:spLocks/>
            </p:cNvSpPr>
            <p:nvPr/>
          </p:nvSpPr>
          <p:spPr bwMode="auto">
            <a:xfrm>
              <a:off x="2862263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9" name="Freeform 2813"/>
            <p:cNvSpPr>
              <a:spLocks/>
            </p:cNvSpPr>
            <p:nvPr/>
          </p:nvSpPr>
          <p:spPr bwMode="auto">
            <a:xfrm>
              <a:off x="2933701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0" name="Freeform 2814"/>
            <p:cNvSpPr>
              <a:spLocks/>
            </p:cNvSpPr>
            <p:nvPr/>
          </p:nvSpPr>
          <p:spPr bwMode="auto">
            <a:xfrm>
              <a:off x="2933701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1" name="Freeform 2815"/>
            <p:cNvSpPr>
              <a:spLocks/>
            </p:cNvSpPr>
            <p:nvPr/>
          </p:nvSpPr>
          <p:spPr bwMode="auto">
            <a:xfrm>
              <a:off x="300196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2" name="Freeform 2816"/>
            <p:cNvSpPr>
              <a:spLocks/>
            </p:cNvSpPr>
            <p:nvPr/>
          </p:nvSpPr>
          <p:spPr bwMode="auto">
            <a:xfrm>
              <a:off x="300196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3" name="Freeform 2817"/>
            <p:cNvSpPr>
              <a:spLocks/>
            </p:cNvSpPr>
            <p:nvPr/>
          </p:nvSpPr>
          <p:spPr bwMode="auto">
            <a:xfrm>
              <a:off x="3211513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4" name="Freeform 2819"/>
            <p:cNvSpPr>
              <a:spLocks/>
            </p:cNvSpPr>
            <p:nvPr/>
          </p:nvSpPr>
          <p:spPr bwMode="auto">
            <a:xfrm>
              <a:off x="321151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5" name="Freeform 2820"/>
            <p:cNvSpPr>
              <a:spLocks/>
            </p:cNvSpPr>
            <p:nvPr/>
          </p:nvSpPr>
          <p:spPr bwMode="auto">
            <a:xfrm>
              <a:off x="3282950" y="2124075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6" name="Freeform 2821"/>
            <p:cNvSpPr>
              <a:spLocks/>
            </p:cNvSpPr>
            <p:nvPr/>
          </p:nvSpPr>
          <p:spPr bwMode="auto">
            <a:xfrm>
              <a:off x="3282950" y="2195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7" name="Freeform 2822"/>
            <p:cNvSpPr>
              <a:spLocks/>
            </p:cNvSpPr>
            <p:nvPr/>
          </p:nvSpPr>
          <p:spPr bwMode="auto">
            <a:xfrm>
              <a:off x="335121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8" name="Freeform 2823"/>
            <p:cNvSpPr>
              <a:spLocks/>
            </p:cNvSpPr>
            <p:nvPr/>
          </p:nvSpPr>
          <p:spPr bwMode="auto">
            <a:xfrm>
              <a:off x="335121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9" name="Freeform 2824"/>
            <p:cNvSpPr>
              <a:spLocks/>
            </p:cNvSpPr>
            <p:nvPr/>
          </p:nvSpPr>
          <p:spPr bwMode="auto">
            <a:xfrm>
              <a:off x="3421063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0" name="Freeform 2825"/>
            <p:cNvSpPr>
              <a:spLocks/>
            </p:cNvSpPr>
            <p:nvPr/>
          </p:nvSpPr>
          <p:spPr bwMode="auto">
            <a:xfrm>
              <a:off x="3490913" y="24066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1" name="Freeform 2826"/>
            <p:cNvSpPr>
              <a:spLocks/>
            </p:cNvSpPr>
            <p:nvPr/>
          </p:nvSpPr>
          <p:spPr bwMode="auto">
            <a:xfrm>
              <a:off x="3421063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2" name="Freeform 2827"/>
            <p:cNvSpPr>
              <a:spLocks/>
            </p:cNvSpPr>
            <p:nvPr/>
          </p:nvSpPr>
          <p:spPr bwMode="auto">
            <a:xfrm>
              <a:off x="3421063" y="2339975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3" name="Freeform 2828"/>
            <p:cNvSpPr>
              <a:spLocks/>
            </p:cNvSpPr>
            <p:nvPr/>
          </p:nvSpPr>
          <p:spPr bwMode="auto">
            <a:xfrm>
              <a:off x="3421063" y="21240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4" name="Freeform 2829"/>
            <p:cNvSpPr>
              <a:spLocks/>
            </p:cNvSpPr>
            <p:nvPr/>
          </p:nvSpPr>
          <p:spPr bwMode="auto">
            <a:xfrm>
              <a:off x="3421063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5" name="Freeform 2830"/>
            <p:cNvSpPr>
              <a:spLocks/>
            </p:cNvSpPr>
            <p:nvPr/>
          </p:nvSpPr>
          <p:spPr bwMode="auto">
            <a:xfrm>
              <a:off x="3490913" y="21240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6" name="Freeform 2831"/>
            <p:cNvSpPr>
              <a:spLocks/>
            </p:cNvSpPr>
            <p:nvPr/>
          </p:nvSpPr>
          <p:spPr bwMode="auto">
            <a:xfrm>
              <a:off x="3490913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7" name="Freeform 2832"/>
            <p:cNvSpPr>
              <a:spLocks/>
            </p:cNvSpPr>
            <p:nvPr/>
          </p:nvSpPr>
          <p:spPr bwMode="auto">
            <a:xfrm>
              <a:off x="356076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8" name="Freeform 2833"/>
            <p:cNvSpPr>
              <a:spLocks/>
            </p:cNvSpPr>
            <p:nvPr/>
          </p:nvSpPr>
          <p:spPr bwMode="auto">
            <a:xfrm>
              <a:off x="356076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9" name="Freeform 2834"/>
            <p:cNvSpPr>
              <a:spLocks/>
            </p:cNvSpPr>
            <p:nvPr/>
          </p:nvSpPr>
          <p:spPr bwMode="auto">
            <a:xfrm>
              <a:off x="3702050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0" name="Freeform 2835"/>
            <p:cNvSpPr>
              <a:spLocks/>
            </p:cNvSpPr>
            <p:nvPr/>
          </p:nvSpPr>
          <p:spPr bwMode="auto">
            <a:xfrm>
              <a:off x="3702050" y="2339975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1" name="Freeform 2836"/>
            <p:cNvSpPr>
              <a:spLocks/>
            </p:cNvSpPr>
            <p:nvPr/>
          </p:nvSpPr>
          <p:spPr bwMode="auto">
            <a:xfrm>
              <a:off x="3771900" y="2339975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2" name="Freeform 2837"/>
            <p:cNvSpPr>
              <a:spLocks/>
            </p:cNvSpPr>
            <p:nvPr/>
          </p:nvSpPr>
          <p:spPr bwMode="auto">
            <a:xfrm>
              <a:off x="3632200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3" name="Freeform 2838"/>
            <p:cNvSpPr>
              <a:spLocks/>
            </p:cNvSpPr>
            <p:nvPr/>
          </p:nvSpPr>
          <p:spPr bwMode="auto">
            <a:xfrm>
              <a:off x="3632200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4" name="Freeform 2839"/>
            <p:cNvSpPr>
              <a:spLocks/>
            </p:cNvSpPr>
            <p:nvPr/>
          </p:nvSpPr>
          <p:spPr bwMode="auto">
            <a:xfrm>
              <a:off x="3702050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5" name="Freeform 2840"/>
            <p:cNvSpPr>
              <a:spLocks/>
            </p:cNvSpPr>
            <p:nvPr/>
          </p:nvSpPr>
          <p:spPr bwMode="auto">
            <a:xfrm>
              <a:off x="3702050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6" name="Freeform 2841"/>
            <p:cNvSpPr>
              <a:spLocks/>
            </p:cNvSpPr>
            <p:nvPr/>
          </p:nvSpPr>
          <p:spPr bwMode="auto">
            <a:xfrm>
              <a:off x="3771900" y="212407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7" name="Freeform 2842"/>
            <p:cNvSpPr>
              <a:spLocks/>
            </p:cNvSpPr>
            <p:nvPr/>
          </p:nvSpPr>
          <p:spPr bwMode="auto">
            <a:xfrm>
              <a:off x="3421063" y="205740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8" name="Freeform 2843"/>
            <p:cNvSpPr>
              <a:spLocks/>
            </p:cNvSpPr>
            <p:nvPr/>
          </p:nvSpPr>
          <p:spPr bwMode="auto">
            <a:xfrm>
              <a:off x="3490913" y="205740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9" name="Freeform 2844"/>
            <p:cNvSpPr>
              <a:spLocks/>
            </p:cNvSpPr>
            <p:nvPr/>
          </p:nvSpPr>
          <p:spPr bwMode="auto">
            <a:xfrm>
              <a:off x="3560763" y="20574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0" name="Freeform 2845"/>
            <p:cNvSpPr>
              <a:spLocks/>
            </p:cNvSpPr>
            <p:nvPr/>
          </p:nvSpPr>
          <p:spPr bwMode="auto">
            <a:xfrm>
              <a:off x="3632200" y="20574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1" name="Freeform 2846"/>
            <p:cNvSpPr>
              <a:spLocks/>
            </p:cNvSpPr>
            <p:nvPr/>
          </p:nvSpPr>
          <p:spPr bwMode="auto">
            <a:xfrm>
              <a:off x="3421063" y="198755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2" name="Freeform 2847"/>
            <p:cNvSpPr>
              <a:spLocks/>
            </p:cNvSpPr>
            <p:nvPr/>
          </p:nvSpPr>
          <p:spPr bwMode="auto">
            <a:xfrm>
              <a:off x="3490913" y="19875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3" name="Freeform 2848"/>
            <p:cNvSpPr>
              <a:spLocks/>
            </p:cNvSpPr>
            <p:nvPr/>
          </p:nvSpPr>
          <p:spPr bwMode="auto">
            <a:xfrm>
              <a:off x="3560763" y="19875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4" name="Freeform 2849"/>
            <p:cNvSpPr>
              <a:spLocks/>
            </p:cNvSpPr>
            <p:nvPr/>
          </p:nvSpPr>
          <p:spPr bwMode="auto">
            <a:xfrm>
              <a:off x="3632200" y="19875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5" name="Freeform 2850"/>
            <p:cNvSpPr>
              <a:spLocks/>
            </p:cNvSpPr>
            <p:nvPr/>
          </p:nvSpPr>
          <p:spPr bwMode="auto">
            <a:xfrm>
              <a:off x="3421063" y="1920875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6" name="Freeform 2851"/>
            <p:cNvSpPr>
              <a:spLocks/>
            </p:cNvSpPr>
            <p:nvPr/>
          </p:nvSpPr>
          <p:spPr bwMode="auto">
            <a:xfrm>
              <a:off x="3490913" y="1920875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7" name="Freeform 2852"/>
            <p:cNvSpPr>
              <a:spLocks/>
            </p:cNvSpPr>
            <p:nvPr/>
          </p:nvSpPr>
          <p:spPr bwMode="auto">
            <a:xfrm>
              <a:off x="3771900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8" name="Freeform 2853"/>
            <p:cNvSpPr>
              <a:spLocks/>
            </p:cNvSpPr>
            <p:nvPr/>
          </p:nvSpPr>
          <p:spPr bwMode="auto">
            <a:xfrm>
              <a:off x="2862263" y="21240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9" name="Freeform 2854"/>
            <p:cNvSpPr>
              <a:spLocks/>
            </p:cNvSpPr>
            <p:nvPr/>
          </p:nvSpPr>
          <p:spPr bwMode="auto">
            <a:xfrm>
              <a:off x="2862263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0" name="Freeform 2855"/>
            <p:cNvSpPr>
              <a:spLocks/>
            </p:cNvSpPr>
            <p:nvPr/>
          </p:nvSpPr>
          <p:spPr bwMode="auto">
            <a:xfrm>
              <a:off x="2933700" y="21240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1" name="Freeform 2856"/>
            <p:cNvSpPr>
              <a:spLocks/>
            </p:cNvSpPr>
            <p:nvPr/>
          </p:nvSpPr>
          <p:spPr bwMode="auto">
            <a:xfrm>
              <a:off x="2933700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2" name="Freeform 2857"/>
            <p:cNvSpPr>
              <a:spLocks/>
            </p:cNvSpPr>
            <p:nvPr/>
          </p:nvSpPr>
          <p:spPr bwMode="auto">
            <a:xfrm>
              <a:off x="300196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3" name="Freeform 2858"/>
            <p:cNvSpPr>
              <a:spLocks/>
            </p:cNvSpPr>
            <p:nvPr/>
          </p:nvSpPr>
          <p:spPr bwMode="auto">
            <a:xfrm>
              <a:off x="300196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4" name="Freeform 2859"/>
            <p:cNvSpPr>
              <a:spLocks/>
            </p:cNvSpPr>
            <p:nvPr/>
          </p:nvSpPr>
          <p:spPr bwMode="auto">
            <a:xfrm>
              <a:off x="3351213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5" name="Freeform 2860"/>
            <p:cNvSpPr>
              <a:spLocks/>
            </p:cNvSpPr>
            <p:nvPr/>
          </p:nvSpPr>
          <p:spPr bwMode="auto">
            <a:xfrm>
              <a:off x="335121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6" name="Freeform 2861"/>
            <p:cNvSpPr>
              <a:spLocks/>
            </p:cNvSpPr>
            <p:nvPr/>
          </p:nvSpPr>
          <p:spPr bwMode="auto">
            <a:xfrm>
              <a:off x="3560763" y="1785938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7" name="Freeform 2862"/>
            <p:cNvSpPr>
              <a:spLocks/>
            </p:cNvSpPr>
            <p:nvPr/>
          </p:nvSpPr>
          <p:spPr bwMode="auto">
            <a:xfrm>
              <a:off x="3632200" y="178593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8" name="Freeform 2863"/>
            <p:cNvSpPr>
              <a:spLocks/>
            </p:cNvSpPr>
            <p:nvPr/>
          </p:nvSpPr>
          <p:spPr bwMode="auto">
            <a:xfrm>
              <a:off x="3632200" y="185261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9" name="Freeform 2864"/>
            <p:cNvSpPr>
              <a:spLocks/>
            </p:cNvSpPr>
            <p:nvPr/>
          </p:nvSpPr>
          <p:spPr bwMode="auto">
            <a:xfrm>
              <a:off x="3700463" y="17859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0" name="Freeform 2865"/>
            <p:cNvSpPr>
              <a:spLocks/>
            </p:cNvSpPr>
            <p:nvPr/>
          </p:nvSpPr>
          <p:spPr bwMode="auto">
            <a:xfrm>
              <a:off x="3700463" y="17145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1" name="Freeform 2866"/>
            <p:cNvSpPr>
              <a:spLocks/>
            </p:cNvSpPr>
            <p:nvPr/>
          </p:nvSpPr>
          <p:spPr bwMode="auto">
            <a:xfrm>
              <a:off x="3773488" y="17145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2" name="Freeform 2867"/>
            <p:cNvSpPr>
              <a:spLocks/>
            </p:cNvSpPr>
            <p:nvPr/>
          </p:nvSpPr>
          <p:spPr bwMode="auto">
            <a:xfrm>
              <a:off x="3700463" y="1646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3" name="Freeform 2868"/>
            <p:cNvSpPr>
              <a:spLocks/>
            </p:cNvSpPr>
            <p:nvPr/>
          </p:nvSpPr>
          <p:spPr bwMode="auto">
            <a:xfrm>
              <a:off x="3773488" y="1646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4" name="Freeform 2869"/>
            <p:cNvSpPr>
              <a:spLocks/>
            </p:cNvSpPr>
            <p:nvPr/>
          </p:nvSpPr>
          <p:spPr bwMode="auto">
            <a:xfrm>
              <a:off x="3632200" y="16462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9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5" name="Freeform 2870"/>
            <p:cNvSpPr>
              <a:spLocks/>
            </p:cNvSpPr>
            <p:nvPr/>
          </p:nvSpPr>
          <p:spPr bwMode="auto">
            <a:xfrm>
              <a:off x="3635375" y="15732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6" name="Freeform 2871"/>
            <p:cNvSpPr>
              <a:spLocks/>
            </p:cNvSpPr>
            <p:nvPr/>
          </p:nvSpPr>
          <p:spPr bwMode="auto">
            <a:xfrm>
              <a:off x="3494088" y="15732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7" name="Freeform 2872"/>
            <p:cNvSpPr>
              <a:spLocks/>
            </p:cNvSpPr>
            <p:nvPr/>
          </p:nvSpPr>
          <p:spPr bwMode="auto">
            <a:xfrm>
              <a:off x="3565525" y="1573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8" name="Freeform 2873"/>
            <p:cNvSpPr>
              <a:spLocks/>
            </p:cNvSpPr>
            <p:nvPr/>
          </p:nvSpPr>
          <p:spPr bwMode="auto">
            <a:xfrm>
              <a:off x="2862263" y="19891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9" name="Freeform 2874"/>
            <p:cNvSpPr>
              <a:spLocks/>
            </p:cNvSpPr>
            <p:nvPr/>
          </p:nvSpPr>
          <p:spPr bwMode="auto">
            <a:xfrm>
              <a:off x="2862263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0" name="Freeform 2875"/>
            <p:cNvSpPr>
              <a:spLocks/>
            </p:cNvSpPr>
            <p:nvPr/>
          </p:nvSpPr>
          <p:spPr bwMode="auto">
            <a:xfrm>
              <a:off x="2933700" y="20605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1" name="Freeform 2876"/>
            <p:cNvSpPr>
              <a:spLocks/>
            </p:cNvSpPr>
            <p:nvPr/>
          </p:nvSpPr>
          <p:spPr bwMode="auto">
            <a:xfrm>
              <a:off x="2862263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2" name="Freeform 2877"/>
            <p:cNvSpPr>
              <a:spLocks/>
            </p:cNvSpPr>
            <p:nvPr/>
          </p:nvSpPr>
          <p:spPr bwMode="auto">
            <a:xfrm>
              <a:off x="2862263" y="19224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3" name="Freeform 2878"/>
            <p:cNvSpPr>
              <a:spLocks/>
            </p:cNvSpPr>
            <p:nvPr/>
          </p:nvSpPr>
          <p:spPr bwMode="auto">
            <a:xfrm>
              <a:off x="2933700" y="18510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4" name="Freeform 2879"/>
            <p:cNvSpPr>
              <a:spLocks/>
            </p:cNvSpPr>
            <p:nvPr/>
          </p:nvSpPr>
          <p:spPr bwMode="auto">
            <a:xfrm>
              <a:off x="3071813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5" name="Freeform 2880"/>
            <p:cNvSpPr>
              <a:spLocks/>
            </p:cNvSpPr>
            <p:nvPr/>
          </p:nvSpPr>
          <p:spPr bwMode="auto">
            <a:xfrm>
              <a:off x="3071813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6" name="Freeform 2881"/>
            <p:cNvSpPr>
              <a:spLocks/>
            </p:cNvSpPr>
            <p:nvPr/>
          </p:nvSpPr>
          <p:spPr bwMode="auto">
            <a:xfrm>
              <a:off x="3141663" y="17081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7" name="Freeform 2882"/>
            <p:cNvSpPr>
              <a:spLocks/>
            </p:cNvSpPr>
            <p:nvPr/>
          </p:nvSpPr>
          <p:spPr bwMode="auto">
            <a:xfrm>
              <a:off x="3141663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8" name="Freeform 2883"/>
            <p:cNvSpPr>
              <a:spLocks/>
            </p:cNvSpPr>
            <p:nvPr/>
          </p:nvSpPr>
          <p:spPr bwMode="auto">
            <a:xfrm>
              <a:off x="321151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9" name="Freeform 2884"/>
            <p:cNvSpPr>
              <a:spLocks/>
            </p:cNvSpPr>
            <p:nvPr/>
          </p:nvSpPr>
          <p:spPr bwMode="auto">
            <a:xfrm>
              <a:off x="335121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0" name="Freeform 2885"/>
            <p:cNvSpPr>
              <a:spLocks/>
            </p:cNvSpPr>
            <p:nvPr/>
          </p:nvSpPr>
          <p:spPr bwMode="auto">
            <a:xfrm>
              <a:off x="2862263" y="17081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1" name="Freeform 2886"/>
            <p:cNvSpPr>
              <a:spLocks/>
            </p:cNvSpPr>
            <p:nvPr/>
          </p:nvSpPr>
          <p:spPr bwMode="auto">
            <a:xfrm>
              <a:off x="2862263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2" name="Freeform 2887"/>
            <p:cNvSpPr>
              <a:spLocks/>
            </p:cNvSpPr>
            <p:nvPr/>
          </p:nvSpPr>
          <p:spPr bwMode="auto">
            <a:xfrm>
              <a:off x="2933700" y="17081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3" name="Freeform 2888"/>
            <p:cNvSpPr>
              <a:spLocks/>
            </p:cNvSpPr>
            <p:nvPr/>
          </p:nvSpPr>
          <p:spPr bwMode="auto">
            <a:xfrm>
              <a:off x="2933700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4" name="Freeform 2889"/>
            <p:cNvSpPr>
              <a:spLocks/>
            </p:cNvSpPr>
            <p:nvPr/>
          </p:nvSpPr>
          <p:spPr bwMode="auto">
            <a:xfrm>
              <a:off x="300196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5" name="Freeform 2890"/>
            <p:cNvSpPr>
              <a:spLocks/>
            </p:cNvSpPr>
            <p:nvPr/>
          </p:nvSpPr>
          <p:spPr bwMode="auto">
            <a:xfrm>
              <a:off x="2727325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6" name="Freeform 2891"/>
            <p:cNvSpPr>
              <a:spLocks/>
            </p:cNvSpPr>
            <p:nvPr/>
          </p:nvSpPr>
          <p:spPr bwMode="auto">
            <a:xfrm>
              <a:off x="2797175" y="16398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7" name="Freeform 2892"/>
            <p:cNvSpPr>
              <a:spLocks/>
            </p:cNvSpPr>
            <p:nvPr/>
          </p:nvSpPr>
          <p:spPr bwMode="auto">
            <a:xfrm>
              <a:off x="3211513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8" name="Freeform 2893"/>
            <p:cNvSpPr>
              <a:spLocks/>
            </p:cNvSpPr>
            <p:nvPr/>
          </p:nvSpPr>
          <p:spPr bwMode="auto">
            <a:xfrm>
              <a:off x="2933700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9" name="Freeform 2894"/>
            <p:cNvSpPr>
              <a:spLocks/>
            </p:cNvSpPr>
            <p:nvPr/>
          </p:nvSpPr>
          <p:spPr bwMode="auto">
            <a:xfrm>
              <a:off x="2797175" y="15684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0" name="Freeform 2895"/>
            <p:cNvSpPr>
              <a:spLocks/>
            </p:cNvSpPr>
            <p:nvPr/>
          </p:nvSpPr>
          <p:spPr bwMode="auto">
            <a:xfrm>
              <a:off x="2862263" y="15684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1" name="Freeform 2896"/>
            <p:cNvSpPr>
              <a:spLocks/>
            </p:cNvSpPr>
            <p:nvPr/>
          </p:nvSpPr>
          <p:spPr bwMode="auto">
            <a:xfrm>
              <a:off x="3001963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2" name="Freeform 2897"/>
            <p:cNvSpPr>
              <a:spLocks/>
            </p:cNvSpPr>
            <p:nvPr/>
          </p:nvSpPr>
          <p:spPr bwMode="auto">
            <a:xfrm>
              <a:off x="1955800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3" name="Freeform 2898"/>
            <p:cNvSpPr>
              <a:spLocks/>
            </p:cNvSpPr>
            <p:nvPr/>
          </p:nvSpPr>
          <p:spPr bwMode="auto">
            <a:xfrm>
              <a:off x="1955800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4" name="Freeform 2899"/>
            <p:cNvSpPr>
              <a:spLocks/>
            </p:cNvSpPr>
            <p:nvPr/>
          </p:nvSpPr>
          <p:spPr bwMode="auto">
            <a:xfrm>
              <a:off x="202565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5" name="Freeform 2900"/>
            <p:cNvSpPr>
              <a:spLocks/>
            </p:cNvSpPr>
            <p:nvPr/>
          </p:nvSpPr>
          <p:spPr bwMode="auto">
            <a:xfrm>
              <a:off x="202565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6" name="Freeform 2901"/>
            <p:cNvSpPr>
              <a:spLocks/>
            </p:cNvSpPr>
            <p:nvPr/>
          </p:nvSpPr>
          <p:spPr bwMode="auto">
            <a:xfrm>
              <a:off x="209550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7" name="Freeform 2902"/>
            <p:cNvSpPr>
              <a:spLocks/>
            </p:cNvSpPr>
            <p:nvPr/>
          </p:nvSpPr>
          <p:spPr bwMode="auto">
            <a:xfrm>
              <a:off x="209550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8" name="Freeform 2903"/>
            <p:cNvSpPr>
              <a:spLocks/>
            </p:cNvSpPr>
            <p:nvPr/>
          </p:nvSpPr>
          <p:spPr bwMode="auto">
            <a:xfrm>
              <a:off x="181610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9" name="Freeform 2904"/>
            <p:cNvSpPr>
              <a:spLocks/>
            </p:cNvSpPr>
            <p:nvPr/>
          </p:nvSpPr>
          <p:spPr bwMode="auto">
            <a:xfrm>
              <a:off x="181610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0" name="Freeform 2905"/>
            <p:cNvSpPr>
              <a:spLocks/>
            </p:cNvSpPr>
            <p:nvPr/>
          </p:nvSpPr>
          <p:spPr bwMode="auto">
            <a:xfrm>
              <a:off x="1885950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1" name="Freeform 2906"/>
            <p:cNvSpPr>
              <a:spLocks/>
            </p:cNvSpPr>
            <p:nvPr/>
          </p:nvSpPr>
          <p:spPr bwMode="auto">
            <a:xfrm>
              <a:off x="1885950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2" name="Freeform 2907"/>
            <p:cNvSpPr>
              <a:spLocks/>
            </p:cNvSpPr>
            <p:nvPr/>
          </p:nvSpPr>
          <p:spPr bwMode="auto">
            <a:xfrm>
              <a:off x="1744663" y="18510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3" name="Freeform 2908"/>
            <p:cNvSpPr>
              <a:spLocks/>
            </p:cNvSpPr>
            <p:nvPr/>
          </p:nvSpPr>
          <p:spPr bwMode="auto">
            <a:xfrm>
              <a:off x="1744663" y="1922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4" name="Freeform 2909"/>
            <p:cNvSpPr>
              <a:spLocks/>
            </p:cNvSpPr>
            <p:nvPr/>
          </p:nvSpPr>
          <p:spPr bwMode="auto">
            <a:xfrm>
              <a:off x="1604963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5" name="Freeform 2910"/>
            <p:cNvSpPr>
              <a:spLocks/>
            </p:cNvSpPr>
            <p:nvPr/>
          </p:nvSpPr>
          <p:spPr bwMode="auto">
            <a:xfrm>
              <a:off x="1674813" y="18510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6" name="Freeform 2911"/>
            <p:cNvSpPr>
              <a:spLocks/>
            </p:cNvSpPr>
            <p:nvPr/>
          </p:nvSpPr>
          <p:spPr bwMode="auto">
            <a:xfrm>
              <a:off x="1674813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7" name="Freeform 2912"/>
            <p:cNvSpPr>
              <a:spLocks/>
            </p:cNvSpPr>
            <p:nvPr/>
          </p:nvSpPr>
          <p:spPr bwMode="auto">
            <a:xfrm>
              <a:off x="1744663" y="1708150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8" name="Freeform 2913"/>
            <p:cNvSpPr>
              <a:spLocks/>
            </p:cNvSpPr>
            <p:nvPr/>
          </p:nvSpPr>
          <p:spPr bwMode="auto">
            <a:xfrm>
              <a:off x="1744663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9" name="Freeform 2914"/>
            <p:cNvSpPr>
              <a:spLocks/>
            </p:cNvSpPr>
            <p:nvPr/>
          </p:nvSpPr>
          <p:spPr bwMode="auto">
            <a:xfrm>
              <a:off x="1604963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0" name="Freeform 2915"/>
            <p:cNvSpPr>
              <a:spLocks/>
            </p:cNvSpPr>
            <p:nvPr/>
          </p:nvSpPr>
          <p:spPr bwMode="auto">
            <a:xfrm>
              <a:off x="1604963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1" name="Freeform 2916"/>
            <p:cNvSpPr>
              <a:spLocks/>
            </p:cNvSpPr>
            <p:nvPr/>
          </p:nvSpPr>
          <p:spPr bwMode="auto">
            <a:xfrm>
              <a:off x="1674813" y="17081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2" name="Freeform 2917"/>
            <p:cNvSpPr>
              <a:spLocks/>
            </p:cNvSpPr>
            <p:nvPr/>
          </p:nvSpPr>
          <p:spPr bwMode="auto">
            <a:xfrm>
              <a:off x="1674813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3" name="Freeform 2918"/>
            <p:cNvSpPr>
              <a:spLocks/>
            </p:cNvSpPr>
            <p:nvPr/>
          </p:nvSpPr>
          <p:spPr bwMode="auto">
            <a:xfrm>
              <a:off x="1531938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4" name="Freeform 2919"/>
            <p:cNvSpPr>
              <a:spLocks/>
            </p:cNvSpPr>
            <p:nvPr/>
          </p:nvSpPr>
          <p:spPr bwMode="auto">
            <a:xfrm>
              <a:off x="1392238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5" name="Freeform 2920"/>
            <p:cNvSpPr>
              <a:spLocks/>
            </p:cNvSpPr>
            <p:nvPr/>
          </p:nvSpPr>
          <p:spPr bwMode="auto">
            <a:xfrm>
              <a:off x="1462088" y="18510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6" name="Freeform 2921"/>
            <p:cNvSpPr>
              <a:spLocks/>
            </p:cNvSpPr>
            <p:nvPr/>
          </p:nvSpPr>
          <p:spPr bwMode="auto">
            <a:xfrm>
              <a:off x="1531938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7" name="Freeform 2922"/>
            <p:cNvSpPr>
              <a:spLocks/>
            </p:cNvSpPr>
            <p:nvPr/>
          </p:nvSpPr>
          <p:spPr bwMode="auto">
            <a:xfrm>
              <a:off x="153193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8" name="Freeform 2923"/>
            <p:cNvSpPr>
              <a:spLocks/>
            </p:cNvSpPr>
            <p:nvPr/>
          </p:nvSpPr>
          <p:spPr bwMode="auto">
            <a:xfrm>
              <a:off x="1392238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9" name="Freeform 2924"/>
            <p:cNvSpPr>
              <a:spLocks/>
            </p:cNvSpPr>
            <p:nvPr/>
          </p:nvSpPr>
          <p:spPr bwMode="auto">
            <a:xfrm>
              <a:off x="1462088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0" name="Freeform 2925"/>
            <p:cNvSpPr>
              <a:spLocks/>
            </p:cNvSpPr>
            <p:nvPr/>
          </p:nvSpPr>
          <p:spPr bwMode="auto">
            <a:xfrm>
              <a:off x="1955800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1" name="Freeform 2926"/>
            <p:cNvSpPr>
              <a:spLocks/>
            </p:cNvSpPr>
            <p:nvPr/>
          </p:nvSpPr>
          <p:spPr bwMode="auto">
            <a:xfrm>
              <a:off x="202565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2" name="Freeform 2927"/>
            <p:cNvSpPr>
              <a:spLocks/>
            </p:cNvSpPr>
            <p:nvPr/>
          </p:nvSpPr>
          <p:spPr bwMode="auto">
            <a:xfrm>
              <a:off x="209550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3" name="Freeform 2928"/>
            <p:cNvSpPr>
              <a:spLocks/>
            </p:cNvSpPr>
            <p:nvPr/>
          </p:nvSpPr>
          <p:spPr bwMode="auto">
            <a:xfrm>
              <a:off x="181610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4" name="Freeform 2929"/>
            <p:cNvSpPr>
              <a:spLocks/>
            </p:cNvSpPr>
            <p:nvPr/>
          </p:nvSpPr>
          <p:spPr bwMode="auto">
            <a:xfrm>
              <a:off x="1885950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5" name="Freeform 2930"/>
            <p:cNvSpPr>
              <a:spLocks/>
            </p:cNvSpPr>
            <p:nvPr/>
          </p:nvSpPr>
          <p:spPr bwMode="auto">
            <a:xfrm>
              <a:off x="1744663" y="16367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6" name="Freeform 2931"/>
            <p:cNvSpPr>
              <a:spLocks/>
            </p:cNvSpPr>
            <p:nvPr/>
          </p:nvSpPr>
          <p:spPr bwMode="auto">
            <a:xfrm>
              <a:off x="1604963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7" name="Freeform 2932"/>
            <p:cNvSpPr>
              <a:spLocks/>
            </p:cNvSpPr>
            <p:nvPr/>
          </p:nvSpPr>
          <p:spPr bwMode="auto">
            <a:xfrm>
              <a:off x="1674813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8" name="Freeform 2933"/>
            <p:cNvSpPr>
              <a:spLocks/>
            </p:cNvSpPr>
            <p:nvPr/>
          </p:nvSpPr>
          <p:spPr bwMode="auto">
            <a:xfrm>
              <a:off x="153193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9" name="Freeform 2934"/>
            <p:cNvSpPr>
              <a:spLocks/>
            </p:cNvSpPr>
            <p:nvPr/>
          </p:nvSpPr>
          <p:spPr bwMode="auto">
            <a:xfrm>
              <a:off x="146208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0" name="Freeform 2935"/>
            <p:cNvSpPr>
              <a:spLocks/>
            </p:cNvSpPr>
            <p:nvPr/>
          </p:nvSpPr>
          <p:spPr bwMode="auto">
            <a:xfrm>
              <a:off x="1323975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1" name="Freeform 2936"/>
            <p:cNvSpPr>
              <a:spLocks/>
            </p:cNvSpPr>
            <p:nvPr/>
          </p:nvSpPr>
          <p:spPr bwMode="auto">
            <a:xfrm>
              <a:off x="1184275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2" name="Freeform 2937"/>
            <p:cNvSpPr>
              <a:spLocks/>
            </p:cNvSpPr>
            <p:nvPr/>
          </p:nvSpPr>
          <p:spPr bwMode="auto">
            <a:xfrm>
              <a:off x="1254125" y="18510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3" name="Freeform 2938"/>
            <p:cNvSpPr>
              <a:spLocks/>
            </p:cNvSpPr>
            <p:nvPr/>
          </p:nvSpPr>
          <p:spPr bwMode="auto">
            <a:xfrm>
              <a:off x="1323975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4" name="Freeform 2939"/>
            <p:cNvSpPr>
              <a:spLocks/>
            </p:cNvSpPr>
            <p:nvPr/>
          </p:nvSpPr>
          <p:spPr bwMode="auto">
            <a:xfrm>
              <a:off x="1392238" y="1920875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5" name="Freeform 2940"/>
            <p:cNvSpPr>
              <a:spLocks/>
            </p:cNvSpPr>
            <p:nvPr/>
          </p:nvSpPr>
          <p:spPr bwMode="auto">
            <a:xfrm>
              <a:off x="1462088" y="1920875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6" name="Freeform 2941"/>
            <p:cNvSpPr>
              <a:spLocks/>
            </p:cNvSpPr>
            <p:nvPr/>
          </p:nvSpPr>
          <p:spPr bwMode="auto">
            <a:xfrm>
              <a:off x="1184275" y="19939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7" name="Freeform 2942"/>
            <p:cNvSpPr>
              <a:spLocks/>
            </p:cNvSpPr>
            <p:nvPr/>
          </p:nvSpPr>
          <p:spPr bwMode="auto">
            <a:xfrm>
              <a:off x="1254125" y="199390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8" name="Freeform 2943"/>
            <p:cNvSpPr>
              <a:spLocks/>
            </p:cNvSpPr>
            <p:nvPr/>
          </p:nvSpPr>
          <p:spPr bwMode="auto">
            <a:xfrm>
              <a:off x="1323975" y="1920875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9" name="Freeform 2944"/>
            <p:cNvSpPr>
              <a:spLocks/>
            </p:cNvSpPr>
            <p:nvPr/>
          </p:nvSpPr>
          <p:spPr bwMode="auto">
            <a:xfrm>
              <a:off x="1254125" y="1920875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0" name="Freeform 2945"/>
            <p:cNvSpPr>
              <a:spLocks/>
            </p:cNvSpPr>
            <p:nvPr/>
          </p:nvSpPr>
          <p:spPr bwMode="auto">
            <a:xfrm>
              <a:off x="1184275" y="1920875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1" name="Freeform 2946"/>
            <p:cNvSpPr>
              <a:spLocks/>
            </p:cNvSpPr>
            <p:nvPr/>
          </p:nvSpPr>
          <p:spPr bwMode="auto">
            <a:xfrm>
              <a:off x="1674813" y="26908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2" name="Freeform 2947"/>
            <p:cNvSpPr>
              <a:spLocks/>
            </p:cNvSpPr>
            <p:nvPr/>
          </p:nvSpPr>
          <p:spPr bwMode="auto">
            <a:xfrm>
              <a:off x="1674813" y="27622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3" name="Freeform 2948"/>
            <p:cNvSpPr>
              <a:spLocks/>
            </p:cNvSpPr>
            <p:nvPr/>
          </p:nvSpPr>
          <p:spPr bwMode="auto">
            <a:xfrm>
              <a:off x="1743075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4" name="Freeform 2949"/>
            <p:cNvSpPr>
              <a:spLocks/>
            </p:cNvSpPr>
            <p:nvPr/>
          </p:nvSpPr>
          <p:spPr bwMode="auto">
            <a:xfrm>
              <a:off x="1743075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5" name="Freeform 2950"/>
            <p:cNvSpPr>
              <a:spLocks/>
            </p:cNvSpPr>
            <p:nvPr/>
          </p:nvSpPr>
          <p:spPr bwMode="auto">
            <a:xfrm>
              <a:off x="1674813" y="25463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6" name="Freeform 2951"/>
            <p:cNvSpPr>
              <a:spLocks/>
            </p:cNvSpPr>
            <p:nvPr/>
          </p:nvSpPr>
          <p:spPr bwMode="auto">
            <a:xfrm>
              <a:off x="1674813" y="26177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3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7" name="Freeform 2952"/>
            <p:cNvSpPr>
              <a:spLocks/>
            </p:cNvSpPr>
            <p:nvPr/>
          </p:nvSpPr>
          <p:spPr bwMode="auto">
            <a:xfrm>
              <a:off x="1608138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8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8" name="Freeform 2953"/>
            <p:cNvSpPr>
              <a:spLocks/>
            </p:cNvSpPr>
            <p:nvPr/>
          </p:nvSpPr>
          <p:spPr bwMode="auto">
            <a:xfrm>
              <a:off x="1743075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9" name="Freeform 2954"/>
            <p:cNvSpPr>
              <a:spLocks/>
            </p:cNvSpPr>
            <p:nvPr/>
          </p:nvSpPr>
          <p:spPr bwMode="auto">
            <a:xfrm>
              <a:off x="1743075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0" name="Freeform 2955"/>
            <p:cNvSpPr>
              <a:spLocks/>
            </p:cNvSpPr>
            <p:nvPr/>
          </p:nvSpPr>
          <p:spPr bwMode="auto">
            <a:xfrm>
              <a:off x="2166938" y="33909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1" name="Freeform 2956"/>
            <p:cNvSpPr>
              <a:spLocks/>
            </p:cNvSpPr>
            <p:nvPr/>
          </p:nvSpPr>
          <p:spPr bwMode="auto">
            <a:xfrm>
              <a:off x="2095500" y="33909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2" name="Freeform 2957"/>
            <p:cNvSpPr>
              <a:spLocks/>
            </p:cNvSpPr>
            <p:nvPr/>
          </p:nvSpPr>
          <p:spPr bwMode="auto">
            <a:xfrm>
              <a:off x="2166938" y="32464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3" name="Freeform 2958"/>
            <p:cNvSpPr>
              <a:spLocks/>
            </p:cNvSpPr>
            <p:nvPr/>
          </p:nvSpPr>
          <p:spPr bwMode="auto">
            <a:xfrm>
              <a:off x="2166938" y="3317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4" name="Freeform 2959"/>
            <p:cNvSpPr>
              <a:spLocks/>
            </p:cNvSpPr>
            <p:nvPr/>
          </p:nvSpPr>
          <p:spPr bwMode="auto">
            <a:xfrm>
              <a:off x="1955800" y="32464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5" name="Freeform 2960"/>
            <p:cNvSpPr>
              <a:spLocks/>
            </p:cNvSpPr>
            <p:nvPr/>
          </p:nvSpPr>
          <p:spPr bwMode="auto">
            <a:xfrm>
              <a:off x="1955800" y="33178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6" name="Freeform 2961"/>
            <p:cNvSpPr>
              <a:spLocks/>
            </p:cNvSpPr>
            <p:nvPr/>
          </p:nvSpPr>
          <p:spPr bwMode="auto">
            <a:xfrm>
              <a:off x="2025650" y="3246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7" name="Freeform 2962"/>
            <p:cNvSpPr>
              <a:spLocks/>
            </p:cNvSpPr>
            <p:nvPr/>
          </p:nvSpPr>
          <p:spPr bwMode="auto">
            <a:xfrm>
              <a:off x="2025650" y="33178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8" name="Freeform 2963"/>
            <p:cNvSpPr>
              <a:spLocks/>
            </p:cNvSpPr>
            <p:nvPr/>
          </p:nvSpPr>
          <p:spPr bwMode="auto">
            <a:xfrm>
              <a:off x="2095500" y="3246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9" name="Freeform 2964"/>
            <p:cNvSpPr>
              <a:spLocks/>
            </p:cNvSpPr>
            <p:nvPr/>
          </p:nvSpPr>
          <p:spPr bwMode="auto">
            <a:xfrm>
              <a:off x="1812925" y="31829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5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0" name="Freeform 2965"/>
            <p:cNvSpPr>
              <a:spLocks/>
            </p:cNvSpPr>
            <p:nvPr/>
          </p:nvSpPr>
          <p:spPr bwMode="auto">
            <a:xfrm>
              <a:off x="2095500" y="31829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1" name="Freeform 2966"/>
            <p:cNvSpPr>
              <a:spLocks/>
            </p:cNvSpPr>
            <p:nvPr/>
          </p:nvSpPr>
          <p:spPr bwMode="auto">
            <a:xfrm>
              <a:off x="2166938" y="296862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2" name="Freeform 2967"/>
            <p:cNvSpPr>
              <a:spLocks/>
            </p:cNvSpPr>
            <p:nvPr/>
          </p:nvSpPr>
          <p:spPr bwMode="auto">
            <a:xfrm>
              <a:off x="2166938" y="30400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3" name="Freeform 2968"/>
            <p:cNvSpPr>
              <a:spLocks/>
            </p:cNvSpPr>
            <p:nvPr/>
          </p:nvSpPr>
          <p:spPr bwMode="auto">
            <a:xfrm>
              <a:off x="2095500" y="296862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4" name="Freeform 2969"/>
            <p:cNvSpPr>
              <a:spLocks/>
            </p:cNvSpPr>
            <p:nvPr/>
          </p:nvSpPr>
          <p:spPr bwMode="auto">
            <a:xfrm>
              <a:off x="2095500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5" name="Freeform 2970"/>
            <p:cNvSpPr>
              <a:spLocks/>
            </p:cNvSpPr>
            <p:nvPr/>
          </p:nvSpPr>
          <p:spPr bwMode="auto">
            <a:xfrm>
              <a:off x="2095500" y="33178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6" name="Freeform 2971"/>
            <p:cNvSpPr>
              <a:spLocks/>
            </p:cNvSpPr>
            <p:nvPr/>
          </p:nvSpPr>
          <p:spPr bwMode="auto">
            <a:xfrm>
              <a:off x="2444750" y="33178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7" name="Freeform 2972"/>
            <p:cNvSpPr>
              <a:spLocks/>
            </p:cNvSpPr>
            <p:nvPr/>
          </p:nvSpPr>
          <p:spPr bwMode="auto">
            <a:xfrm>
              <a:off x="2505075" y="33178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8" name="Freeform 2973"/>
            <p:cNvSpPr>
              <a:spLocks/>
            </p:cNvSpPr>
            <p:nvPr/>
          </p:nvSpPr>
          <p:spPr bwMode="auto">
            <a:xfrm>
              <a:off x="2505075" y="32464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9" name="Freeform 2974"/>
            <p:cNvSpPr>
              <a:spLocks/>
            </p:cNvSpPr>
            <p:nvPr/>
          </p:nvSpPr>
          <p:spPr bwMode="auto">
            <a:xfrm>
              <a:off x="2444750" y="338931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0" name="Freeform 2975"/>
            <p:cNvSpPr>
              <a:spLocks/>
            </p:cNvSpPr>
            <p:nvPr/>
          </p:nvSpPr>
          <p:spPr bwMode="auto">
            <a:xfrm>
              <a:off x="2444750" y="34591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1" name="Freeform 2976"/>
            <p:cNvSpPr>
              <a:spLocks/>
            </p:cNvSpPr>
            <p:nvPr/>
          </p:nvSpPr>
          <p:spPr bwMode="auto">
            <a:xfrm>
              <a:off x="2444750" y="3529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2" name="Freeform 2977"/>
            <p:cNvSpPr>
              <a:spLocks/>
            </p:cNvSpPr>
            <p:nvPr/>
          </p:nvSpPr>
          <p:spPr bwMode="auto">
            <a:xfrm>
              <a:off x="2374900" y="34591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3" name="Freeform 2978"/>
            <p:cNvSpPr>
              <a:spLocks/>
            </p:cNvSpPr>
            <p:nvPr/>
          </p:nvSpPr>
          <p:spPr bwMode="auto">
            <a:xfrm>
              <a:off x="2303463" y="34591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4" name="Freeform 2979"/>
            <p:cNvSpPr>
              <a:spLocks/>
            </p:cNvSpPr>
            <p:nvPr/>
          </p:nvSpPr>
          <p:spPr bwMode="auto">
            <a:xfrm>
              <a:off x="2374900" y="3529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5" name="Freeform 2980"/>
            <p:cNvSpPr>
              <a:spLocks/>
            </p:cNvSpPr>
            <p:nvPr/>
          </p:nvSpPr>
          <p:spPr bwMode="auto">
            <a:xfrm>
              <a:off x="2586038" y="34591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6" name="Freeform 2981"/>
            <p:cNvSpPr>
              <a:spLocks/>
            </p:cNvSpPr>
            <p:nvPr/>
          </p:nvSpPr>
          <p:spPr bwMode="auto">
            <a:xfrm>
              <a:off x="2586038" y="3529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7" name="Freeform 2982"/>
            <p:cNvSpPr>
              <a:spLocks/>
            </p:cNvSpPr>
            <p:nvPr/>
          </p:nvSpPr>
          <p:spPr bwMode="auto">
            <a:xfrm>
              <a:off x="2516188" y="34591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8" name="Freeform 2983"/>
            <p:cNvSpPr>
              <a:spLocks/>
            </p:cNvSpPr>
            <p:nvPr/>
          </p:nvSpPr>
          <p:spPr bwMode="auto">
            <a:xfrm>
              <a:off x="2516188" y="3529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9" name="Freeform 2984"/>
            <p:cNvSpPr>
              <a:spLocks/>
            </p:cNvSpPr>
            <p:nvPr/>
          </p:nvSpPr>
          <p:spPr bwMode="auto">
            <a:xfrm>
              <a:off x="2586038" y="3595688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0" name="Freeform 2985"/>
            <p:cNvSpPr>
              <a:spLocks/>
            </p:cNvSpPr>
            <p:nvPr/>
          </p:nvSpPr>
          <p:spPr bwMode="auto">
            <a:xfrm>
              <a:off x="2586038" y="3665538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1" name="Freeform 2986"/>
            <p:cNvSpPr>
              <a:spLocks/>
            </p:cNvSpPr>
            <p:nvPr/>
          </p:nvSpPr>
          <p:spPr bwMode="auto">
            <a:xfrm>
              <a:off x="2516188" y="35956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2" name="Freeform 2987"/>
            <p:cNvSpPr>
              <a:spLocks/>
            </p:cNvSpPr>
            <p:nvPr/>
          </p:nvSpPr>
          <p:spPr bwMode="auto">
            <a:xfrm>
              <a:off x="2233613" y="331787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3" name="Freeform 2988"/>
            <p:cNvSpPr>
              <a:spLocks/>
            </p:cNvSpPr>
            <p:nvPr/>
          </p:nvSpPr>
          <p:spPr bwMode="auto">
            <a:xfrm>
              <a:off x="2233613" y="338931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4" name="Freeform 2989"/>
            <p:cNvSpPr>
              <a:spLocks/>
            </p:cNvSpPr>
            <p:nvPr/>
          </p:nvSpPr>
          <p:spPr bwMode="auto">
            <a:xfrm>
              <a:off x="2301875" y="338931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1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5" name="Freeform 2990"/>
            <p:cNvSpPr>
              <a:spLocks/>
            </p:cNvSpPr>
            <p:nvPr/>
          </p:nvSpPr>
          <p:spPr bwMode="auto">
            <a:xfrm>
              <a:off x="2373313" y="338931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6" name="Freeform 2991"/>
            <p:cNvSpPr>
              <a:spLocks/>
            </p:cNvSpPr>
            <p:nvPr/>
          </p:nvSpPr>
          <p:spPr bwMode="auto">
            <a:xfrm>
              <a:off x="28654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7" name="Freeform 2992"/>
            <p:cNvSpPr>
              <a:spLocks/>
            </p:cNvSpPr>
            <p:nvPr/>
          </p:nvSpPr>
          <p:spPr bwMode="auto">
            <a:xfrm>
              <a:off x="3841750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8" name="Freeform 2993"/>
            <p:cNvSpPr>
              <a:spLocks/>
            </p:cNvSpPr>
            <p:nvPr/>
          </p:nvSpPr>
          <p:spPr bwMode="auto">
            <a:xfrm>
              <a:off x="3424238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9" name="Freeform 2994"/>
            <p:cNvSpPr>
              <a:spLocks/>
            </p:cNvSpPr>
            <p:nvPr/>
          </p:nvSpPr>
          <p:spPr bwMode="auto">
            <a:xfrm>
              <a:off x="3492500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0" name="Freeform 2995"/>
            <p:cNvSpPr>
              <a:spLocks/>
            </p:cNvSpPr>
            <p:nvPr/>
          </p:nvSpPr>
          <p:spPr bwMode="auto">
            <a:xfrm>
              <a:off x="3562350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1" name="Freeform 2996"/>
            <p:cNvSpPr>
              <a:spLocks/>
            </p:cNvSpPr>
            <p:nvPr/>
          </p:nvSpPr>
          <p:spPr bwMode="auto">
            <a:xfrm>
              <a:off x="3633788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2" name="Freeform 2997"/>
            <p:cNvSpPr>
              <a:spLocks/>
            </p:cNvSpPr>
            <p:nvPr/>
          </p:nvSpPr>
          <p:spPr bwMode="auto">
            <a:xfrm>
              <a:off x="3074988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3" name="Freeform 2998"/>
            <p:cNvSpPr>
              <a:spLocks/>
            </p:cNvSpPr>
            <p:nvPr/>
          </p:nvSpPr>
          <p:spPr bwMode="auto">
            <a:xfrm>
              <a:off x="3143250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4" name="Freeform 2999"/>
            <p:cNvSpPr>
              <a:spLocks/>
            </p:cNvSpPr>
            <p:nvPr/>
          </p:nvSpPr>
          <p:spPr bwMode="auto">
            <a:xfrm>
              <a:off x="3214688" y="39433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5" name="Freeform 3000"/>
            <p:cNvSpPr>
              <a:spLocks/>
            </p:cNvSpPr>
            <p:nvPr/>
          </p:nvSpPr>
          <p:spPr bwMode="auto">
            <a:xfrm>
              <a:off x="3284538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6" name="Freeform 3001"/>
            <p:cNvSpPr>
              <a:spLocks/>
            </p:cNvSpPr>
            <p:nvPr/>
          </p:nvSpPr>
          <p:spPr bwMode="auto">
            <a:xfrm>
              <a:off x="3354388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7" name="Freeform 3002"/>
            <p:cNvSpPr>
              <a:spLocks/>
            </p:cNvSpPr>
            <p:nvPr/>
          </p:nvSpPr>
          <p:spPr bwMode="auto">
            <a:xfrm>
              <a:off x="2862263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8" name="Freeform 3003"/>
            <p:cNvSpPr>
              <a:spLocks/>
            </p:cNvSpPr>
            <p:nvPr/>
          </p:nvSpPr>
          <p:spPr bwMode="auto">
            <a:xfrm>
              <a:off x="2932113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9" name="Freeform 3004"/>
            <p:cNvSpPr>
              <a:spLocks/>
            </p:cNvSpPr>
            <p:nvPr/>
          </p:nvSpPr>
          <p:spPr bwMode="auto">
            <a:xfrm>
              <a:off x="3001963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0" name="Freeform 3005"/>
            <p:cNvSpPr>
              <a:spLocks/>
            </p:cNvSpPr>
            <p:nvPr/>
          </p:nvSpPr>
          <p:spPr bwMode="auto">
            <a:xfrm>
              <a:off x="2724150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1" name="Freeform 3006"/>
            <p:cNvSpPr>
              <a:spLocks/>
            </p:cNvSpPr>
            <p:nvPr/>
          </p:nvSpPr>
          <p:spPr bwMode="auto">
            <a:xfrm>
              <a:off x="2792413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2" name="Freeform 3007"/>
            <p:cNvSpPr>
              <a:spLocks/>
            </p:cNvSpPr>
            <p:nvPr/>
          </p:nvSpPr>
          <p:spPr bwMode="auto">
            <a:xfrm>
              <a:off x="3424238" y="387350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3" name="Freeform 3008"/>
            <p:cNvSpPr>
              <a:spLocks/>
            </p:cNvSpPr>
            <p:nvPr/>
          </p:nvSpPr>
          <p:spPr bwMode="auto">
            <a:xfrm>
              <a:off x="3492500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4" name="Freeform 3009"/>
            <p:cNvSpPr>
              <a:spLocks/>
            </p:cNvSpPr>
            <p:nvPr/>
          </p:nvSpPr>
          <p:spPr bwMode="auto">
            <a:xfrm>
              <a:off x="3424238" y="380523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5" name="Freeform 3010"/>
            <p:cNvSpPr>
              <a:spLocks/>
            </p:cNvSpPr>
            <p:nvPr/>
          </p:nvSpPr>
          <p:spPr bwMode="auto">
            <a:xfrm>
              <a:off x="3492500" y="380523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6" name="Freeform 3011"/>
            <p:cNvSpPr>
              <a:spLocks/>
            </p:cNvSpPr>
            <p:nvPr/>
          </p:nvSpPr>
          <p:spPr bwMode="auto">
            <a:xfrm>
              <a:off x="3562350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7" name="Freeform 3012"/>
            <p:cNvSpPr>
              <a:spLocks/>
            </p:cNvSpPr>
            <p:nvPr/>
          </p:nvSpPr>
          <p:spPr bwMode="auto">
            <a:xfrm>
              <a:off x="3633788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8" name="Freeform 3013"/>
            <p:cNvSpPr>
              <a:spLocks/>
            </p:cNvSpPr>
            <p:nvPr/>
          </p:nvSpPr>
          <p:spPr bwMode="auto">
            <a:xfrm>
              <a:off x="3074988" y="387350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9" name="Freeform 3014"/>
            <p:cNvSpPr>
              <a:spLocks/>
            </p:cNvSpPr>
            <p:nvPr/>
          </p:nvSpPr>
          <p:spPr bwMode="auto">
            <a:xfrm>
              <a:off x="3143250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0" name="Freeform 3015"/>
            <p:cNvSpPr>
              <a:spLocks/>
            </p:cNvSpPr>
            <p:nvPr/>
          </p:nvSpPr>
          <p:spPr bwMode="auto">
            <a:xfrm>
              <a:off x="3214688" y="387350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1" name="Freeform 3016"/>
            <p:cNvSpPr>
              <a:spLocks/>
            </p:cNvSpPr>
            <p:nvPr/>
          </p:nvSpPr>
          <p:spPr bwMode="auto">
            <a:xfrm>
              <a:off x="3284538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2" name="Freeform 3017"/>
            <p:cNvSpPr>
              <a:spLocks/>
            </p:cNvSpPr>
            <p:nvPr/>
          </p:nvSpPr>
          <p:spPr bwMode="auto">
            <a:xfrm>
              <a:off x="3354388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3" name="Freeform 3018"/>
            <p:cNvSpPr>
              <a:spLocks/>
            </p:cNvSpPr>
            <p:nvPr/>
          </p:nvSpPr>
          <p:spPr bwMode="auto">
            <a:xfrm>
              <a:off x="2862263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4" name="Freeform 3020"/>
            <p:cNvSpPr>
              <a:spLocks/>
            </p:cNvSpPr>
            <p:nvPr/>
          </p:nvSpPr>
          <p:spPr bwMode="auto">
            <a:xfrm>
              <a:off x="2932113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5" name="Freeform 3021"/>
            <p:cNvSpPr>
              <a:spLocks/>
            </p:cNvSpPr>
            <p:nvPr/>
          </p:nvSpPr>
          <p:spPr bwMode="auto">
            <a:xfrm>
              <a:off x="3001963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6" name="Freeform 3022"/>
            <p:cNvSpPr>
              <a:spLocks/>
            </p:cNvSpPr>
            <p:nvPr/>
          </p:nvSpPr>
          <p:spPr bwMode="auto">
            <a:xfrm>
              <a:off x="2792413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7" name="Freeform 3023"/>
            <p:cNvSpPr>
              <a:spLocks/>
            </p:cNvSpPr>
            <p:nvPr/>
          </p:nvSpPr>
          <p:spPr bwMode="auto">
            <a:xfrm>
              <a:off x="3074988" y="38052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8" name="Freeform 3024"/>
            <p:cNvSpPr>
              <a:spLocks/>
            </p:cNvSpPr>
            <p:nvPr/>
          </p:nvSpPr>
          <p:spPr bwMode="auto">
            <a:xfrm>
              <a:off x="3143250" y="38052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9" name="Freeform 3025"/>
            <p:cNvSpPr>
              <a:spLocks/>
            </p:cNvSpPr>
            <p:nvPr/>
          </p:nvSpPr>
          <p:spPr bwMode="auto">
            <a:xfrm>
              <a:off x="3214688" y="38052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0" name="Freeform 3026"/>
            <p:cNvSpPr>
              <a:spLocks/>
            </p:cNvSpPr>
            <p:nvPr/>
          </p:nvSpPr>
          <p:spPr bwMode="auto">
            <a:xfrm>
              <a:off x="3284538" y="38052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1" name="Freeform 3027"/>
            <p:cNvSpPr>
              <a:spLocks/>
            </p:cNvSpPr>
            <p:nvPr/>
          </p:nvSpPr>
          <p:spPr bwMode="auto">
            <a:xfrm>
              <a:off x="3354388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2" name="Freeform 3028"/>
            <p:cNvSpPr>
              <a:spLocks/>
            </p:cNvSpPr>
            <p:nvPr/>
          </p:nvSpPr>
          <p:spPr bwMode="auto">
            <a:xfrm>
              <a:off x="3284538" y="37353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3" name="Freeform 3029"/>
            <p:cNvSpPr>
              <a:spLocks/>
            </p:cNvSpPr>
            <p:nvPr/>
          </p:nvSpPr>
          <p:spPr bwMode="auto">
            <a:xfrm>
              <a:off x="3354388" y="37353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4" name="Freeform 3030"/>
            <p:cNvSpPr>
              <a:spLocks/>
            </p:cNvSpPr>
            <p:nvPr/>
          </p:nvSpPr>
          <p:spPr bwMode="auto">
            <a:xfrm>
              <a:off x="2862263" y="38052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5" name="Freeform 3031"/>
            <p:cNvSpPr>
              <a:spLocks/>
            </p:cNvSpPr>
            <p:nvPr/>
          </p:nvSpPr>
          <p:spPr bwMode="auto">
            <a:xfrm>
              <a:off x="2932113" y="38052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6" name="Freeform 3032"/>
            <p:cNvSpPr>
              <a:spLocks/>
            </p:cNvSpPr>
            <p:nvPr/>
          </p:nvSpPr>
          <p:spPr bwMode="auto">
            <a:xfrm>
              <a:off x="3001963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7" name="Freeform 3033"/>
            <p:cNvSpPr>
              <a:spLocks/>
            </p:cNvSpPr>
            <p:nvPr/>
          </p:nvSpPr>
          <p:spPr bwMode="auto">
            <a:xfrm>
              <a:off x="2792413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8" name="Freeform 3034"/>
            <p:cNvSpPr>
              <a:spLocks/>
            </p:cNvSpPr>
            <p:nvPr/>
          </p:nvSpPr>
          <p:spPr bwMode="auto">
            <a:xfrm>
              <a:off x="3074988" y="373221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9" name="Freeform 3035"/>
            <p:cNvSpPr>
              <a:spLocks/>
            </p:cNvSpPr>
            <p:nvPr/>
          </p:nvSpPr>
          <p:spPr bwMode="auto">
            <a:xfrm>
              <a:off x="3143250" y="37322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0" name="Freeform 3036"/>
            <p:cNvSpPr>
              <a:spLocks/>
            </p:cNvSpPr>
            <p:nvPr/>
          </p:nvSpPr>
          <p:spPr bwMode="auto">
            <a:xfrm>
              <a:off x="3214688" y="37322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1" name="Freeform 3037"/>
            <p:cNvSpPr>
              <a:spLocks/>
            </p:cNvSpPr>
            <p:nvPr/>
          </p:nvSpPr>
          <p:spPr bwMode="auto">
            <a:xfrm>
              <a:off x="2862263" y="37322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2" name="Freeform 3038"/>
            <p:cNvSpPr>
              <a:spLocks/>
            </p:cNvSpPr>
            <p:nvPr/>
          </p:nvSpPr>
          <p:spPr bwMode="auto">
            <a:xfrm>
              <a:off x="2932113" y="37322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3" name="Freeform 3039"/>
            <p:cNvSpPr>
              <a:spLocks/>
            </p:cNvSpPr>
            <p:nvPr/>
          </p:nvSpPr>
          <p:spPr bwMode="auto">
            <a:xfrm>
              <a:off x="300196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4" name="Freeform 3040"/>
            <p:cNvSpPr>
              <a:spLocks/>
            </p:cNvSpPr>
            <p:nvPr/>
          </p:nvSpPr>
          <p:spPr bwMode="auto">
            <a:xfrm>
              <a:off x="3074988" y="366236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5" name="Freeform 3041"/>
            <p:cNvSpPr>
              <a:spLocks/>
            </p:cNvSpPr>
            <p:nvPr/>
          </p:nvSpPr>
          <p:spPr bwMode="auto">
            <a:xfrm>
              <a:off x="3074988" y="359251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6" name="Freeform 3042"/>
            <p:cNvSpPr>
              <a:spLocks/>
            </p:cNvSpPr>
            <p:nvPr/>
          </p:nvSpPr>
          <p:spPr bwMode="auto">
            <a:xfrm>
              <a:off x="3143250" y="36623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7" name="Freeform 3043"/>
            <p:cNvSpPr>
              <a:spLocks/>
            </p:cNvSpPr>
            <p:nvPr/>
          </p:nvSpPr>
          <p:spPr bwMode="auto">
            <a:xfrm>
              <a:off x="3214688" y="36623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8" name="Freeform 3044"/>
            <p:cNvSpPr>
              <a:spLocks/>
            </p:cNvSpPr>
            <p:nvPr/>
          </p:nvSpPr>
          <p:spPr bwMode="auto">
            <a:xfrm>
              <a:off x="3276600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9" name="Freeform 3045"/>
            <p:cNvSpPr>
              <a:spLocks/>
            </p:cNvSpPr>
            <p:nvPr/>
          </p:nvSpPr>
          <p:spPr bwMode="auto">
            <a:xfrm>
              <a:off x="2862263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0" name="Freeform 3046"/>
            <p:cNvSpPr>
              <a:spLocks/>
            </p:cNvSpPr>
            <p:nvPr/>
          </p:nvSpPr>
          <p:spPr bwMode="auto">
            <a:xfrm>
              <a:off x="2932113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1" name="Freeform 3047"/>
            <p:cNvSpPr>
              <a:spLocks/>
            </p:cNvSpPr>
            <p:nvPr/>
          </p:nvSpPr>
          <p:spPr bwMode="auto">
            <a:xfrm>
              <a:off x="2932113" y="359251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2" name="Freeform 3048"/>
            <p:cNvSpPr>
              <a:spLocks/>
            </p:cNvSpPr>
            <p:nvPr/>
          </p:nvSpPr>
          <p:spPr bwMode="auto">
            <a:xfrm>
              <a:off x="3001963" y="36623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3" name="Freeform 3049"/>
            <p:cNvSpPr>
              <a:spLocks/>
            </p:cNvSpPr>
            <p:nvPr/>
          </p:nvSpPr>
          <p:spPr bwMode="auto">
            <a:xfrm>
              <a:off x="279241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4" name="Freeform 3050"/>
            <p:cNvSpPr>
              <a:spLocks/>
            </p:cNvSpPr>
            <p:nvPr/>
          </p:nvSpPr>
          <p:spPr bwMode="auto">
            <a:xfrm>
              <a:off x="272891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5" name="Freeform 3051"/>
            <p:cNvSpPr>
              <a:spLocks/>
            </p:cNvSpPr>
            <p:nvPr/>
          </p:nvSpPr>
          <p:spPr bwMode="auto">
            <a:xfrm>
              <a:off x="2657475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6" name="Freeform 3052"/>
            <p:cNvSpPr>
              <a:spLocks/>
            </p:cNvSpPr>
            <p:nvPr/>
          </p:nvSpPr>
          <p:spPr bwMode="auto">
            <a:xfrm>
              <a:off x="3562350" y="38004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7" name="Freeform 3053"/>
            <p:cNvSpPr>
              <a:spLocks/>
            </p:cNvSpPr>
            <p:nvPr/>
          </p:nvSpPr>
          <p:spPr bwMode="auto">
            <a:xfrm>
              <a:off x="3562350" y="5135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8" name="Freeform 3054"/>
            <p:cNvSpPr>
              <a:spLocks/>
            </p:cNvSpPr>
            <p:nvPr/>
          </p:nvSpPr>
          <p:spPr bwMode="auto">
            <a:xfrm>
              <a:off x="3562350" y="5205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9" name="Freeform 3055"/>
            <p:cNvSpPr>
              <a:spLocks/>
            </p:cNvSpPr>
            <p:nvPr/>
          </p:nvSpPr>
          <p:spPr bwMode="auto">
            <a:xfrm>
              <a:off x="363061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0" name="Freeform 3056"/>
            <p:cNvSpPr>
              <a:spLocks/>
            </p:cNvSpPr>
            <p:nvPr/>
          </p:nvSpPr>
          <p:spPr bwMode="auto">
            <a:xfrm>
              <a:off x="3630613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1" name="Freeform 3057"/>
            <p:cNvSpPr>
              <a:spLocks/>
            </p:cNvSpPr>
            <p:nvPr/>
          </p:nvSpPr>
          <p:spPr bwMode="auto">
            <a:xfrm>
              <a:off x="370046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2" name="Freeform 3058"/>
            <p:cNvSpPr>
              <a:spLocks/>
            </p:cNvSpPr>
            <p:nvPr/>
          </p:nvSpPr>
          <p:spPr bwMode="auto">
            <a:xfrm>
              <a:off x="3352800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3" name="Freeform 3059"/>
            <p:cNvSpPr>
              <a:spLocks/>
            </p:cNvSpPr>
            <p:nvPr/>
          </p:nvSpPr>
          <p:spPr bwMode="auto">
            <a:xfrm>
              <a:off x="3422650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4" name="Freeform 3060"/>
            <p:cNvSpPr>
              <a:spLocks/>
            </p:cNvSpPr>
            <p:nvPr/>
          </p:nvSpPr>
          <p:spPr bwMode="auto">
            <a:xfrm>
              <a:off x="3492500" y="5135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5" name="Freeform 3061"/>
            <p:cNvSpPr>
              <a:spLocks/>
            </p:cNvSpPr>
            <p:nvPr/>
          </p:nvSpPr>
          <p:spPr bwMode="auto">
            <a:xfrm>
              <a:off x="3562350" y="527526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6" name="Freeform 3062"/>
            <p:cNvSpPr>
              <a:spLocks/>
            </p:cNvSpPr>
            <p:nvPr/>
          </p:nvSpPr>
          <p:spPr bwMode="auto">
            <a:xfrm>
              <a:off x="3562350" y="534670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7" name="Freeform 3063"/>
            <p:cNvSpPr>
              <a:spLocks/>
            </p:cNvSpPr>
            <p:nvPr/>
          </p:nvSpPr>
          <p:spPr bwMode="auto">
            <a:xfrm>
              <a:off x="3425825" y="5413375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6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8" name="Freeform 3064"/>
            <p:cNvSpPr>
              <a:spLocks/>
            </p:cNvSpPr>
            <p:nvPr/>
          </p:nvSpPr>
          <p:spPr bwMode="auto">
            <a:xfrm>
              <a:off x="3630613" y="58372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9" name="Freeform 3065"/>
            <p:cNvSpPr>
              <a:spLocks/>
            </p:cNvSpPr>
            <p:nvPr/>
          </p:nvSpPr>
          <p:spPr bwMode="auto">
            <a:xfrm>
              <a:off x="3352800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0" name="Freeform 3066"/>
            <p:cNvSpPr>
              <a:spLocks/>
            </p:cNvSpPr>
            <p:nvPr/>
          </p:nvSpPr>
          <p:spPr bwMode="auto">
            <a:xfrm>
              <a:off x="3422650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1" name="Freeform 3067"/>
            <p:cNvSpPr>
              <a:spLocks/>
            </p:cNvSpPr>
            <p:nvPr/>
          </p:nvSpPr>
          <p:spPr bwMode="auto">
            <a:xfrm>
              <a:off x="3492500" y="5205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2" name="Freeform 3068"/>
            <p:cNvSpPr>
              <a:spLocks/>
            </p:cNvSpPr>
            <p:nvPr/>
          </p:nvSpPr>
          <p:spPr bwMode="auto">
            <a:xfrm>
              <a:off x="3352800" y="52752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3" name="Freeform 3069"/>
            <p:cNvSpPr>
              <a:spLocks/>
            </p:cNvSpPr>
            <p:nvPr/>
          </p:nvSpPr>
          <p:spPr bwMode="auto">
            <a:xfrm>
              <a:off x="3352800" y="53467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4" name="Freeform 3070"/>
            <p:cNvSpPr>
              <a:spLocks/>
            </p:cNvSpPr>
            <p:nvPr/>
          </p:nvSpPr>
          <p:spPr bwMode="auto">
            <a:xfrm>
              <a:off x="3422650" y="52752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5" name="Freeform 3071"/>
            <p:cNvSpPr>
              <a:spLocks/>
            </p:cNvSpPr>
            <p:nvPr/>
          </p:nvSpPr>
          <p:spPr bwMode="auto">
            <a:xfrm>
              <a:off x="3422650" y="53467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6" name="Freeform 3072"/>
            <p:cNvSpPr>
              <a:spLocks/>
            </p:cNvSpPr>
            <p:nvPr/>
          </p:nvSpPr>
          <p:spPr bwMode="auto">
            <a:xfrm>
              <a:off x="3492500" y="5275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7" name="Freeform 3073"/>
            <p:cNvSpPr>
              <a:spLocks/>
            </p:cNvSpPr>
            <p:nvPr/>
          </p:nvSpPr>
          <p:spPr bwMode="auto">
            <a:xfrm>
              <a:off x="314166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8" name="Freeform 3074"/>
            <p:cNvSpPr>
              <a:spLocks/>
            </p:cNvSpPr>
            <p:nvPr/>
          </p:nvSpPr>
          <p:spPr bwMode="auto">
            <a:xfrm>
              <a:off x="3211513" y="5135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9" name="Freeform 3075"/>
            <p:cNvSpPr>
              <a:spLocks/>
            </p:cNvSpPr>
            <p:nvPr/>
          </p:nvSpPr>
          <p:spPr bwMode="auto">
            <a:xfrm>
              <a:off x="3281363" y="5135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0" name="Freeform 3076"/>
            <p:cNvSpPr>
              <a:spLocks/>
            </p:cNvSpPr>
            <p:nvPr/>
          </p:nvSpPr>
          <p:spPr bwMode="auto">
            <a:xfrm>
              <a:off x="3141663" y="5205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1" name="Freeform 3077"/>
            <p:cNvSpPr>
              <a:spLocks/>
            </p:cNvSpPr>
            <p:nvPr/>
          </p:nvSpPr>
          <p:spPr bwMode="auto">
            <a:xfrm>
              <a:off x="3211513" y="5205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2" name="Freeform 3078"/>
            <p:cNvSpPr>
              <a:spLocks/>
            </p:cNvSpPr>
            <p:nvPr/>
          </p:nvSpPr>
          <p:spPr bwMode="auto">
            <a:xfrm>
              <a:off x="3281363" y="5205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3" name="Freeform 3079"/>
            <p:cNvSpPr>
              <a:spLocks/>
            </p:cNvSpPr>
            <p:nvPr/>
          </p:nvSpPr>
          <p:spPr bwMode="auto">
            <a:xfrm>
              <a:off x="3141663" y="5275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4" name="Freeform 3080"/>
            <p:cNvSpPr>
              <a:spLocks/>
            </p:cNvSpPr>
            <p:nvPr/>
          </p:nvSpPr>
          <p:spPr bwMode="auto">
            <a:xfrm>
              <a:off x="3211513" y="52752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5" name="Freeform 3081"/>
            <p:cNvSpPr>
              <a:spLocks/>
            </p:cNvSpPr>
            <p:nvPr/>
          </p:nvSpPr>
          <p:spPr bwMode="auto">
            <a:xfrm>
              <a:off x="3281363" y="5275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6" name="Freeform 3082"/>
            <p:cNvSpPr>
              <a:spLocks/>
            </p:cNvSpPr>
            <p:nvPr/>
          </p:nvSpPr>
          <p:spPr bwMode="auto">
            <a:xfrm>
              <a:off x="3492500" y="534670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7" name="Freeform 3083"/>
            <p:cNvSpPr>
              <a:spLocks/>
            </p:cNvSpPr>
            <p:nvPr/>
          </p:nvSpPr>
          <p:spPr bwMode="auto">
            <a:xfrm>
              <a:off x="3352800" y="54133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8" name="Freeform 3084"/>
            <p:cNvSpPr>
              <a:spLocks/>
            </p:cNvSpPr>
            <p:nvPr/>
          </p:nvSpPr>
          <p:spPr bwMode="auto">
            <a:xfrm>
              <a:off x="3282950" y="54133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9" name="Freeform 3085"/>
            <p:cNvSpPr>
              <a:spLocks/>
            </p:cNvSpPr>
            <p:nvPr/>
          </p:nvSpPr>
          <p:spPr bwMode="auto">
            <a:xfrm>
              <a:off x="3211513" y="534670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0" name="Freeform 3086"/>
            <p:cNvSpPr>
              <a:spLocks/>
            </p:cNvSpPr>
            <p:nvPr/>
          </p:nvSpPr>
          <p:spPr bwMode="auto">
            <a:xfrm>
              <a:off x="3279775" y="534670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6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1" name="Freeform 3087"/>
            <p:cNvSpPr>
              <a:spLocks/>
            </p:cNvSpPr>
            <p:nvPr/>
          </p:nvSpPr>
          <p:spPr bwMode="auto">
            <a:xfrm>
              <a:off x="3211513" y="54133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2" name="Freeform 3088"/>
            <p:cNvSpPr>
              <a:spLocks/>
            </p:cNvSpPr>
            <p:nvPr/>
          </p:nvSpPr>
          <p:spPr bwMode="auto">
            <a:xfrm>
              <a:off x="3211513" y="5480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3" name="Freeform 3089"/>
            <p:cNvSpPr>
              <a:spLocks/>
            </p:cNvSpPr>
            <p:nvPr/>
          </p:nvSpPr>
          <p:spPr bwMode="auto">
            <a:xfrm>
              <a:off x="3211513" y="5549900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4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4" name="Freeform 3090"/>
            <p:cNvSpPr>
              <a:spLocks/>
            </p:cNvSpPr>
            <p:nvPr/>
          </p:nvSpPr>
          <p:spPr bwMode="auto">
            <a:xfrm>
              <a:off x="3211513" y="56213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5" name="Freeform 3091"/>
            <p:cNvSpPr>
              <a:spLocks/>
            </p:cNvSpPr>
            <p:nvPr/>
          </p:nvSpPr>
          <p:spPr bwMode="auto">
            <a:xfrm>
              <a:off x="3282950" y="55499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4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6" name="Freeform 3092"/>
            <p:cNvSpPr>
              <a:spLocks/>
            </p:cNvSpPr>
            <p:nvPr/>
          </p:nvSpPr>
          <p:spPr bwMode="auto">
            <a:xfrm>
              <a:off x="3282950" y="56213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7" name="Freeform 3093"/>
            <p:cNvSpPr>
              <a:spLocks/>
            </p:cNvSpPr>
            <p:nvPr/>
          </p:nvSpPr>
          <p:spPr bwMode="auto">
            <a:xfrm>
              <a:off x="3211513" y="5688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8" name="Freeform 3094"/>
            <p:cNvSpPr>
              <a:spLocks/>
            </p:cNvSpPr>
            <p:nvPr/>
          </p:nvSpPr>
          <p:spPr bwMode="auto">
            <a:xfrm>
              <a:off x="3279775" y="5688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9" name="Freeform 3095"/>
            <p:cNvSpPr>
              <a:spLocks/>
            </p:cNvSpPr>
            <p:nvPr/>
          </p:nvSpPr>
          <p:spPr bwMode="auto">
            <a:xfrm>
              <a:off x="3141663" y="54133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0" name="Freeform 3096"/>
            <p:cNvSpPr>
              <a:spLocks/>
            </p:cNvSpPr>
            <p:nvPr/>
          </p:nvSpPr>
          <p:spPr bwMode="auto">
            <a:xfrm>
              <a:off x="3352800" y="54832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8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8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8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1" name="Freeform 3097"/>
            <p:cNvSpPr>
              <a:spLocks/>
            </p:cNvSpPr>
            <p:nvPr/>
          </p:nvSpPr>
          <p:spPr bwMode="auto">
            <a:xfrm>
              <a:off x="3287713" y="54832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8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8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2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8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2" name="Freeform 3098"/>
            <p:cNvSpPr>
              <a:spLocks/>
            </p:cNvSpPr>
            <p:nvPr/>
          </p:nvSpPr>
          <p:spPr bwMode="auto">
            <a:xfrm>
              <a:off x="3140075" y="53435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3" name="Freeform 3099"/>
            <p:cNvSpPr>
              <a:spLocks/>
            </p:cNvSpPr>
            <p:nvPr/>
          </p:nvSpPr>
          <p:spPr bwMode="auto">
            <a:xfrm>
              <a:off x="3352800" y="55546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4" name="Freeform 3100"/>
            <p:cNvSpPr>
              <a:spLocks/>
            </p:cNvSpPr>
            <p:nvPr/>
          </p:nvSpPr>
          <p:spPr bwMode="auto">
            <a:xfrm>
              <a:off x="3352800" y="5626100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5" name="Freeform 3101"/>
            <p:cNvSpPr>
              <a:spLocks/>
            </p:cNvSpPr>
            <p:nvPr/>
          </p:nvSpPr>
          <p:spPr bwMode="auto">
            <a:xfrm>
              <a:off x="3352800" y="5691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6" name="Freeform 3102"/>
            <p:cNvSpPr>
              <a:spLocks/>
            </p:cNvSpPr>
            <p:nvPr/>
          </p:nvSpPr>
          <p:spPr bwMode="auto">
            <a:xfrm>
              <a:off x="3282950" y="57562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7" name="Freeform 3103"/>
            <p:cNvSpPr>
              <a:spLocks/>
            </p:cNvSpPr>
            <p:nvPr/>
          </p:nvSpPr>
          <p:spPr bwMode="auto">
            <a:xfrm>
              <a:off x="3352800" y="5761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8" name="Freeform 3104"/>
            <p:cNvSpPr>
              <a:spLocks/>
            </p:cNvSpPr>
            <p:nvPr/>
          </p:nvSpPr>
          <p:spPr bwMode="auto">
            <a:xfrm>
              <a:off x="3352800" y="58261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9" name="Freeform 3105"/>
            <p:cNvSpPr>
              <a:spLocks/>
            </p:cNvSpPr>
            <p:nvPr/>
          </p:nvSpPr>
          <p:spPr bwMode="auto">
            <a:xfrm>
              <a:off x="3422650" y="5695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0" name="Freeform 3106"/>
            <p:cNvSpPr>
              <a:spLocks/>
            </p:cNvSpPr>
            <p:nvPr/>
          </p:nvSpPr>
          <p:spPr bwMode="auto">
            <a:xfrm>
              <a:off x="3422650" y="59070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1" name="Freeform 3107"/>
            <p:cNvSpPr>
              <a:spLocks/>
            </p:cNvSpPr>
            <p:nvPr/>
          </p:nvSpPr>
          <p:spPr bwMode="auto">
            <a:xfrm>
              <a:off x="3492500" y="590708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92" name="Title 1"/>
          <p:cNvSpPr txBox="1">
            <a:spLocks/>
          </p:cNvSpPr>
          <p:nvPr/>
        </p:nvSpPr>
        <p:spPr>
          <a:xfrm>
            <a:off x="628650" y="738719"/>
            <a:ext cx="7886700" cy="372234"/>
          </a:xfrm>
          <a:prstGeom prst="rect">
            <a:avLst/>
          </a:prstGeom>
        </p:spPr>
        <p:txBody>
          <a:bodyPr anchor="ctr">
            <a:normAutofit/>
          </a:bodyPr>
          <a:lstStyle>
            <a:defPPr>
              <a:defRPr lang="en-US"/>
            </a:defPPr>
            <a:lvl1pPr>
              <a:lnSpc>
                <a:spcPct val="90000"/>
              </a:lnSpc>
              <a:spcBef>
                <a:spcPct val="0"/>
              </a:spcBef>
              <a:buNone/>
              <a:defRPr sz="2000" b="1" spc="150">
                <a:solidFill>
                  <a:schemeClr val="bg1">
                    <a:lumMod val="65000"/>
                  </a:schemeClr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r>
              <a:rPr lang="en-US" dirty="0" smtClean="0"/>
              <a:t>Editable Map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5194208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Dotted World Map for </a:t>
            </a:r>
            <a:r>
              <a:rPr lang="en-US" dirty="0" smtClean="0"/>
              <a:t>PowerPoint</a:t>
            </a:r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249060" y="1694822"/>
            <a:ext cx="8645880" cy="4107772"/>
            <a:chOff x="1184275" y="1289050"/>
            <a:chExt cx="9823451" cy="4667251"/>
          </a:xfrm>
          <a:solidFill>
            <a:schemeClr val="bg1"/>
          </a:solidFill>
        </p:grpSpPr>
        <p:sp>
          <p:nvSpPr>
            <p:cNvPr id="4" name="Freeform 5"/>
            <p:cNvSpPr>
              <a:spLocks/>
            </p:cNvSpPr>
            <p:nvPr/>
          </p:nvSpPr>
          <p:spPr bwMode="auto">
            <a:xfrm>
              <a:off x="579755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6"/>
            <p:cNvSpPr>
              <a:spLocks/>
            </p:cNvSpPr>
            <p:nvPr/>
          </p:nvSpPr>
          <p:spPr bwMode="auto">
            <a:xfrm>
              <a:off x="579755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7"/>
            <p:cNvSpPr>
              <a:spLocks/>
            </p:cNvSpPr>
            <p:nvPr/>
          </p:nvSpPr>
          <p:spPr bwMode="auto">
            <a:xfrm>
              <a:off x="58674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8"/>
            <p:cNvSpPr>
              <a:spLocks/>
            </p:cNvSpPr>
            <p:nvPr/>
          </p:nvSpPr>
          <p:spPr bwMode="auto">
            <a:xfrm>
              <a:off x="58674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9"/>
            <p:cNvSpPr>
              <a:spLocks/>
            </p:cNvSpPr>
            <p:nvPr/>
          </p:nvSpPr>
          <p:spPr bwMode="auto">
            <a:xfrm>
              <a:off x="593725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10"/>
            <p:cNvSpPr>
              <a:spLocks/>
            </p:cNvSpPr>
            <p:nvPr/>
          </p:nvSpPr>
          <p:spPr bwMode="auto">
            <a:xfrm>
              <a:off x="593725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1"/>
            <p:cNvSpPr>
              <a:spLocks/>
            </p:cNvSpPr>
            <p:nvPr/>
          </p:nvSpPr>
          <p:spPr bwMode="auto">
            <a:xfrm>
              <a:off x="6008688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12"/>
            <p:cNvSpPr>
              <a:spLocks/>
            </p:cNvSpPr>
            <p:nvPr/>
          </p:nvSpPr>
          <p:spPr bwMode="auto">
            <a:xfrm>
              <a:off x="6008688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3"/>
            <p:cNvSpPr>
              <a:spLocks/>
            </p:cNvSpPr>
            <p:nvPr/>
          </p:nvSpPr>
          <p:spPr bwMode="auto">
            <a:xfrm>
              <a:off x="607695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4"/>
            <p:cNvSpPr>
              <a:spLocks/>
            </p:cNvSpPr>
            <p:nvPr/>
          </p:nvSpPr>
          <p:spPr bwMode="auto">
            <a:xfrm>
              <a:off x="607695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15"/>
            <p:cNvSpPr>
              <a:spLocks/>
            </p:cNvSpPr>
            <p:nvPr/>
          </p:nvSpPr>
          <p:spPr bwMode="auto">
            <a:xfrm>
              <a:off x="579755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6"/>
            <p:cNvSpPr>
              <a:spLocks/>
            </p:cNvSpPr>
            <p:nvPr/>
          </p:nvSpPr>
          <p:spPr bwMode="auto">
            <a:xfrm>
              <a:off x="579755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7"/>
            <p:cNvSpPr>
              <a:spLocks/>
            </p:cNvSpPr>
            <p:nvPr/>
          </p:nvSpPr>
          <p:spPr bwMode="auto">
            <a:xfrm>
              <a:off x="58674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8"/>
            <p:cNvSpPr>
              <a:spLocks/>
            </p:cNvSpPr>
            <p:nvPr/>
          </p:nvSpPr>
          <p:spPr bwMode="auto">
            <a:xfrm>
              <a:off x="58674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9"/>
            <p:cNvSpPr>
              <a:spLocks/>
            </p:cNvSpPr>
            <p:nvPr/>
          </p:nvSpPr>
          <p:spPr bwMode="auto">
            <a:xfrm>
              <a:off x="593725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20"/>
            <p:cNvSpPr>
              <a:spLocks/>
            </p:cNvSpPr>
            <p:nvPr/>
          </p:nvSpPr>
          <p:spPr bwMode="auto">
            <a:xfrm>
              <a:off x="593725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21"/>
            <p:cNvSpPr>
              <a:spLocks/>
            </p:cNvSpPr>
            <p:nvPr/>
          </p:nvSpPr>
          <p:spPr bwMode="auto">
            <a:xfrm>
              <a:off x="6008688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22"/>
            <p:cNvSpPr>
              <a:spLocks/>
            </p:cNvSpPr>
            <p:nvPr/>
          </p:nvSpPr>
          <p:spPr bwMode="auto">
            <a:xfrm>
              <a:off x="6008688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23"/>
            <p:cNvSpPr>
              <a:spLocks/>
            </p:cNvSpPr>
            <p:nvPr/>
          </p:nvSpPr>
          <p:spPr bwMode="auto">
            <a:xfrm>
              <a:off x="607695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24"/>
            <p:cNvSpPr>
              <a:spLocks/>
            </p:cNvSpPr>
            <p:nvPr/>
          </p:nvSpPr>
          <p:spPr bwMode="auto">
            <a:xfrm>
              <a:off x="607695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25"/>
            <p:cNvSpPr>
              <a:spLocks/>
            </p:cNvSpPr>
            <p:nvPr/>
          </p:nvSpPr>
          <p:spPr bwMode="auto">
            <a:xfrm>
              <a:off x="579755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6"/>
            <p:cNvSpPr>
              <a:spLocks/>
            </p:cNvSpPr>
            <p:nvPr/>
          </p:nvSpPr>
          <p:spPr bwMode="auto">
            <a:xfrm>
              <a:off x="579755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7"/>
            <p:cNvSpPr>
              <a:spLocks/>
            </p:cNvSpPr>
            <p:nvPr/>
          </p:nvSpPr>
          <p:spPr bwMode="auto">
            <a:xfrm>
              <a:off x="58674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8"/>
            <p:cNvSpPr>
              <a:spLocks/>
            </p:cNvSpPr>
            <p:nvPr/>
          </p:nvSpPr>
          <p:spPr bwMode="auto">
            <a:xfrm>
              <a:off x="58674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9"/>
            <p:cNvSpPr>
              <a:spLocks/>
            </p:cNvSpPr>
            <p:nvPr/>
          </p:nvSpPr>
          <p:spPr bwMode="auto">
            <a:xfrm>
              <a:off x="593725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30"/>
            <p:cNvSpPr>
              <a:spLocks/>
            </p:cNvSpPr>
            <p:nvPr/>
          </p:nvSpPr>
          <p:spPr bwMode="auto">
            <a:xfrm>
              <a:off x="593725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31"/>
            <p:cNvSpPr>
              <a:spLocks/>
            </p:cNvSpPr>
            <p:nvPr/>
          </p:nvSpPr>
          <p:spPr bwMode="auto">
            <a:xfrm>
              <a:off x="6008688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32"/>
            <p:cNvSpPr>
              <a:spLocks/>
            </p:cNvSpPr>
            <p:nvPr/>
          </p:nvSpPr>
          <p:spPr bwMode="auto">
            <a:xfrm>
              <a:off x="6008688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3"/>
            <p:cNvSpPr>
              <a:spLocks/>
            </p:cNvSpPr>
            <p:nvPr/>
          </p:nvSpPr>
          <p:spPr bwMode="auto">
            <a:xfrm>
              <a:off x="607695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4"/>
            <p:cNvSpPr>
              <a:spLocks/>
            </p:cNvSpPr>
            <p:nvPr/>
          </p:nvSpPr>
          <p:spPr bwMode="auto">
            <a:xfrm>
              <a:off x="607695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5"/>
            <p:cNvSpPr>
              <a:spLocks/>
            </p:cNvSpPr>
            <p:nvPr/>
          </p:nvSpPr>
          <p:spPr bwMode="auto">
            <a:xfrm>
              <a:off x="579755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6"/>
            <p:cNvSpPr>
              <a:spLocks/>
            </p:cNvSpPr>
            <p:nvPr/>
          </p:nvSpPr>
          <p:spPr bwMode="auto">
            <a:xfrm>
              <a:off x="579755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7"/>
            <p:cNvSpPr>
              <a:spLocks/>
            </p:cNvSpPr>
            <p:nvPr/>
          </p:nvSpPr>
          <p:spPr bwMode="auto">
            <a:xfrm>
              <a:off x="58674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8"/>
            <p:cNvSpPr>
              <a:spLocks/>
            </p:cNvSpPr>
            <p:nvPr/>
          </p:nvSpPr>
          <p:spPr bwMode="auto">
            <a:xfrm>
              <a:off x="58674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9"/>
            <p:cNvSpPr>
              <a:spLocks/>
            </p:cNvSpPr>
            <p:nvPr/>
          </p:nvSpPr>
          <p:spPr bwMode="auto">
            <a:xfrm>
              <a:off x="593725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40"/>
            <p:cNvSpPr>
              <a:spLocks/>
            </p:cNvSpPr>
            <p:nvPr/>
          </p:nvSpPr>
          <p:spPr bwMode="auto">
            <a:xfrm>
              <a:off x="593725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41"/>
            <p:cNvSpPr>
              <a:spLocks/>
            </p:cNvSpPr>
            <p:nvPr/>
          </p:nvSpPr>
          <p:spPr bwMode="auto">
            <a:xfrm>
              <a:off x="6008688" y="3805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42"/>
            <p:cNvSpPr>
              <a:spLocks/>
            </p:cNvSpPr>
            <p:nvPr/>
          </p:nvSpPr>
          <p:spPr bwMode="auto">
            <a:xfrm>
              <a:off x="6008688" y="38750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43"/>
            <p:cNvSpPr>
              <a:spLocks/>
            </p:cNvSpPr>
            <p:nvPr/>
          </p:nvSpPr>
          <p:spPr bwMode="auto">
            <a:xfrm>
              <a:off x="607695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4"/>
            <p:cNvSpPr>
              <a:spLocks/>
            </p:cNvSpPr>
            <p:nvPr/>
          </p:nvSpPr>
          <p:spPr bwMode="auto">
            <a:xfrm>
              <a:off x="607695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5"/>
            <p:cNvSpPr>
              <a:spLocks/>
            </p:cNvSpPr>
            <p:nvPr/>
          </p:nvSpPr>
          <p:spPr bwMode="auto">
            <a:xfrm>
              <a:off x="54483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46"/>
            <p:cNvSpPr>
              <a:spLocks/>
            </p:cNvSpPr>
            <p:nvPr/>
          </p:nvSpPr>
          <p:spPr bwMode="auto">
            <a:xfrm>
              <a:off x="54483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7"/>
            <p:cNvSpPr>
              <a:spLocks/>
            </p:cNvSpPr>
            <p:nvPr/>
          </p:nvSpPr>
          <p:spPr bwMode="auto">
            <a:xfrm>
              <a:off x="551815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8"/>
            <p:cNvSpPr>
              <a:spLocks/>
            </p:cNvSpPr>
            <p:nvPr/>
          </p:nvSpPr>
          <p:spPr bwMode="auto">
            <a:xfrm>
              <a:off x="551815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49"/>
            <p:cNvSpPr>
              <a:spLocks/>
            </p:cNvSpPr>
            <p:nvPr/>
          </p:nvSpPr>
          <p:spPr bwMode="auto">
            <a:xfrm>
              <a:off x="558800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50"/>
            <p:cNvSpPr>
              <a:spLocks/>
            </p:cNvSpPr>
            <p:nvPr/>
          </p:nvSpPr>
          <p:spPr bwMode="auto">
            <a:xfrm>
              <a:off x="558800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51"/>
            <p:cNvSpPr>
              <a:spLocks/>
            </p:cNvSpPr>
            <p:nvPr/>
          </p:nvSpPr>
          <p:spPr bwMode="auto">
            <a:xfrm>
              <a:off x="565785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52"/>
            <p:cNvSpPr>
              <a:spLocks/>
            </p:cNvSpPr>
            <p:nvPr/>
          </p:nvSpPr>
          <p:spPr bwMode="auto">
            <a:xfrm>
              <a:off x="565785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53"/>
            <p:cNvSpPr>
              <a:spLocks/>
            </p:cNvSpPr>
            <p:nvPr/>
          </p:nvSpPr>
          <p:spPr bwMode="auto">
            <a:xfrm>
              <a:off x="57277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54"/>
            <p:cNvSpPr>
              <a:spLocks/>
            </p:cNvSpPr>
            <p:nvPr/>
          </p:nvSpPr>
          <p:spPr bwMode="auto">
            <a:xfrm>
              <a:off x="57277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55"/>
            <p:cNvSpPr>
              <a:spLocks/>
            </p:cNvSpPr>
            <p:nvPr/>
          </p:nvSpPr>
          <p:spPr bwMode="auto">
            <a:xfrm>
              <a:off x="54483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56"/>
            <p:cNvSpPr>
              <a:spLocks/>
            </p:cNvSpPr>
            <p:nvPr/>
          </p:nvSpPr>
          <p:spPr bwMode="auto">
            <a:xfrm>
              <a:off x="54483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7"/>
            <p:cNvSpPr>
              <a:spLocks/>
            </p:cNvSpPr>
            <p:nvPr/>
          </p:nvSpPr>
          <p:spPr bwMode="auto">
            <a:xfrm>
              <a:off x="55181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8"/>
            <p:cNvSpPr>
              <a:spLocks/>
            </p:cNvSpPr>
            <p:nvPr/>
          </p:nvSpPr>
          <p:spPr bwMode="auto">
            <a:xfrm>
              <a:off x="55181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9"/>
            <p:cNvSpPr>
              <a:spLocks/>
            </p:cNvSpPr>
            <p:nvPr/>
          </p:nvSpPr>
          <p:spPr bwMode="auto">
            <a:xfrm>
              <a:off x="558800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60"/>
            <p:cNvSpPr>
              <a:spLocks/>
            </p:cNvSpPr>
            <p:nvPr/>
          </p:nvSpPr>
          <p:spPr bwMode="auto">
            <a:xfrm>
              <a:off x="558800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61"/>
            <p:cNvSpPr>
              <a:spLocks/>
            </p:cNvSpPr>
            <p:nvPr/>
          </p:nvSpPr>
          <p:spPr bwMode="auto">
            <a:xfrm>
              <a:off x="56578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62"/>
            <p:cNvSpPr>
              <a:spLocks/>
            </p:cNvSpPr>
            <p:nvPr/>
          </p:nvSpPr>
          <p:spPr bwMode="auto">
            <a:xfrm>
              <a:off x="56578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63"/>
            <p:cNvSpPr>
              <a:spLocks/>
            </p:cNvSpPr>
            <p:nvPr/>
          </p:nvSpPr>
          <p:spPr bwMode="auto">
            <a:xfrm>
              <a:off x="57277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64"/>
            <p:cNvSpPr>
              <a:spLocks/>
            </p:cNvSpPr>
            <p:nvPr/>
          </p:nvSpPr>
          <p:spPr bwMode="auto">
            <a:xfrm>
              <a:off x="57277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65"/>
            <p:cNvSpPr>
              <a:spLocks/>
            </p:cNvSpPr>
            <p:nvPr/>
          </p:nvSpPr>
          <p:spPr bwMode="auto">
            <a:xfrm>
              <a:off x="54483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66"/>
            <p:cNvSpPr>
              <a:spLocks/>
            </p:cNvSpPr>
            <p:nvPr/>
          </p:nvSpPr>
          <p:spPr bwMode="auto">
            <a:xfrm>
              <a:off x="54483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7"/>
            <p:cNvSpPr>
              <a:spLocks/>
            </p:cNvSpPr>
            <p:nvPr/>
          </p:nvSpPr>
          <p:spPr bwMode="auto">
            <a:xfrm>
              <a:off x="55181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8"/>
            <p:cNvSpPr>
              <a:spLocks/>
            </p:cNvSpPr>
            <p:nvPr/>
          </p:nvSpPr>
          <p:spPr bwMode="auto">
            <a:xfrm>
              <a:off x="55181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9"/>
            <p:cNvSpPr>
              <a:spLocks/>
            </p:cNvSpPr>
            <p:nvPr/>
          </p:nvSpPr>
          <p:spPr bwMode="auto">
            <a:xfrm>
              <a:off x="558800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70"/>
            <p:cNvSpPr>
              <a:spLocks/>
            </p:cNvSpPr>
            <p:nvPr/>
          </p:nvSpPr>
          <p:spPr bwMode="auto">
            <a:xfrm>
              <a:off x="558800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71"/>
            <p:cNvSpPr>
              <a:spLocks/>
            </p:cNvSpPr>
            <p:nvPr/>
          </p:nvSpPr>
          <p:spPr bwMode="auto">
            <a:xfrm>
              <a:off x="56578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72"/>
            <p:cNvSpPr>
              <a:spLocks/>
            </p:cNvSpPr>
            <p:nvPr/>
          </p:nvSpPr>
          <p:spPr bwMode="auto">
            <a:xfrm>
              <a:off x="56578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73"/>
            <p:cNvSpPr>
              <a:spLocks/>
            </p:cNvSpPr>
            <p:nvPr/>
          </p:nvSpPr>
          <p:spPr bwMode="auto">
            <a:xfrm>
              <a:off x="57277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74"/>
            <p:cNvSpPr>
              <a:spLocks/>
            </p:cNvSpPr>
            <p:nvPr/>
          </p:nvSpPr>
          <p:spPr bwMode="auto">
            <a:xfrm>
              <a:off x="57277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75"/>
            <p:cNvSpPr>
              <a:spLocks/>
            </p:cNvSpPr>
            <p:nvPr/>
          </p:nvSpPr>
          <p:spPr bwMode="auto">
            <a:xfrm>
              <a:off x="5237163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76"/>
            <p:cNvSpPr>
              <a:spLocks/>
            </p:cNvSpPr>
            <p:nvPr/>
          </p:nvSpPr>
          <p:spPr bwMode="auto">
            <a:xfrm>
              <a:off x="523716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5307013" y="33845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5307013" y="34559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5376863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376863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5237163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5237163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5307013" y="352583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5307013" y="35972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5376863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5376863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7"/>
            <p:cNvSpPr>
              <a:spLocks/>
            </p:cNvSpPr>
            <p:nvPr/>
          </p:nvSpPr>
          <p:spPr bwMode="auto">
            <a:xfrm>
              <a:off x="5237163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8"/>
            <p:cNvSpPr>
              <a:spLocks/>
            </p:cNvSpPr>
            <p:nvPr/>
          </p:nvSpPr>
          <p:spPr bwMode="auto">
            <a:xfrm>
              <a:off x="5237163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9"/>
            <p:cNvSpPr>
              <a:spLocks/>
            </p:cNvSpPr>
            <p:nvPr/>
          </p:nvSpPr>
          <p:spPr bwMode="auto">
            <a:xfrm>
              <a:off x="5307013" y="36639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90"/>
            <p:cNvSpPr>
              <a:spLocks/>
            </p:cNvSpPr>
            <p:nvPr/>
          </p:nvSpPr>
          <p:spPr bwMode="auto">
            <a:xfrm>
              <a:off x="5307013" y="37338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91"/>
            <p:cNvSpPr>
              <a:spLocks/>
            </p:cNvSpPr>
            <p:nvPr/>
          </p:nvSpPr>
          <p:spPr bwMode="auto">
            <a:xfrm>
              <a:off x="5376863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92"/>
            <p:cNvSpPr>
              <a:spLocks/>
            </p:cNvSpPr>
            <p:nvPr/>
          </p:nvSpPr>
          <p:spPr bwMode="auto">
            <a:xfrm>
              <a:off x="5376863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93"/>
            <p:cNvSpPr>
              <a:spLocks/>
            </p:cNvSpPr>
            <p:nvPr/>
          </p:nvSpPr>
          <p:spPr bwMode="auto">
            <a:xfrm>
              <a:off x="4887913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94"/>
            <p:cNvSpPr>
              <a:spLocks/>
            </p:cNvSpPr>
            <p:nvPr/>
          </p:nvSpPr>
          <p:spPr bwMode="auto">
            <a:xfrm>
              <a:off x="4887913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95"/>
            <p:cNvSpPr>
              <a:spLocks/>
            </p:cNvSpPr>
            <p:nvPr/>
          </p:nvSpPr>
          <p:spPr bwMode="auto">
            <a:xfrm>
              <a:off x="4956176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96"/>
            <p:cNvSpPr>
              <a:spLocks/>
            </p:cNvSpPr>
            <p:nvPr/>
          </p:nvSpPr>
          <p:spPr bwMode="auto">
            <a:xfrm>
              <a:off x="4956176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7"/>
            <p:cNvSpPr>
              <a:spLocks/>
            </p:cNvSpPr>
            <p:nvPr/>
          </p:nvSpPr>
          <p:spPr bwMode="auto">
            <a:xfrm>
              <a:off x="5027613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8"/>
            <p:cNvSpPr>
              <a:spLocks/>
            </p:cNvSpPr>
            <p:nvPr/>
          </p:nvSpPr>
          <p:spPr bwMode="auto">
            <a:xfrm>
              <a:off x="5027613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9"/>
            <p:cNvSpPr>
              <a:spLocks/>
            </p:cNvSpPr>
            <p:nvPr/>
          </p:nvSpPr>
          <p:spPr bwMode="auto">
            <a:xfrm>
              <a:off x="5097463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100"/>
            <p:cNvSpPr>
              <a:spLocks/>
            </p:cNvSpPr>
            <p:nvPr/>
          </p:nvSpPr>
          <p:spPr bwMode="auto">
            <a:xfrm>
              <a:off x="5097463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19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101"/>
            <p:cNvSpPr>
              <a:spLocks/>
            </p:cNvSpPr>
            <p:nvPr/>
          </p:nvSpPr>
          <p:spPr bwMode="auto">
            <a:xfrm>
              <a:off x="5167313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102"/>
            <p:cNvSpPr>
              <a:spLocks/>
            </p:cNvSpPr>
            <p:nvPr/>
          </p:nvSpPr>
          <p:spPr bwMode="auto">
            <a:xfrm>
              <a:off x="516731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103"/>
            <p:cNvSpPr>
              <a:spLocks/>
            </p:cNvSpPr>
            <p:nvPr/>
          </p:nvSpPr>
          <p:spPr bwMode="auto">
            <a:xfrm>
              <a:off x="4887913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104"/>
            <p:cNvSpPr>
              <a:spLocks/>
            </p:cNvSpPr>
            <p:nvPr/>
          </p:nvSpPr>
          <p:spPr bwMode="auto">
            <a:xfrm>
              <a:off x="4887913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105"/>
            <p:cNvSpPr>
              <a:spLocks/>
            </p:cNvSpPr>
            <p:nvPr/>
          </p:nvSpPr>
          <p:spPr bwMode="auto">
            <a:xfrm>
              <a:off x="4821238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106"/>
            <p:cNvSpPr>
              <a:spLocks/>
            </p:cNvSpPr>
            <p:nvPr/>
          </p:nvSpPr>
          <p:spPr bwMode="auto">
            <a:xfrm>
              <a:off x="4821238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7"/>
            <p:cNvSpPr>
              <a:spLocks/>
            </p:cNvSpPr>
            <p:nvPr/>
          </p:nvSpPr>
          <p:spPr bwMode="auto">
            <a:xfrm>
              <a:off x="474186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8"/>
            <p:cNvSpPr>
              <a:spLocks/>
            </p:cNvSpPr>
            <p:nvPr/>
          </p:nvSpPr>
          <p:spPr bwMode="auto">
            <a:xfrm>
              <a:off x="4821238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9"/>
            <p:cNvSpPr>
              <a:spLocks/>
            </p:cNvSpPr>
            <p:nvPr/>
          </p:nvSpPr>
          <p:spPr bwMode="auto">
            <a:xfrm>
              <a:off x="4821238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10"/>
            <p:cNvSpPr>
              <a:spLocks/>
            </p:cNvSpPr>
            <p:nvPr/>
          </p:nvSpPr>
          <p:spPr bwMode="auto">
            <a:xfrm>
              <a:off x="4956176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11"/>
            <p:cNvSpPr>
              <a:spLocks/>
            </p:cNvSpPr>
            <p:nvPr/>
          </p:nvSpPr>
          <p:spPr bwMode="auto">
            <a:xfrm>
              <a:off x="4956176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12"/>
            <p:cNvSpPr>
              <a:spLocks/>
            </p:cNvSpPr>
            <p:nvPr/>
          </p:nvSpPr>
          <p:spPr bwMode="auto">
            <a:xfrm>
              <a:off x="5027613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13"/>
            <p:cNvSpPr>
              <a:spLocks/>
            </p:cNvSpPr>
            <p:nvPr/>
          </p:nvSpPr>
          <p:spPr bwMode="auto">
            <a:xfrm>
              <a:off x="5027613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14"/>
            <p:cNvSpPr>
              <a:spLocks/>
            </p:cNvSpPr>
            <p:nvPr/>
          </p:nvSpPr>
          <p:spPr bwMode="auto">
            <a:xfrm>
              <a:off x="5097463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15"/>
            <p:cNvSpPr>
              <a:spLocks/>
            </p:cNvSpPr>
            <p:nvPr/>
          </p:nvSpPr>
          <p:spPr bwMode="auto">
            <a:xfrm>
              <a:off x="5097463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16"/>
            <p:cNvSpPr>
              <a:spLocks/>
            </p:cNvSpPr>
            <p:nvPr/>
          </p:nvSpPr>
          <p:spPr bwMode="auto">
            <a:xfrm>
              <a:off x="5167313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7"/>
            <p:cNvSpPr>
              <a:spLocks/>
            </p:cNvSpPr>
            <p:nvPr/>
          </p:nvSpPr>
          <p:spPr bwMode="auto">
            <a:xfrm>
              <a:off x="5167313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8"/>
            <p:cNvSpPr>
              <a:spLocks/>
            </p:cNvSpPr>
            <p:nvPr/>
          </p:nvSpPr>
          <p:spPr bwMode="auto">
            <a:xfrm>
              <a:off x="4887913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9"/>
            <p:cNvSpPr>
              <a:spLocks/>
            </p:cNvSpPr>
            <p:nvPr/>
          </p:nvSpPr>
          <p:spPr bwMode="auto">
            <a:xfrm>
              <a:off x="4887913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20"/>
            <p:cNvSpPr>
              <a:spLocks/>
            </p:cNvSpPr>
            <p:nvPr/>
          </p:nvSpPr>
          <p:spPr bwMode="auto">
            <a:xfrm>
              <a:off x="4956176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21"/>
            <p:cNvSpPr>
              <a:spLocks/>
            </p:cNvSpPr>
            <p:nvPr/>
          </p:nvSpPr>
          <p:spPr bwMode="auto">
            <a:xfrm>
              <a:off x="4956176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22"/>
            <p:cNvSpPr>
              <a:spLocks/>
            </p:cNvSpPr>
            <p:nvPr/>
          </p:nvSpPr>
          <p:spPr bwMode="auto">
            <a:xfrm>
              <a:off x="5027613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23"/>
            <p:cNvSpPr>
              <a:spLocks/>
            </p:cNvSpPr>
            <p:nvPr/>
          </p:nvSpPr>
          <p:spPr bwMode="auto">
            <a:xfrm>
              <a:off x="5027613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24"/>
            <p:cNvSpPr>
              <a:spLocks/>
            </p:cNvSpPr>
            <p:nvPr/>
          </p:nvSpPr>
          <p:spPr bwMode="auto">
            <a:xfrm>
              <a:off x="5097463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25"/>
            <p:cNvSpPr>
              <a:spLocks/>
            </p:cNvSpPr>
            <p:nvPr/>
          </p:nvSpPr>
          <p:spPr bwMode="auto">
            <a:xfrm>
              <a:off x="5097463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26"/>
            <p:cNvSpPr>
              <a:spLocks/>
            </p:cNvSpPr>
            <p:nvPr/>
          </p:nvSpPr>
          <p:spPr bwMode="auto">
            <a:xfrm>
              <a:off x="5167313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7"/>
            <p:cNvSpPr>
              <a:spLocks/>
            </p:cNvSpPr>
            <p:nvPr/>
          </p:nvSpPr>
          <p:spPr bwMode="auto">
            <a:xfrm>
              <a:off x="5167313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8"/>
            <p:cNvSpPr>
              <a:spLocks/>
            </p:cNvSpPr>
            <p:nvPr/>
          </p:nvSpPr>
          <p:spPr bwMode="auto">
            <a:xfrm>
              <a:off x="5237163" y="38052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9"/>
            <p:cNvSpPr>
              <a:spLocks/>
            </p:cNvSpPr>
            <p:nvPr/>
          </p:nvSpPr>
          <p:spPr bwMode="auto">
            <a:xfrm>
              <a:off x="4956176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30"/>
            <p:cNvSpPr>
              <a:spLocks/>
            </p:cNvSpPr>
            <p:nvPr/>
          </p:nvSpPr>
          <p:spPr bwMode="auto">
            <a:xfrm>
              <a:off x="5027613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31"/>
            <p:cNvSpPr>
              <a:spLocks/>
            </p:cNvSpPr>
            <p:nvPr/>
          </p:nvSpPr>
          <p:spPr bwMode="auto">
            <a:xfrm>
              <a:off x="5097463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32"/>
            <p:cNvSpPr>
              <a:spLocks/>
            </p:cNvSpPr>
            <p:nvPr/>
          </p:nvSpPr>
          <p:spPr bwMode="auto">
            <a:xfrm>
              <a:off x="5167313" y="38052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33"/>
            <p:cNvSpPr>
              <a:spLocks/>
            </p:cNvSpPr>
            <p:nvPr/>
          </p:nvSpPr>
          <p:spPr bwMode="auto">
            <a:xfrm>
              <a:off x="54483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34"/>
            <p:cNvSpPr>
              <a:spLocks/>
            </p:cNvSpPr>
            <p:nvPr/>
          </p:nvSpPr>
          <p:spPr bwMode="auto">
            <a:xfrm>
              <a:off x="55181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35"/>
            <p:cNvSpPr>
              <a:spLocks/>
            </p:cNvSpPr>
            <p:nvPr/>
          </p:nvSpPr>
          <p:spPr bwMode="auto">
            <a:xfrm>
              <a:off x="558800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36"/>
            <p:cNvSpPr>
              <a:spLocks/>
            </p:cNvSpPr>
            <p:nvPr/>
          </p:nvSpPr>
          <p:spPr bwMode="auto">
            <a:xfrm>
              <a:off x="558800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7"/>
            <p:cNvSpPr>
              <a:spLocks/>
            </p:cNvSpPr>
            <p:nvPr/>
          </p:nvSpPr>
          <p:spPr bwMode="auto">
            <a:xfrm>
              <a:off x="56578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8"/>
            <p:cNvSpPr>
              <a:spLocks/>
            </p:cNvSpPr>
            <p:nvPr/>
          </p:nvSpPr>
          <p:spPr bwMode="auto">
            <a:xfrm>
              <a:off x="56578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9"/>
            <p:cNvSpPr>
              <a:spLocks/>
            </p:cNvSpPr>
            <p:nvPr/>
          </p:nvSpPr>
          <p:spPr bwMode="auto">
            <a:xfrm>
              <a:off x="57277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40"/>
            <p:cNvSpPr>
              <a:spLocks/>
            </p:cNvSpPr>
            <p:nvPr/>
          </p:nvSpPr>
          <p:spPr bwMode="auto">
            <a:xfrm>
              <a:off x="57277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41"/>
            <p:cNvSpPr>
              <a:spLocks/>
            </p:cNvSpPr>
            <p:nvPr/>
          </p:nvSpPr>
          <p:spPr bwMode="auto">
            <a:xfrm>
              <a:off x="5797551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42"/>
            <p:cNvSpPr>
              <a:spLocks/>
            </p:cNvSpPr>
            <p:nvPr/>
          </p:nvSpPr>
          <p:spPr bwMode="auto">
            <a:xfrm>
              <a:off x="5797551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43"/>
            <p:cNvSpPr>
              <a:spLocks/>
            </p:cNvSpPr>
            <p:nvPr/>
          </p:nvSpPr>
          <p:spPr bwMode="auto">
            <a:xfrm>
              <a:off x="586740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44"/>
            <p:cNvSpPr>
              <a:spLocks/>
            </p:cNvSpPr>
            <p:nvPr/>
          </p:nvSpPr>
          <p:spPr bwMode="auto">
            <a:xfrm>
              <a:off x="586740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45"/>
            <p:cNvSpPr>
              <a:spLocks/>
            </p:cNvSpPr>
            <p:nvPr/>
          </p:nvSpPr>
          <p:spPr bwMode="auto">
            <a:xfrm>
              <a:off x="593725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46"/>
            <p:cNvSpPr>
              <a:spLocks/>
            </p:cNvSpPr>
            <p:nvPr/>
          </p:nvSpPr>
          <p:spPr bwMode="auto">
            <a:xfrm>
              <a:off x="593725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7"/>
            <p:cNvSpPr>
              <a:spLocks/>
            </p:cNvSpPr>
            <p:nvPr/>
          </p:nvSpPr>
          <p:spPr bwMode="auto">
            <a:xfrm>
              <a:off x="6008688" y="3946525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2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8"/>
            <p:cNvSpPr>
              <a:spLocks/>
            </p:cNvSpPr>
            <p:nvPr/>
          </p:nvSpPr>
          <p:spPr bwMode="auto">
            <a:xfrm>
              <a:off x="6008688" y="4016375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9"/>
            <p:cNvSpPr>
              <a:spLocks/>
            </p:cNvSpPr>
            <p:nvPr/>
          </p:nvSpPr>
          <p:spPr bwMode="auto">
            <a:xfrm>
              <a:off x="6076951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50"/>
            <p:cNvSpPr>
              <a:spLocks/>
            </p:cNvSpPr>
            <p:nvPr/>
          </p:nvSpPr>
          <p:spPr bwMode="auto">
            <a:xfrm>
              <a:off x="6076951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51"/>
            <p:cNvSpPr>
              <a:spLocks/>
            </p:cNvSpPr>
            <p:nvPr/>
          </p:nvSpPr>
          <p:spPr bwMode="auto">
            <a:xfrm>
              <a:off x="5797551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52"/>
            <p:cNvSpPr>
              <a:spLocks/>
            </p:cNvSpPr>
            <p:nvPr/>
          </p:nvSpPr>
          <p:spPr bwMode="auto">
            <a:xfrm>
              <a:off x="5797551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53"/>
            <p:cNvSpPr>
              <a:spLocks/>
            </p:cNvSpPr>
            <p:nvPr/>
          </p:nvSpPr>
          <p:spPr bwMode="auto">
            <a:xfrm>
              <a:off x="58674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54"/>
            <p:cNvSpPr>
              <a:spLocks/>
            </p:cNvSpPr>
            <p:nvPr/>
          </p:nvSpPr>
          <p:spPr bwMode="auto">
            <a:xfrm>
              <a:off x="586740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55"/>
            <p:cNvSpPr>
              <a:spLocks/>
            </p:cNvSpPr>
            <p:nvPr/>
          </p:nvSpPr>
          <p:spPr bwMode="auto">
            <a:xfrm>
              <a:off x="59372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56"/>
            <p:cNvSpPr>
              <a:spLocks/>
            </p:cNvSpPr>
            <p:nvPr/>
          </p:nvSpPr>
          <p:spPr bwMode="auto">
            <a:xfrm>
              <a:off x="59372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7"/>
            <p:cNvSpPr>
              <a:spLocks/>
            </p:cNvSpPr>
            <p:nvPr/>
          </p:nvSpPr>
          <p:spPr bwMode="auto">
            <a:xfrm>
              <a:off x="6008688" y="40878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8"/>
            <p:cNvSpPr>
              <a:spLocks/>
            </p:cNvSpPr>
            <p:nvPr/>
          </p:nvSpPr>
          <p:spPr bwMode="auto">
            <a:xfrm>
              <a:off x="6008688" y="41576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9"/>
            <p:cNvSpPr>
              <a:spLocks/>
            </p:cNvSpPr>
            <p:nvPr/>
          </p:nvSpPr>
          <p:spPr bwMode="auto">
            <a:xfrm>
              <a:off x="558800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60"/>
            <p:cNvSpPr>
              <a:spLocks/>
            </p:cNvSpPr>
            <p:nvPr/>
          </p:nvSpPr>
          <p:spPr bwMode="auto">
            <a:xfrm>
              <a:off x="565785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61"/>
            <p:cNvSpPr>
              <a:spLocks/>
            </p:cNvSpPr>
            <p:nvPr/>
          </p:nvSpPr>
          <p:spPr bwMode="auto">
            <a:xfrm>
              <a:off x="565785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62"/>
            <p:cNvSpPr>
              <a:spLocks/>
            </p:cNvSpPr>
            <p:nvPr/>
          </p:nvSpPr>
          <p:spPr bwMode="auto">
            <a:xfrm>
              <a:off x="5729288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63"/>
            <p:cNvSpPr>
              <a:spLocks/>
            </p:cNvSpPr>
            <p:nvPr/>
          </p:nvSpPr>
          <p:spPr bwMode="auto">
            <a:xfrm>
              <a:off x="5729288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64"/>
            <p:cNvSpPr>
              <a:spLocks/>
            </p:cNvSpPr>
            <p:nvPr/>
          </p:nvSpPr>
          <p:spPr bwMode="auto">
            <a:xfrm>
              <a:off x="55880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65"/>
            <p:cNvSpPr>
              <a:spLocks/>
            </p:cNvSpPr>
            <p:nvPr/>
          </p:nvSpPr>
          <p:spPr bwMode="auto">
            <a:xfrm>
              <a:off x="56578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66"/>
            <p:cNvSpPr>
              <a:spLocks/>
            </p:cNvSpPr>
            <p:nvPr/>
          </p:nvSpPr>
          <p:spPr bwMode="auto">
            <a:xfrm>
              <a:off x="56578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7"/>
            <p:cNvSpPr>
              <a:spLocks/>
            </p:cNvSpPr>
            <p:nvPr/>
          </p:nvSpPr>
          <p:spPr bwMode="auto">
            <a:xfrm>
              <a:off x="5729288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8"/>
            <p:cNvSpPr>
              <a:spLocks/>
            </p:cNvSpPr>
            <p:nvPr/>
          </p:nvSpPr>
          <p:spPr bwMode="auto">
            <a:xfrm>
              <a:off x="5729288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9"/>
            <p:cNvSpPr>
              <a:spLocks/>
            </p:cNvSpPr>
            <p:nvPr/>
          </p:nvSpPr>
          <p:spPr bwMode="auto">
            <a:xfrm>
              <a:off x="6076951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70"/>
            <p:cNvSpPr>
              <a:spLocks/>
            </p:cNvSpPr>
            <p:nvPr/>
          </p:nvSpPr>
          <p:spPr bwMode="auto">
            <a:xfrm>
              <a:off x="6076951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71"/>
            <p:cNvSpPr>
              <a:spLocks/>
            </p:cNvSpPr>
            <p:nvPr/>
          </p:nvSpPr>
          <p:spPr bwMode="auto">
            <a:xfrm>
              <a:off x="614680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72"/>
            <p:cNvSpPr>
              <a:spLocks/>
            </p:cNvSpPr>
            <p:nvPr/>
          </p:nvSpPr>
          <p:spPr bwMode="auto">
            <a:xfrm>
              <a:off x="614680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73"/>
            <p:cNvSpPr>
              <a:spLocks/>
            </p:cNvSpPr>
            <p:nvPr/>
          </p:nvSpPr>
          <p:spPr bwMode="auto">
            <a:xfrm>
              <a:off x="621665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74"/>
            <p:cNvSpPr>
              <a:spLocks/>
            </p:cNvSpPr>
            <p:nvPr/>
          </p:nvSpPr>
          <p:spPr bwMode="auto">
            <a:xfrm>
              <a:off x="621665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75"/>
            <p:cNvSpPr>
              <a:spLocks/>
            </p:cNvSpPr>
            <p:nvPr/>
          </p:nvSpPr>
          <p:spPr bwMode="auto">
            <a:xfrm>
              <a:off x="62865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176"/>
            <p:cNvSpPr>
              <a:spLocks/>
            </p:cNvSpPr>
            <p:nvPr/>
          </p:nvSpPr>
          <p:spPr bwMode="auto">
            <a:xfrm>
              <a:off x="62865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177"/>
            <p:cNvSpPr>
              <a:spLocks/>
            </p:cNvSpPr>
            <p:nvPr/>
          </p:nvSpPr>
          <p:spPr bwMode="auto">
            <a:xfrm>
              <a:off x="6357938" y="33845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178"/>
            <p:cNvSpPr>
              <a:spLocks/>
            </p:cNvSpPr>
            <p:nvPr/>
          </p:nvSpPr>
          <p:spPr bwMode="auto">
            <a:xfrm>
              <a:off x="6357938" y="34559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179"/>
            <p:cNvSpPr>
              <a:spLocks/>
            </p:cNvSpPr>
            <p:nvPr/>
          </p:nvSpPr>
          <p:spPr bwMode="auto">
            <a:xfrm>
              <a:off x="6427788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180"/>
            <p:cNvSpPr>
              <a:spLocks/>
            </p:cNvSpPr>
            <p:nvPr/>
          </p:nvSpPr>
          <p:spPr bwMode="auto">
            <a:xfrm>
              <a:off x="6427788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181"/>
            <p:cNvSpPr>
              <a:spLocks/>
            </p:cNvSpPr>
            <p:nvPr/>
          </p:nvSpPr>
          <p:spPr bwMode="auto">
            <a:xfrm>
              <a:off x="614680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182"/>
            <p:cNvSpPr>
              <a:spLocks/>
            </p:cNvSpPr>
            <p:nvPr/>
          </p:nvSpPr>
          <p:spPr bwMode="auto">
            <a:xfrm>
              <a:off x="614680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183"/>
            <p:cNvSpPr>
              <a:spLocks/>
            </p:cNvSpPr>
            <p:nvPr/>
          </p:nvSpPr>
          <p:spPr bwMode="auto">
            <a:xfrm>
              <a:off x="621665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184"/>
            <p:cNvSpPr>
              <a:spLocks/>
            </p:cNvSpPr>
            <p:nvPr/>
          </p:nvSpPr>
          <p:spPr bwMode="auto">
            <a:xfrm>
              <a:off x="621665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185"/>
            <p:cNvSpPr>
              <a:spLocks/>
            </p:cNvSpPr>
            <p:nvPr/>
          </p:nvSpPr>
          <p:spPr bwMode="auto">
            <a:xfrm>
              <a:off x="62865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186"/>
            <p:cNvSpPr>
              <a:spLocks/>
            </p:cNvSpPr>
            <p:nvPr/>
          </p:nvSpPr>
          <p:spPr bwMode="auto">
            <a:xfrm>
              <a:off x="62865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187"/>
            <p:cNvSpPr>
              <a:spLocks/>
            </p:cNvSpPr>
            <p:nvPr/>
          </p:nvSpPr>
          <p:spPr bwMode="auto">
            <a:xfrm>
              <a:off x="6357938" y="352583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188"/>
            <p:cNvSpPr>
              <a:spLocks/>
            </p:cNvSpPr>
            <p:nvPr/>
          </p:nvSpPr>
          <p:spPr bwMode="auto">
            <a:xfrm>
              <a:off x="6357938" y="35972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189"/>
            <p:cNvSpPr>
              <a:spLocks/>
            </p:cNvSpPr>
            <p:nvPr/>
          </p:nvSpPr>
          <p:spPr bwMode="auto">
            <a:xfrm>
              <a:off x="6427788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190"/>
            <p:cNvSpPr>
              <a:spLocks/>
            </p:cNvSpPr>
            <p:nvPr/>
          </p:nvSpPr>
          <p:spPr bwMode="auto">
            <a:xfrm>
              <a:off x="6427788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191"/>
            <p:cNvSpPr>
              <a:spLocks/>
            </p:cNvSpPr>
            <p:nvPr/>
          </p:nvSpPr>
          <p:spPr bwMode="auto">
            <a:xfrm>
              <a:off x="614680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192"/>
            <p:cNvSpPr>
              <a:spLocks/>
            </p:cNvSpPr>
            <p:nvPr/>
          </p:nvSpPr>
          <p:spPr bwMode="auto">
            <a:xfrm>
              <a:off x="614680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193"/>
            <p:cNvSpPr>
              <a:spLocks/>
            </p:cNvSpPr>
            <p:nvPr/>
          </p:nvSpPr>
          <p:spPr bwMode="auto">
            <a:xfrm>
              <a:off x="621665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194"/>
            <p:cNvSpPr>
              <a:spLocks/>
            </p:cNvSpPr>
            <p:nvPr/>
          </p:nvSpPr>
          <p:spPr bwMode="auto">
            <a:xfrm>
              <a:off x="621665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195"/>
            <p:cNvSpPr>
              <a:spLocks/>
            </p:cNvSpPr>
            <p:nvPr/>
          </p:nvSpPr>
          <p:spPr bwMode="auto">
            <a:xfrm>
              <a:off x="62865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196"/>
            <p:cNvSpPr>
              <a:spLocks/>
            </p:cNvSpPr>
            <p:nvPr/>
          </p:nvSpPr>
          <p:spPr bwMode="auto">
            <a:xfrm>
              <a:off x="62865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197"/>
            <p:cNvSpPr>
              <a:spLocks/>
            </p:cNvSpPr>
            <p:nvPr/>
          </p:nvSpPr>
          <p:spPr bwMode="auto">
            <a:xfrm>
              <a:off x="6357938" y="36639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198"/>
            <p:cNvSpPr>
              <a:spLocks/>
            </p:cNvSpPr>
            <p:nvPr/>
          </p:nvSpPr>
          <p:spPr bwMode="auto">
            <a:xfrm>
              <a:off x="6357938" y="37338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199"/>
            <p:cNvSpPr>
              <a:spLocks/>
            </p:cNvSpPr>
            <p:nvPr/>
          </p:nvSpPr>
          <p:spPr bwMode="auto">
            <a:xfrm>
              <a:off x="6427788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200"/>
            <p:cNvSpPr>
              <a:spLocks/>
            </p:cNvSpPr>
            <p:nvPr/>
          </p:nvSpPr>
          <p:spPr bwMode="auto">
            <a:xfrm>
              <a:off x="6427788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201"/>
            <p:cNvSpPr>
              <a:spLocks/>
            </p:cNvSpPr>
            <p:nvPr/>
          </p:nvSpPr>
          <p:spPr bwMode="auto">
            <a:xfrm>
              <a:off x="614680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202"/>
            <p:cNvSpPr>
              <a:spLocks/>
            </p:cNvSpPr>
            <p:nvPr/>
          </p:nvSpPr>
          <p:spPr bwMode="auto">
            <a:xfrm>
              <a:off x="614680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203"/>
            <p:cNvSpPr>
              <a:spLocks/>
            </p:cNvSpPr>
            <p:nvPr/>
          </p:nvSpPr>
          <p:spPr bwMode="auto">
            <a:xfrm>
              <a:off x="621665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204"/>
            <p:cNvSpPr>
              <a:spLocks/>
            </p:cNvSpPr>
            <p:nvPr/>
          </p:nvSpPr>
          <p:spPr bwMode="auto">
            <a:xfrm>
              <a:off x="621665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206"/>
            <p:cNvSpPr>
              <a:spLocks/>
            </p:cNvSpPr>
            <p:nvPr/>
          </p:nvSpPr>
          <p:spPr bwMode="auto">
            <a:xfrm>
              <a:off x="62865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207"/>
            <p:cNvSpPr>
              <a:spLocks/>
            </p:cNvSpPr>
            <p:nvPr/>
          </p:nvSpPr>
          <p:spPr bwMode="auto">
            <a:xfrm>
              <a:off x="62865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208"/>
            <p:cNvSpPr>
              <a:spLocks/>
            </p:cNvSpPr>
            <p:nvPr/>
          </p:nvSpPr>
          <p:spPr bwMode="auto">
            <a:xfrm>
              <a:off x="6357938" y="38052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209"/>
            <p:cNvSpPr>
              <a:spLocks/>
            </p:cNvSpPr>
            <p:nvPr/>
          </p:nvSpPr>
          <p:spPr bwMode="auto">
            <a:xfrm>
              <a:off x="6357938" y="38750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210"/>
            <p:cNvSpPr>
              <a:spLocks/>
            </p:cNvSpPr>
            <p:nvPr/>
          </p:nvSpPr>
          <p:spPr bwMode="auto">
            <a:xfrm>
              <a:off x="6427788" y="3805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211"/>
            <p:cNvSpPr>
              <a:spLocks/>
            </p:cNvSpPr>
            <p:nvPr/>
          </p:nvSpPr>
          <p:spPr bwMode="auto">
            <a:xfrm>
              <a:off x="6427788" y="38750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212"/>
            <p:cNvSpPr>
              <a:spLocks/>
            </p:cNvSpPr>
            <p:nvPr/>
          </p:nvSpPr>
          <p:spPr bwMode="auto">
            <a:xfrm>
              <a:off x="6146801" y="3946526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213"/>
            <p:cNvSpPr>
              <a:spLocks/>
            </p:cNvSpPr>
            <p:nvPr/>
          </p:nvSpPr>
          <p:spPr bwMode="auto">
            <a:xfrm>
              <a:off x="6146801" y="401637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214"/>
            <p:cNvSpPr>
              <a:spLocks/>
            </p:cNvSpPr>
            <p:nvPr/>
          </p:nvSpPr>
          <p:spPr bwMode="auto">
            <a:xfrm>
              <a:off x="6216651" y="3946526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215"/>
            <p:cNvSpPr>
              <a:spLocks/>
            </p:cNvSpPr>
            <p:nvPr/>
          </p:nvSpPr>
          <p:spPr bwMode="auto">
            <a:xfrm>
              <a:off x="6216651" y="401637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216"/>
            <p:cNvSpPr>
              <a:spLocks/>
            </p:cNvSpPr>
            <p:nvPr/>
          </p:nvSpPr>
          <p:spPr bwMode="auto">
            <a:xfrm>
              <a:off x="6286501" y="3946526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217"/>
            <p:cNvSpPr>
              <a:spLocks/>
            </p:cNvSpPr>
            <p:nvPr/>
          </p:nvSpPr>
          <p:spPr bwMode="auto">
            <a:xfrm>
              <a:off x="6286501" y="401637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218"/>
            <p:cNvSpPr>
              <a:spLocks/>
            </p:cNvSpPr>
            <p:nvPr/>
          </p:nvSpPr>
          <p:spPr bwMode="auto">
            <a:xfrm>
              <a:off x="6357938" y="3946526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219"/>
            <p:cNvSpPr>
              <a:spLocks/>
            </p:cNvSpPr>
            <p:nvPr/>
          </p:nvSpPr>
          <p:spPr bwMode="auto">
            <a:xfrm>
              <a:off x="6357938" y="401637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220"/>
            <p:cNvSpPr>
              <a:spLocks/>
            </p:cNvSpPr>
            <p:nvPr/>
          </p:nvSpPr>
          <p:spPr bwMode="auto">
            <a:xfrm>
              <a:off x="6427788" y="3946526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221"/>
            <p:cNvSpPr>
              <a:spLocks/>
            </p:cNvSpPr>
            <p:nvPr/>
          </p:nvSpPr>
          <p:spPr bwMode="auto">
            <a:xfrm>
              <a:off x="6427788" y="401637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222"/>
            <p:cNvSpPr>
              <a:spLocks/>
            </p:cNvSpPr>
            <p:nvPr/>
          </p:nvSpPr>
          <p:spPr bwMode="auto">
            <a:xfrm>
              <a:off x="6146801" y="40878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223"/>
            <p:cNvSpPr>
              <a:spLocks/>
            </p:cNvSpPr>
            <p:nvPr/>
          </p:nvSpPr>
          <p:spPr bwMode="auto">
            <a:xfrm>
              <a:off x="6146801" y="4157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224"/>
            <p:cNvSpPr>
              <a:spLocks/>
            </p:cNvSpPr>
            <p:nvPr/>
          </p:nvSpPr>
          <p:spPr bwMode="auto">
            <a:xfrm>
              <a:off x="62166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225"/>
            <p:cNvSpPr>
              <a:spLocks/>
            </p:cNvSpPr>
            <p:nvPr/>
          </p:nvSpPr>
          <p:spPr bwMode="auto">
            <a:xfrm>
              <a:off x="62166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226"/>
            <p:cNvSpPr>
              <a:spLocks/>
            </p:cNvSpPr>
            <p:nvPr/>
          </p:nvSpPr>
          <p:spPr bwMode="auto">
            <a:xfrm>
              <a:off x="62865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227"/>
            <p:cNvSpPr>
              <a:spLocks/>
            </p:cNvSpPr>
            <p:nvPr/>
          </p:nvSpPr>
          <p:spPr bwMode="auto">
            <a:xfrm>
              <a:off x="628650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228"/>
            <p:cNvSpPr>
              <a:spLocks/>
            </p:cNvSpPr>
            <p:nvPr/>
          </p:nvSpPr>
          <p:spPr bwMode="auto">
            <a:xfrm>
              <a:off x="6357938" y="408781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229"/>
            <p:cNvSpPr>
              <a:spLocks/>
            </p:cNvSpPr>
            <p:nvPr/>
          </p:nvSpPr>
          <p:spPr bwMode="auto">
            <a:xfrm>
              <a:off x="6357938" y="4157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230"/>
            <p:cNvSpPr>
              <a:spLocks/>
            </p:cNvSpPr>
            <p:nvPr/>
          </p:nvSpPr>
          <p:spPr bwMode="auto">
            <a:xfrm>
              <a:off x="6427788" y="40878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231"/>
            <p:cNvSpPr>
              <a:spLocks/>
            </p:cNvSpPr>
            <p:nvPr/>
          </p:nvSpPr>
          <p:spPr bwMode="auto">
            <a:xfrm>
              <a:off x="6427788" y="41576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232"/>
            <p:cNvSpPr>
              <a:spLocks/>
            </p:cNvSpPr>
            <p:nvPr/>
          </p:nvSpPr>
          <p:spPr bwMode="auto">
            <a:xfrm>
              <a:off x="6146801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233"/>
            <p:cNvSpPr>
              <a:spLocks/>
            </p:cNvSpPr>
            <p:nvPr/>
          </p:nvSpPr>
          <p:spPr bwMode="auto">
            <a:xfrm>
              <a:off x="6146801" y="42989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234"/>
            <p:cNvSpPr>
              <a:spLocks/>
            </p:cNvSpPr>
            <p:nvPr/>
          </p:nvSpPr>
          <p:spPr bwMode="auto">
            <a:xfrm>
              <a:off x="6216651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235"/>
            <p:cNvSpPr>
              <a:spLocks/>
            </p:cNvSpPr>
            <p:nvPr/>
          </p:nvSpPr>
          <p:spPr bwMode="auto">
            <a:xfrm>
              <a:off x="6216651" y="42989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236"/>
            <p:cNvSpPr>
              <a:spLocks/>
            </p:cNvSpPr>
            <p:nvPr/>
          </p:nvSpPr>
          <p:spPr bwMode="auto">
            <a:xfrm>
              <a:off x="6286501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237"/>
            <p:cNvSpPr>
              <a:spLocks/>
            </p:cNvSpPr>
            <p:nvPr/>
          </p:nvSpPr>
          <p:spPr bwMode="auto">
            <a:xfrm>
              <a:off x="6286501" y="42989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238"/>
            <p:cNvSpPr>
              <a:spLocks/>
            </p:cNvSpPr>
            <p:nvPr/>
          </p:nvSpPr>
          <p:spPr bwMode="auto">
            <a:xfrm>
              <a:off x="6357938" y="4227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239"/>
            <p:cNvSpPr>
              <a:spLocks/>
            </p:cNvSpPr>
            <p:nvPr/>
          </p:nvSpPr>
          <p:spPr bwMode="auto">
            <a:xfrm>
              <a:off x="6357938" y="42989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240"/>
            <p:cNvSpPr>
              <a:spLocks/>
            </p:cNvSpPr>
            <p:nvPr/>
          </p:nvSpPr>
          <p:spPr bwMode="auto">
            <a:xfrm>
              <a:off x="6427788" y="4227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241"/>
            <p:cNvSpPr>
              <a:spLocks/>
            </p:cNvSpPr>
            <p:nvPr/>
          </p:nvSpPr>
          <p:spPr bwMode="auto">
            <a:xfrm>
              <a:off x="6427788" y="42989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242"/>
            <p:cNvSpPr>
              <a:spLocks/>
            </p:cNvSpPr>
            <p:nvPr/>
          </p:nvSpPr>
          <p:spPr bwMode="auto">
            <a:xfrm>
              <a:off x="6146801" y="436880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243"/>
            <p:cNvSpPr>
              <a:spLocks/>
            </p:cNvSpPr>
            <p:nvPr/>
          </p:nvSpPr>
          <p:spPr bwMode="auto">
            <a:xfrm>
              <a:off x="6146801" y="4440238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244"/>
            <p:cNvSpPr>
              <a:spLocks/>
            </p:cNvSpPr>
            <p:nvPr/>
          </p:nvSpPr>
          <p:spPr bwMode="auto">
            <a:xfrm>
              <a:off x="6216651" y="43688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245"/>
            <p:cNvSpPr>
              <a:spLocks/>
            </p:cNvSpPr>
            <p:nvPr/>
          </p:nvSpPr>
          <p:spPr bwMode="auto">
            <a:xfrm>
              <a:off x="6216651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246"/>
            <p:cNvSpPr>
              <a:spLocks/>
            </p:cNvSpPr>
            <p:nvPr/>
          </p:nvSpPr>
          <p:spPr bwMode="auto">
            <a:xfrm>
              <a:off x="6286501" y="43688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247"/>
            <p:cNvSpPr>
              <a:spLocks/>
            </p:cNvSpPr>
            <p:nvPr/>
          </p:nvSpPr>
          <p:spPr bwMode="auto">
            <a:xfrm>
              <a:off x="6286501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248"/>
            <p:cNvSpPr>
              <a:spLocks/>
            </p:cNvSpPr>
            <p:nvPr/>
          </p:nvSpPr>
          <p:spPr bwMode="auto">
            <a:xfrm>
              <a:off x="6357938" y="436880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249"/>
            <p:cNvSpPr>
              <a:spLocks/>
            </p:cNvSpPr>
            <p:nvPr/>
          </p:nvSpPr>
          <p:spPr bwMode="auto">
            <a:xfrm>
              <a:off x="6357938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250"/>
            <p:cNvSpPr>
              <a:spLocks/>
            </p:cNvSpPr>
            <p:nvPr/>
          </p:nvSpPr>
          <p:spPr bwMode="auto">
            <a:xfrm>
              <a:off x="6427788" y="4368801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251"/>
            <p:cNvSpPr>
              <a:spLocks/>
            </p:cNvSpPr>
            <p:nvPr/>
          </p:nvSpPr>
          <p:spPr bwMode="auto">
            <a:xfrm>
              <a:off x="6427788" y="4440238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252"/>
            <p:cNvSpPr>
              <a:spLocks/>
            </p:cNvSpPr>
            <p:nvPr/>
          </p:nvSpPr>
          <p:spPr bwMode="auto">
            <a:xfrm>
              <a:off x="6146801" y="45069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253"/>
            <p:cNvSpPr>
              <a:spLocks/>
            </p:cNvSpPr>
            <p:nvPr/>
          </p:nvSpPr>
          <p:spPr bwMode="auto">
            <a:xfrm>
              <a:off x="6146801" y="45767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254"/>
            <p:cNvSpPr>
              <a:spLocks/>
            </p:cNvSpPr>
            <p:nvPr/>
          </p:nvSpPr>
          <p:spPr bwMode="auto">
            <a:xfrm>
              <a:off x="6216651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255"/>
            <p:cNvSpPr>
              <a:spLocks/>
            </p:cNvSpPr>
            <p:nvPr/>
          </p:nvSpPr>
          <p:spPr bwMode="auto">
            <a:xfrm>
              <a:off x="6216651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256"/>
            <p:cNvSpPr>
              <a:spLocks/>
            </p:cNvSpPr>
            <p:nvPr/>
          </p:nvSpPr>
          <p:spPr bwMode="auto">
            <a:xfrm>
              <a:off x="6286501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257"/>
            <p:cNvSpPr>
              <a:spLocks/>
            </p:cNvSpPr>
            <p:nvPr/>
          </p:nvSpPr>
          <p:spPr bwMode="auto">
            <a:xfrm>
              <a:off x="6286501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258"/>
            <p:cNvSpPr>
              <a:spLocks/>
            </p:cNvSpPr>
            <p:nvPr/>
          </p:nvSpPr>
          <p:spPr bwMode="auto">
            <a:xfrm>
              <a:off x="6357938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259"/>
            <p:cNvSpPr>
              <a:spLocks/>
            </p:cNvSpPr>
            <p:nvPr/>
          </p:nvSpPr>
          <p:spPr bwMode="auto">
            <a:xfrm>
              <a:off x="6357938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260"/>
            <p:cNvSpPr>
              <a:spLocks/>
            </p:cNvSpPr>
            <p:nvPr/>
          </p:nvSpPr>
          <p:spPr bwMode="auto">
            <a:xfrm>
              <a:off x="6427788" y="45069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261"/>
            <p:cNvSpPr>
              <a:spLocks/>
            </p:cNvSpPr>
            <p:nvPr/>
          </p:nvSpPr>
          <p:spPr bwMode="auto">
            <a:xfrm>
              <a:off x="6427788" y="45767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262"/>
            <p:cNvSpPr>
              <a:spLocks/>
            </p:cNvSpPr>
            <p:nvPr/>
          </p:nvSpPr>
          <p:spPr bwMode="auto">
            <a:xfrm>
              <a:off x="6146801" y="46482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9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263"/>
            <p:cNvSpPr>
              <a:spLocks/>
            </p:cNvSpPr>
            <p:nvPr/>
          </p:nvSpPr>
          <p:spPr bwMode="auto">
            <a:xfrm>
              <a:off x="6146801" y="471805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264"/>
            <p:cNvSpPr>
              <a:spLocks/>
            </p:cNvSpPr>
            <p:nvPr/>
          </p:nvSpPr>
          <p:spPr bwMode="auto">
            <a:xfrm>
              <a:off x="6216651" y="4648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0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265"/>
            <p:cNvSpPr>
              <a:spLocks/>
            </p:cNvSpPr>
            <p:nvPr/>
          </p:nvSpPr>
          <p:spPr bwMode="auto">
            <a:xfrm>
              <a:off x="6216651" y="471805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266"/>
            <p:cNvSpPr>
              <a:spLocks/>
            </p:cNvSpPr>
            <p:nvPr/>
          </p:nvSpPr>
          <p:spPr bwMode="auto">
            <a:xfrm>
              <a:off x="6286501" y="4648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267"/>
            <p:cNvSpPr>
              <a:spLocks/>
            </p:cNvSpPr>
            <p:nvPr/>
          </p:nvSpPr>
          <p:spPr bwMode="auto">
            <a:xfrm>
              <a:off x="6286501" y="471805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268"/>
            <p:cNvSpPr>
              <a:spLocks/>
            </p:cNvSpPr>
            <p:nvPr/>
          </p:nvSpPr>
          <p:spPr bwMode="auto">
            <a:xfrm>
              <a:off x="6357938" y="46482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269"/>
            <p:cNvSpPr>
              <a:spLocks/>
            </p:cNvSpPr>
            <p:nvPr/>
          </p:nvSpPr>
          <p:spPr bwMode="auto">
            <a:xfrm>
              <a:off x="6357938" y="471805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270"/>
            <p:cNvSpPr>
              <a:spLocks/>
            </p:cNvSpPr>
            <p:nvPr/>
          </p:nvSpPr>
          <p:spPr bwMode="auto">
            <a:xfrm>
              <a:off x="6427788" y="46482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2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271"/>
            <p:cNvSpPr>
              <a:spLocks/>
            </p:cNvSpPr>
            <p:nvPr/>
          </p:nvSpPr>
          <p:spPr bwMode="auto">
            <a:xfrm>
              <a:off x="6497638" y="33845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272"/>
            <p:cNvSpPr>
              <a:spLocks/>
            </p:cNvSpPr>
            <p:nvPr/>
          </p:nvSpPr>
          <p:spPr bwMode="auto">
            <a:xfrm>
              <a:off x="6497638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273"/>
            <p:cNvSpPr>
              <a:spLocks/>
            </p:cNvSpPr>
            <p:nvPr/>
          </p:nvSpPr>
          <p:spPr bwMode="auto">
            <a:xfrm>
              <a:off x="579755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274"/>
            <p:cNvSpPr>
              <a:spLocks/>
            </p:cNvSpPr>
            <p:nvPr/>
          </p:nvSpPr>
          <p:spPr bwMode="auto">
            <a:xfrm>
              <a:off x="579755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275"/>
            <p:cNvSpPr>
              <a:spLocks/>
            </p:cNvSpPr>
            <p:nvPr/>
          </p:nvSpPr>
          <p:spPr bwMode="auto">
            <a:xfrm>
              <a:off x="58674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276"/>
            <p:cNvSpPr>
              <a:spLocks/>
            </p:cNvSpPr>
            <p:nvPr/>
          </p:nvSpPr>
          <p:spPr bwMode="auto">
            <a:xfrm>
              <a:off x="58674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277"/>
            <p:cNvSpPr>
              <a:spLocks/>
            </p:cNvSpPr>
            <p:nvPr/>
          </p:nvSpPr>
          <p:spPr bwMode="auto">
            <a:xfrm>
              <a:off x="593725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278"/>
            <p:cNvSpPr>
              <a:spLocks/>
            </p:cNvSpPr>
            <p:nvPr/>
          </p:nvSpPr>
          <p:spPr bwMode="auto">
            <a:xfrm>
              <a:off x="593725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279"/>
            <p:cNvSpPr>
              <a:spLocks/>
            </p:cNvSpPr>
            <p:nvPr/>
          </p:nvSpPr>
          <p:spPr bwMode="auto">
            <a:xfrm>
              <a:off x="6008688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280"/>
            <p:cNvSpPr>
              <a:spLocks/>
            </p:cNvSpPr>
            <p:nvPr/>
          </p:nvSpPr>
          <p:spPr bwMode="auto">
            <a:xfrm>
              <a:off x="6008688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281"/>
            <p:cNvSpPr>
              <a:spLocks/>
            </p:cNvSpPr>
            <p:nvPr/>
          </p:nvSpPr>
          <p:spPr bwMode="auto">
            <a:xfrm>
              <a:off x="607695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282"/>
            <p:cNvSpPr>
              <a:spLocks/>
            </p:cNvSpPr>
            <p:nvPr/>
          </p:nvSpPr>
          <p:spPr bwMode="auto">
            <a:xfrm>
              <a:off x="607695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283"/>
            <p:cNvSpPr>
              <a:spLocks/>
            </p:cNvSpPr>
            <p:nvPr/>
          </p:nvSpPr>
          <p:spPr bwMode="auto">
            <a:xfrm>
              <a:off x="54483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284"/>
            <p:cNvSpPr>
              <a:spLocks/>
            </p:cNvSpPr>
            <p:nvPr/>
          </p:nvSpPr>
          <p:spPr bwMode="auto">
            <a:xfrm>
              <a:off x="54483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285"/>
            <p:cNvSpPr>
              <a:spLocks/>
            </p:cNvSpPr>
            <p:nvPr/>
          </p:nvSpPr>
          <p:spPr bwMode="auto">
            <a:xfrm>
              <a:off x="551815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286"/>
            <p:cNvSpPr>
              <a:spLocks/>
            </p:cNvSpPr>
            <p:nvPr/>
          </p:nvSpPr>
          <p:spPr bwMode="auto">
            <a:xfrm>
              <a:off x="551815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287"/>
            <p:cNvSpPr>
              <a:spLocks/>
            </p:cNvSpPr>
            <p:nvPr/>
          </p:nvSpPr>
          <p:spPr bwMode="auto">
            <a:xfrm>
              <a:off x="558800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288"/>
            <p:cNvSpPr>
              <a:spLocks/>
            </p:cNvSpPr>
            <p:nvPr/>
          </p:nvSpPr>
          <p:spPr bwMode="auto">
            <a:xfrm>
              <a:off x="558800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289"/>
            <p:cNvSpPr>
              <a:spLocks/>
            </p:cNvSpPr>
            <p:nvPr/>
          </p:nvSpPr>
          <p:spPr bwMode="auto">
            <a:xfrm>
              <a:off x="565785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290"/>
            <p:cNvSpPr>
              <a:spLocks/>
            </p:cNvSpPr>
            <p:nvPr/>
          </p:nvSpPr>
          <p:spPr bwMode="auto">
            <a:xfrm>
              <a:off x="565785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291"/>
            <p:cNvSpPr>
              <a:spLocks/>
            </p:cNvSpPr>
            <p:nvPr/>
          </p:nvSpPr>
          <p:spPr bwMode="auto">
            <a:xfrm>
              <a:off x="57277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292"/>
            <p:cNvSpPr>
              <a:spLocks/>
            </p:cNvSpPr>
            <p:nvPr/>
          </p:nvSpPr>
          <p:spPr bwMode="auto">
            <a:xfrm>
              <a:off x="57277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293"/>
            <p:cNvSpPr>
              <a:spLocks/>
            </p:cNvSpPr>
            <p:nvPr/>
          </p:nvSpPr>
          <p:spPr bwMode="auto">
            <a:xfrm>
              <a:off x="5237163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294"/>
            <p:cNvSpPr>
              <a:spLocks/>
            </p:cNvSpPr>
            <p:nvPr/>
          </p:nvSpPr>
          <p:spPr bwMode="auto">
            <a:xfrm>
              <a:off x="5237163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295"/>
            <p:cNvSpPr>
              <a:spLocks/>
            </p:cNvSpPr>
            <p:nvPr/>
          </p:nvSpPr>
          <p:spPr bwMode="auto">
            <a:xfrm>
              <a:off x="5307013" y="32464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296"/>
            <p:cNvSpPr>
              <a:spLocks/>
            </p:cNvSpPr>
            <p:nvPr/>
          </p:nvSpPr>
          <p:spPr bwMode="auto">
            <a:xfrm>
              <a:off x="5307013" y="331787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297"/>
            <p:cNvSpPr>
              <a:spLocks/>
            </p:cNvSpPr>
            <p:nvPr/>
          </p:nvSpPr>
          <p:spPr bwMode="auto">
            <a:xfrm>
              <a:off x="5376863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298"/>
            <p:cNvSpPr>
              <a:spLocks/>
            </p:cNvSpPr>
            <p:nvPr/>
          </p:nvSpPr>
          <p:spPr bwMode="auto">
            <a:xfrm>
              <a:off x="5376863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299"/>
            <p:cNvSpPr>
              <a:spLocks/>
            </p:cNvSpPr>
            <p:nvPr/>
          </p:nvSpPr>
          <p:spPr bwMode="auto">
            <a:xfrm>
              <a:off x="4887913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300"/>
            <p:cNvSpPr>
              <a:spLocks/>
            </p:cNvSpPr>
            <p:nvPr/>
          </p:nvSpPr>
          <p:spPr bwMode="auto">
            <a:xfrm>
              <a:off x="4887913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301"/>
            <p:cNvSpPr>
              <a:spLocks/>
            </p:cNvSpPr>
            <p:nvPr/>
          </p:nvSpPr>
          <p:spPr bwMode="auto">
            <a:xfrm>
              <a:off x="4956176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302"/>
            <p:cNvSpPr>
              <a:spLocks/>
            </p:cNvSpPr>
            <p:nvPr/>
          </p:nvSpPr>
          <p:spPr bwMode="auto">
            <a:xfrm>
              <a:off x="4956176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303"/>
            <p:cNvSpPr>
              <a:spLocks/>
            </p:cNvSpPr>
            <p:nvPr/>
          </p:nvSpPr>
          <p:spPr bwMode="auto">
            <a:xfrm>
              <a:off x="5027613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304"/>
            <p:cNvSpPr>
              <a:spLocks/>
            </p:cNvSpPr>
            <p:nvPr/>
          </p:nvSpPr>
          <p:spPr bwMode="auto">
            <a:xfrm>
              <a:off x="5027613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305"/>
            <p:cNvSpPr>
              <a:spLocks/>
            </p:cNvSpPr>
            <p:nvPr/>
          </p:nvSpPr>
          <p:spPr bwMode="auto">
            <a:xfrm>
              <a:off x="5097463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306"/>
            <p:cNvSpPr>
              <a:spLocks/>
            </p:cNvSpPr>
            <p:nvPr/>
          </p:nvSpPr>
          <p:spPr bwMode="auto">
            <a:xfrm>
              <a:off x="5097463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307"/>
            <p:cNvSpPr>
              <a:spLocks/>
            </p:cNvSpPr>
            <p:nvPr/>
          </p:nvSpPr>
          <p:spPr bwMode="auto">
            <a:xfrm>
              <a:off x="5167313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308"/>
            <p:cNvSpPr>
              <a:spLocks/>
            </p:cNvSpPr>
            <p:nvPr/>
          </p:nvSpPr>
          <p:spPr bwMode="auto">
            <a:xfrm>
              <a:off x="5167313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309"/>
            <p:cNvSpPr>
              <a:spLocks/>
            </p:cNvSpPr>
            <p:nvPr/>
          </p:nvSpPr>
          <p:spPr bwMode="auto">
            <a:xfrm>
              <a:off x="4821238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310"/>
            <p:cNvSpPr>
              <a:spLocks/>
            </p:cNvSpPr>
            <p:nvPr/>
          </p:nvSpPr>
          <p:spPr bwMode="auto">
            <a:xfrm>
              <a:off x="4821238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311"/>
            <p:cNvSpPr>
              <a:spLocks/>
            </p:cNvSpPr>
            <p:nvPr/>
          </p:nvSpPr>
          <p:spPr bwMode="auto">
            <a:xfrm>
              <a:off x="614680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312"/>
            <p:cNvSpPr>
              <a:spLocks/>
            </p:cNvSpPr>
            <p:nvPr/>
          </p:nvSpPr>
          <p:spPr bwMode="auto">
            <a:xfrm>
              <a:off x="614680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313"/>
            <p:cNvSpPr>
              <a:spLocks/>
            </p:cNvSpPr>
            <p:nvPr/>
          </p:nvSpPr>
          <p:spPr bwMode="auto">
            <a:xfrm>
              <a:off x="621665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314"/>
            <p:cNvSpPr>
              <a:spLocks/>
            </p:cNvSpPr>
            <p:nvPr/>
          </p:nvSpPr>
          <p:spPr bwMode="auto">
            <a:xfrm>
              <a:off x="621665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315"/>
            <p:cNvSpPr>
              <a:spLocks/>
            </p:cNvSpPr>
            <p:nvPr/>
          </p:nvSpPr>
          <p:spPr bwMode="auto">
            <a:xfrm>
              <a:off x="62865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316"/>
            <p:cNvSpPr>
              <a:spLocks/>
            </p:cNvSpPr>
            <p:nvPr/>
          </p:nvSpPr>
          <p:spPr bwMode="auto">
            <a:xfrm>
              <a:off x="62865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317"/>
            <p:cNvSpPr>
              <a:spLocks/>
            </p:cNvSpPr>
            <p:nvPr/>
          </p:nvSpPr>
          <p:spPr bwMode="auto">
            <a:xfrm>
              <a:off x="6357938" y="32464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318"/>
            <p:cNvSpPr>
              <a:spLocks/>
            </p:cNvSpPr>
            <p:nvPr/>
          </p:nvSpPr>
          <p:spPr bwMode="auto">
            <a:xfrm>
              <a:off x="6357938" y="331787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319"/>
            <p:cNvSpPr>
              <a:spLocks/>
            </p:cNvSpPr>
            <p:nvPr/>
          </p:nvSpPr>
          <p:spPr bwMode="auto">
            <a:xfrm>
              <a:off x="6427788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320"/>
            <p:cNvSpPr>
              <a:spLocks/>
            </p:cNvSpPr>
            <p:nvPr/>
          </p:nvSpPr>
          <p:spPr bwMode="auto">
            <a:xfrm>
              <a:off x="6427788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321"/>
            <p:cNvSpPr>
              <a:spLocks/>
            </p:cNvSpPr>
            <p:nvPr/>
          </p:nvSpPr>
          <p:spPr bwMode="auto">
            <a:xfrm>
              <a:off x="579755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322"/>
            <p:cNvSpPr>
              <a:spLocks/>
            </p:cNvSpPr>
            <p:nvPr/>
          </p:nvSpPr>
          <p:spPr bwMode="auto">
            <a:xfrm>
              <a:off x="579755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323"/>
            <p:cNvSpPr>
              <a:spLocks/>
            </p:cNvSpPr>
            <p:nvPr/>
          </p:nvSpPr>
          <p:spPr bwMode="auto">
            <a:xfrm>
              <a:off x="58674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324"/>
            <p:cNvSpPr>
              <a:spLocks/>
            </p:cNvSpPr>
            <p:nvPr/>
          </p:nvSpPr>
          <p:spPr bwMode="auto">
            <a:xfrm>
              <a:off x="58674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325"/>
            <p:cNvSpPr>
              <a:spLocks/>
            </p:cNvSpPr>
            <p:nvPr/>
          </p:nvSpPr>
          <p:spPr bwMode="auto">
            <a:xfrm>
              <a:off x="593725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326"/>
            <p:cNvSpPr>
              <a:spLocks/>
            </p:cNvSpPr>
            <p:nvPr/>
          </p:nvSpPr>
          <p:spPr bwMode="auto">
            <a:xfrm>
              <a:off x="593725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327"/>
            <p:cNvSpPr>
              <a:spLocks/>
            </p:cNvSpPr>
            <p:nvPr/>
          </p:nvSpPr>
          <p:spPr bwMode="auto">
            <a:xfrm>
              <a:off x="6008688" y="3103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328"/>
            <p:cNvSpPr>
              <a:spLocks/>
            </p:cNvSpPr>
            <p:nvPr/>
          </p:nvSpPr>
          <p:spPr bwMode="auto">
            <a:xfrm>
              <a:off x="6008688" y="31734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329"/>
            <p:cNvSpPr>
              <a:spLocks/>
            </p:cNvSpPr>
            <p:nvPr/>
          </p:nvSpPr>
          <p:spPr bwMode="auto">
            <a:xfrm>
              <a:off x="607695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330"/>
            <p:cNvSpPr>
              <a:spLocks/>
            </p:cNvSpPr>
            <p:nvPr/>
          </p:nvSpPr>
          <p:spPr bwMode="auto">
            <a:xfrm>
              <a:off x="607695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331"/>
            <p:cNvSpPr>
              <a:spLocks/>
            </p:cNvSpPr>
            <p:nvPr/>
          </p:nvSpPr>
          <p:spPr bwMode="auto">
            <a:xfrm>
              <a:off x="54483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332"/>
            <p:cNvSpPr>
              <a:spLocks/>
            </p:cNvSpPr>
            <p:nvPr/>
          </p:nvSpPr>
          <p:spPr bwMode="auto">
            <a:xfrm>
              <a:off x="54483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333"/>
            <p:cNvSpPr>
              <a:spLocks/>
            </p:cNvSpPr>
            <p:nvPr/>
          </p:nvSpPr>
          <p:spPr bwMode="auto">
            <a:xfrm>
              <a:off x="551815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334"/>
            <p:cNvSpPr>
              <a:spLocks/>
            </p:cNvSpPr>
            <p:nvPr/>
          </p:nvSpPr>
          <p:spPr bwMode="auto">
            <a:xfrm>
              <a:off x="551815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335"/>
            <p:cNvSpPr>
              <a:spLocks/>
            </p:cNvSpPr>
            <p:nvPr/>
          </p:nvSpPr>
          <p:spPr bwMode="auto">
            <a:xfrm>
              <a:off x="558800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336"/>
            <p:cNvSpPr>
              <a:spLocks/>
            </p:cNvSpPr>
            <p:nvPr/>
          </p:nvSpPr>
          <p:spPr bwMode="auto">
            <a:xfrm>
              <a:off x="558800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337"/>
            <p:cNvSpPr>
              <a:spLocks/>
            </p:cNvSpPr>
            <p:nvPr/>
          </p:nvSpPr>
          <p:spPr bwMode="auto">
            <a:xfrm>
              <a:off x="565785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338"/>
            <p:cNvSpPr>
              <a:spLocks/>
            </p:cNvSpPr>
            <p:nvPr/>
          </p:nvSpPr>
          <p:spPr bwMode="auto">
            <a:xfrm>
              <a:off x="565785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339"/>
            <p:cNvSpPr>
              <a:spLocks/>
            </p:cNvSpPr>
            <p:nvPr/>
          </p:nvSpPr>
          <p:spPr bwMode="auto">
            <a:xfrm>
              <a:off x="57277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340"/>
            <p:cNvSpPr>
              <a:spLocks/>
            </p:cNvSpPr>
            <p:nvPr/>
          </p:nvSpPr>
          <p:spPr bwMode="auto">
            <a:xfrm>
              <a:off x="57277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341"/>
            <p:cNvSpPr>
              <a:spLocks/>
            </p:cNvSpPr>
            <p:nvPr/>
          </p:nvSpPr>
          <p:spPr bwMode="auto">
            <a:xfrm>
              <a:off x="5237163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342"/>
            <p:cNvSpPr>
              <a:spLocks/>
            </p:cNvSpPr>
            <p:nvPr/>
          </p:nvSpPr>
          <p:spPr bwMode="auto">
            <a:xfrm>
              <a:off x="5237163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343"/>
            <p:cNvSpPr>
              <a:spLocks/>
            </p:cNvSpPr>
            <p:nvPr/>
          </p:nvSpPr>
          <p:spPr bwMode="auto">
            <a:xfrm>
              <a:off x="5307013" y="3103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344"/>
            <p:cNvSpPr>
              <a:spLocks/>
            </p:cNvSpPr>
            <p:nvPr/>
          </p:nvSpPr>
          <p:spPr bwMode="auto">
            <a:xfrm>
              <a:off x="5307013" y="31734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345"/>
            <p:cNvSpPr>
              <a:spLocks/>
            </p:cNvSpPr>
            <p:nvPr/>
          </p:nvSpPr>
          <p:spPr bwMode="auto">
            <a:xfrm>
              <a:off x="5376863" y="3103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346"/>
            <p:cNvSpPr>
              <a:spLocks/>
            </p:cNvSpPr>
            <p:nvPr/>
          </p:nvSpPr>
          <p:spPr bwMode="auto">
            <a:xfrm>
              <a:off x="5376863" y="31734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347"/>
            <p:cNvSpPr>
              <a:spLocks/>
            </p:cNvSpPr>
            <p:nvPr/>
          </p:nvSpPr>
          <p:spPr bwMode="auto">
            <a:xfrm>
              <a:off x="4887913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348"/>
            <p:cNvSpPr>
              <a:spLocks/>
            </p:cNvSpPr>
            <p:nvPr/>
          </p:nvSpPr>
          <p:spPr bwMode="auto">
            <a:xfrm>
              <a:off x="4887913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349"/>
            <p:cNvSpPr>
              <a:spLocks/>
            </p:cNvSpPr>
            <p:nvPr/>
          </p:nvSpPr>
          <p:spPr bwMode="auto">
            <a:xfrm>
              <a:off x="4956176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350"/>
            <p:cNvSpPr>
              <a:spLocks/>
            </p:cNvSpPr>
            <p:nvPr/>
          </p:nvSpPr>
          <p:spPr bwMode="auto">
            <a:xfrm>
              <a:off x="4956176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351"/>
            <p:cNvSpPr>
              <a:spLocks/>
            </p:cNvSpPr>
            <p:nvPr/>
          </p:nvSpPr>
          <p:spPr bwMode="auto">
            <a:xfrm>
              <a:off x="5027613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352"/>
            <p:cNvSpPr>
              <a:spLocks/>
            </p:cNvSpPr>
            <p:nvPr/>
          </p:nvSpPr>
          <p:spPr bwMode="auto">
            <a:xfrm>
              <a:off x="5027613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353"/>
            <p:cNvSpPr>
              <a:spLocks/>
            </p:cNvSpPr>
            <p:nvPr/>
          </p:nvSpPr>
          <p:spPr bwMode="auto">
            <a:xfrm>
              <a:off x="5097463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354"/>
            <p:cNvSpPr>
              <a:spLocks/>
            </p:cNvSpPr>
            <p:nvPr/>
          </p:nvSpPr>
          <p:spPr bwMode="auto">
            <a:xfrm>
              <a:off x="5097463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355"/>
            <p:cNvSpPr>
              <a:spLocks/>
            </p:cNvSpPr>
            <p:nvPr/>
          </p:nvSpPr>
          <p:spPr bwMode="auto">
            <a:xfrm>
              <a:off x="5167313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356"/>
            <p:cNvSpPr>
              <a:spLocks/>
            </p:cNvSpPr>
            <p:nvPr/>
          </p:nvSpPr>
          <p:spPr bwMode="auto">
            <a:xfrm>
              <a:off x="5167313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357"/>
            <p:cNvSpPr>
              <a:spLocks/>
            </p:cNvSpPr>
            <p:nvPr/>
          </p:nvSpPr>
          <p:spPr bwMode="auto">
            <a:xfrm>
              <a:off x="4821238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358"/>
            <p:cNvSpPr>
              <a:spLocks/>
            </p:cNvSpPr>
            <p:nvPr/>
          </p:nvSpPr>
          <p:spPr bwMode="auto">
            <a:xfrm>
              <a:off x="614680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359"/>
            <p:cNvSpPr>
              <a:spLocks/>
            </p:cNvSpPr>
            <p:nvPr/>
          </p:nvSpPr>
          <p:spPr bwMode="auto">
            <a:xfrm>
              <a:off x="614680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360"/>
            <p:cNvSpPr>
              <a:spLocks/>
            </p:cNvSpPr>
            <p:nvPr/>
          </p:nvSpPr>
          <p:spPr bwMode="auto">
            <a:xfrm>
              <a:off x="621665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361"/>
            <p:cNvSpPr>
              <a:spLocks/>
            </p:cNvSpPr>
            <p:nvPr/>
          </p:nvSpPr>
          <p:spPr bwMode="auto">
            <a:xfrm>
              <a:off x="621665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362"/>
            <p:cNvSpPr>
              <a:spLocks/>
            </p:cNvSpPr>
            <p:nvPr/>
          </p:nvSpPr>
          <p:spPr bwMode="auto">
            <a:xfrm>
              <a:off x="62865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363"/>
            <p:cNvSpPr>
              <a:spLocks/>
            </p:cNvSpPr>
            <p:nvPr/>
          </p:nvSpPr>
          <p:spPr bwMode="auto">
            <a:xfrm>
              <a:off x="62865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364"/>
            <p:cNvSpPr>
              <a:spLocks/>
            </p:cNvSpPr>
            <p:nvPr/>
          </p:nvSpPr>
          <p:spPr bwMode="auto">
            <a:xfrm>
              <a:off x="6357938" y="3103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365"/>
            <p:cNvSpPr>
              <a:spLocks/>
            </p:cNvSpPr>
            <p:nvPr/>
          </p:nvSpPr>
          <p:spPr bwMode="auto">
            <a:xfrm>
              <a:off x="579755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366"/>
            <p:cNvSpPr>
              <a:spLocks/>
            </p:cNvSpPr>
            <p:nvPr/>
          </p:nvSpPr>
          <p:spPr bwMode="auto">
            <a:xfrm>
              <a:off x="58674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367"/>
            <p:cNvSpPr>
              <a:spLocks/>
            </p:cNvSpPr>
            <p:nvPr/>
          </p:nvSpPr>
          <p:spPr bwMode="auto">
            <a:xfrm>
              <a:off x="593725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368"/>
            <p:cNvSpPr>
              <a:spLocks/>
            </p:cNvSpPr>
            <p:nvPr/>
          </p:nvSpPr>
          <p:spPr bwMode="auto">
            <a:xfrm>
              <a:off x="6008688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369"/>
            <p:cNvSpPr>
              <a:spLocks/>
            </p:cNvSpPr>
            <p:nvPr/>
          </p:nvSpPr>
          <p:spPr bwMode="auto">
            <a:xfrm>
              <a:off x="607695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370"/>
            <p:cNvSpPr>
              <a:spLocks/>
            </p:cNvSpPr>
            <p:nvPr/>
          </p:nvSpPr>
          <p:spPr bwMode="auto">
            <a:xfrm>
              <a:off x="54483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371"/>
            <p:cNvSpPr>
              <a:spLocks/>
            </p:cNvSpPr>
            <p:nvPr/>
          </p:nvSpPr>
          <p:spPr bwMode="auto">
            <a:xfrm>
              <a:off x="551815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372"/>
            <p:cNvSpPr>
              <a:spLocks/>
            </p:cNvSpPr>
            <p:nvPr/>
          </p:nvSpPr>
          <p:spPr bwMode="auto">
            <a:xfrm>
              <a:off x="558800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373"/>
            <p:cNvSpPr>
              <a:spLocks/>
            </p:cNvSpPr>
            <p:nvPr/>
          </p:nvSpPr>
          <p:spPr bwMode="auto">
            <a:xfrm>
              <a:off x="565785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374"/>
            <p:cNvSpPr>
              <a:spLocks/>
            </p:cNvSpPr>
            <p:nvPr/>
          </p:nvSpPr>
          <p:spPr bwMode="auto">
            <a:xfrm>
              <a:off x="57277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375"/>
            <p:cNvSpPr>
              <a:spLocks/>
            </p:cNvSpPr>
            <p:nvPr/>
          </p:nvSpPr>
          <p:spPr bwMode="auto">
            <a:xfrm>
              <a:off x="5237163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376"/>
            <p:cNvSpPr>
              <a:spLocks/>
            </p:cNvSpPr>
            <p:nvPr/>
          </p:nvSpPr>
          <p:spPr bwMode="auto">
            <a:xfrm>
              <a:off x="5307013" y="30368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377"/>
            <p:cNvSpPr>
              <a:spLocks/>
            </p:cNvSpPr>
            <p:nvPr/>
          </p:nvSpPr>
          <p:spPr bwMode="auto">
            <a:xfrm>
              <a:off x="5376863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378"/>
            <p:cNvSpPr>
              <a:spLocks/>
            </p:cNvSpPr>
            <p:nvPr/>
          </p:nvSpPr>
          <p:spPr bwMode="auto">
            <a:xfrm>
              <a:off x="4887913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379"/>
            <p:cNvSpPr>
              <a:spLocks/>
            </p:cNvSpPr>
            <p:nvPr/>
          </p:nvSpPr>
          <p:spPr bwMode="auto">
            <a:xfrm>
              <a:off x="4956176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380"/>
            <p:cNvSpPr>
              <a:spLocks/>
            </p:cNvSpPr>
            <p:nvPr/>
          </p:nvSpPr>
          <p:spPr bwMode="auto">
            <a:xfrm>
              <a:off x="5027613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381"/>
            <p:cNvSpPr>
              <a:spLocks/>
            </p:cNvSpPr>
            <p:nvPr/>
          </p:nvSpPr>
          <p:spPr bwMode="auto">
            <a:xfrm>
              <a:off x="5097463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382"/>
            <p:cNvSpPr>
              <a:spLocks/>
            </p:cNvSpPr>
            <p:nvPr/>
          </p:nvSpPr>
          <p:spPr bwMode="auto">
            <a:xfrm>
              <a:off x="5167313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383"/>
            <p:cNvSpPr>
              <a:spLocks/>
            </p:cNvSpPr>
            <p:nvPr/>
          </p:nvSpPr>
          <p:spPr bwMode="auto">
            <a:xfrm>
              <a:off x="4608513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384"/>
            <p:cNvSpPr>
              <a:spLocks/>
            </p:cNvSpPr>
            <p:nvPr/>
          </p:nvSpPr>
          <p:spPr bwMode="auto">
            <a:xfrm>
              <a:off x="4676776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385"/>
            <p:cNvSpPr>
              <a:spLocks/>
            </p:cNvSpPr>
            <p:nvPr/>
          </p:nvSpPr>
          <p:spPr bwMode="auto">
            <a:xfrm>
              <a:off x="4746626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386"/>
            <p:cNvSpPr>
              <a:spLocks/>
            </p:cNvSpPr>
            <p:nvPr/>
          </p:nvSpPr>
          <p:spPr bwMode="auto">
            <a:xfrm>
              <a:off x="439578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387"/>
            <p:cNvSpPr>
              <a:spLocks/>
            </p:cNvSpPr>
            <p:nvPr/>
          </p:nvSpPr>
          <p:spPr bwMode="auto">
            <a:xfrm>
              <a:off x="446563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388"/>
            <p:cNvSpPr>
              <a:spLocks/>
            </p:cNvSpPr>
            <p:nvPr/>
          </p:nvSpPr>
          <p:spPr bwMode="auto">
            <a:xfrm>
              <a:off x="453548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389"/>
            <p:cNvSpPr>
              <a:spLocks/>
            </p:cNvSpPr>
            <p:nvPr/>
          </p:nvSpPr>
          <p:spPr bwMode="auto">
            <a:xfrm>
              <a:off x="418623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390"/>
            <p:cNvSpPr>
              <a:spLocks/>
            </p:cNvSpPr>
            <p:nvPr/>
          </p:nvSpPr>
          <p:spPr bwMode="auto">
            <a:xfrm>
              <a:off x="4257676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391"/>
            <p:cNvSpPr>
              <a:spLocks/>
            </p:cNvSpPr>
            <p:nvPr/>
          </p:nvSpPr>
          <p:spPr bwMode="auto">
            <a:xfrm>
              <a:off x="432593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392"/>
            <p:cNvSpPr>
              <a:spLocks/>
            </p:cNvSpPr>
            <p:nvPr/>
          </p:nvSpPr>
          <p:spPr bwMode="auto">
            <a:xfrm>
              <a:off x="4473576" y="17097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393"/>
            <p:cNvSpPr>
              <a:spLocks/>
            </p:cNvSpPr>
            <p:nvPr/>
          </p:nvSpPr>
          <p:spPr bwMode="auto">
            <a:xfrm>
              <a:off x="4543426" y="17097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394"/>
            <p:cNvSpPr>
              <a:spLocks/>
            </p:cNvSpPr>
            <p:nvPr/>
          </p:nvSpPr>
          <p:spPr bwMode="auto">
            <a:xfrm>
              <a:off x="4262438" y="17097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395"/>
            <p:cNvSpPr>
              <a:spLocks/>
            </p:cNvSpPr>
            <p:nvPr/>
          </p:nvSpPr>
          <p:spPr bwMode="auto">
            <a:xfrm>
              <a:off x="4332288" y="17097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396"/>
            <p:cNvSpPr>
              <a:spLocks/>
            </p:cNvSpPr>
            <p:nvPr/>
          </p:nvSpPr>
          <p:spPr bwMode="auto">
            <a:xfrm>
              <a:off x="4402138" y="17097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397"/>
            <p:cNvSpPr>
              <a:spLocks/>
            </p:cNvSpPr>
            <p:nvPr/>
          </p:nvSpPr>
          <p:spPr bwMode="auto">
            <a:xfrm>
              <a:off x="4122738" y="17097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398"/>
            <p:cNvSpPr>
              <a:spLocks/>
            </p:cNvSpPr>
            <p:nvPr/>
          </p:nvSpPr>
          <p:spPr bwMode="auto">
            <a:xfrm>
              <a:off x="4192588" y="17097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399"/>
            <p:cNvSpPr>
              <a:spLocks/>
            </p:cNvSpPr>
            <p:nvPr/>
          </p:nvSpPr>
          <p:spPr bwMode="auto">
            <a:xfrm>
              <a:off x="4262438" y="17827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400"/>
            <p:cNvSpPr>
              <a:spLocks/>
            </p:cNvSpPr>
            <p:nvPr/>
          </p:nvSpPr>
          <p:spPr bwMode="auto">
            <a:xfrm>
              <a:off x="4332288" y="17827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401"/>
            <p:cNvSpPr>
              <a:spLocks/>
            </p:cNvSpPr>
            <p:nvPr/>
          </p:nvSpPr>
          <p:spPr bwMode="auto">
            <a:xfrm>
              <a:off x="4122738" y="17827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402"/>
            <p:cNvSpPr>
              <a:spLocks/>
            </p:cNvSpPr>
            <p:nvPr/>
          </p:nvSpPr>
          <p:spPr bwMode="auto">
            <a:xfrm>
              <a:off x="4192588" y="17827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403"/>
            <p:cNvSpPr>
              <a:spLocks/>
            </p:cNvSpPr>
            <p:nvPr/>
          </p:nvSpPr>
          <p:spPr bwMode="auto">
            <a:xfrm>
              <a:off x="426243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404"/>
            <p:cNvSpPr>
              <a:spLocks/>
            </p:cNvSpPr>
            <p:nvPr/>
          </p:nvSpPr>
          <p:spPr bwMode="auto">
            <a:xfrm>
              <a:off x="4122738" y="18494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405"/>
            <p:cNvSpPr>
              <a:spLocks/>
            </p:cNvSpPr>
            <p:nvPr/>
          </p:nvSpPr>
          <p:spPr bwMode="auto">
            <a:xfrm>
              <a:off x="41925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407"/>
            <p:cNvSpPr>
              <a:spLocks/>
            </p:cNvSpPr>
            <p:nvPr/>
          </p:nvSpPr>
          <p:spPr bwMode="auto">
            <a:xfrm>
              <a:off x="4192588" y="19177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408"/>
            <p:cNvSpPr>
              <a:spLocks/>
            </p:cNvSpPr>
            <p:nvPr/>
          </p:nvSpPr>
          <p:spPr bwMode="auto">
            <a:xfrm>
              <a:off x="4608513" y="15001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409"/>
            <p:cNvSpPr>
              <a:spLocks/>
            </p:cNvSpPr>
            <p:nvPr/>
          </p:nvSpPr>
          <p:spPr bwMode="auto">
            <a:xfrm>
              <a:off x="4608513" y="1570038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410"/>
            <p:cNvSpPr>
              <a:spLocks/>
            </p:cNvSpPr>
            <p:nvPr/>
          </p:nvSpPr>
          <p:spPr bwMode="auto">
            <a:xfrm>
              <a:off x="4676776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411"/>
            <p:cNvSpPr>
              <a:spLocks/>
            </p:cNvSpPr>
            <p:nvPr/>
          </p:nvSpPr>
          <p:spPr bwMode="auto">
            <a:xfrm>
              <a:off x="4676776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412"/>
            <p:cNvSpPr>
              <a:spLocks/>
            </p:cNvSpPr>
            <p:nvPr/>
          </p:nvSpPr>
          <p:spPr bwMode="auto">
            <a:xfrm>
              <a:off x="4746626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413"/>
            <p:cNvSpPr>
              <a:spLocks/>
            </p:cNvSpPr>
            <p:nvPr/>
          </p:nvSpPr>
          <p:spPr bwMode="auto">
            <a:xfrm>
              <a:off x="4746626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414"/>
            <p:cNvSpPr>
              <a:spLocks/>
            </p:cNvSpPr>
            <p:nvPr/>
          </p:nvSpPr>
          <p:spPr bwMode="auto">
            <a:xfrm>
              <a:off x="4818063" y="15001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415"/>
            <p:cNvSpPr>
              <a:spLocks/>
            </p:cNvSpPr>
            <p:nvPr/>
          </p:nvSpPr>
          <p:spPr bwMode="auto">
            <a:xfrm>
              <a:off x="4818063" y="1570038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19 h 153"/>
                <a:gd name="T8" fmla="*/ 132 w 153"/>
                <a:gd name="T9" fmla="*/ 130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416"/>
            <p:cNvSpPr>
              <a:spLocks/>
            </p:cNvSpPr>
            <p:nvPr/>
          </p:nvSpPr>
          <p:spPr bwMode="auto">
            <a:xfrm>
              <a:off x="4887913" y="1500188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417"/>
            <p:cNvSpPr>
              <a:spLocks/>
            </p:cNvSpPr>
            <p:nvPr/>
          </p:nvSpPr>
          <p:spPr bwMode="auto">
            <a:xfrm>
              <a:off x="4395788" y="15001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418"/>
            <p:cNvSpPr>
              <a:spLocks/>
            </p:cNvSpPr>
            <p:nvPr/>
          </p:nvSpPr>
          <p:spPr bwMode="auto">
            <a:xfrm>
              <a:off x="4395788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419"/>
            <p:cNvSpPr>
              <a:spLocks/>
            </p:cNvSpPr>
            <p:nvPr/>
          </p:nvSpPr>
          <p:spPr bwMode="auto">
            <a:xfrm>
              <a:off x="4465638" y="15001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420"/>
            <p:cNvSpPr>
              <a:spLocks/>
            </p:cNvSpPr>
            <p:nvPr/>
          </p:nvSpPr>
          <p:spPr bwMode="auto">
            <a:xfrm>
              <a:off x="4465638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421"/>
            <p:cNvSpPr>
              <a:spLocks/>
            </p:cNvSpPr>
            <p:nvPr/>
          </p:nvSpPr>
          <p:spPr bwMode="auto">
            <a:xfrm>
              <a:off x="453548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422"/>
            <p:cNvSpPr>
              <a:spLocks/>
            </p:cNvSpPr>
            <p:nvPr/>
          </p:nvSpPr>
          <p:spPr bwMode="auto">
            <a:xfrm>
              <a:off x="453548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423"/>
            <p:cNvSpPr>
              <a:spLocks/>
            </p:cNvSpPr>
            <p:nvPr/>
          </p:nvSpPr>
          <p:spPr bwMode="auto">
            <a:xfrm>
              <a:off x="418623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424"/>
            <p:cNvSpPr>
              <a:spLocks/>
            </p:cNvSpPr>
            <p:nvPr/>
          </p:nvSpPr>
          <p:spPr bwMode="auto">
            <a:xfrm>
              <a:off x="418623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425"/>
            <p:cNvSpPr>
              <a:spLocks/>
            </p:cNvSpPr>
            <p:nvPr/>
          </p:nvSpPr>
          <p:spPr bwMode="auto">
            <a:xfrm>
              <a:off x="4257676" y="15001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426"/>
            <p:cNvSpPr>
              <a:spLocks/>
            </p:cNvSpPr>
            <p:nvPr/>
          </p:nvSpPr>
          <p:spPr bwMode="auto">
            <a:xfrm>
              <a:off x="4257676" y="1570038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427"/>
            <p:cNvSpPr>
              <a:spLocks/>
            </p:cNvSpPr>
            <p:nvPr/>
          </p:nvSpPr>
          <p:spPr bwMode="auto">
            <a:xfrm>
              <a:off x="432593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428"/>
            <p:cNvSpPr>
              <a:spLocks/>
            </p:cNvSpPr>
            <p:nvPr/>
          </p:nvSpPr>
          <p:spPr bwMode="auto">
            <a:xfrm>
              <a:off x="432593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429"/>
            <p:cNvSpPr>
              <a:spLocks/>
            </p:cNvSpPr>
            <p:nvPr/>
          </p:nvSpPr>
          <p:spPr bwMode="auto">
            <a:xfrm>
              <a:off x="4957763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430"/>
            <p:cNvSpPr>
              <a:spLocks/>
            </p:cNvSpPr>
            <p:nvPr/>
          </p:nvSpPr>
          <p:spPr bwMode="auto">
            <a:xfrm>
              <a:off x="4957763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431"/>
            <p:cNvSpPr>
              <a:spLocks/>
            </p:cNvSpPr>
            <p:nvPr/>
          </p:nvSpPr>
          <p:spPr bwMode="auto">
            <a:xfrm>
              <a:off x="4608513" y="13557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432"/>
            <p:cNvSpPr>
              <a:spLocks/>
            </p:cNvSpPr>
            <p:nvPr/>
          </p:nvSpPr>
          <p:spPr bwMode="auto">
            <a:xfrm>
              <a:off x="4608513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433"/>
            <p:cNvSpPr>
              <a:spLocks/>
            </p:cNvSpPr>
            <p:nvPr/>
          </p:nvSpPr>
          <p:spPr bwMode="auto">
            <a:xfrm>
              <a:off x="4676776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434"/>
            <p:cNvSpPr>
              <a:spLocks/>
            </p:cNvSpPr>
            <p:nvPr/>
          </p:nvSpPr>
          <p:spPr bwMode="auto">
            <a:xfrm>
              <a:off x="4676776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435"/>
            <p:cNvSpPr>
              <a:spLocks/>
            </p:cNvSpPr>
            <p:nvPr/>
          </p:nvSpPr>
          <p:spPr bwMode="auto">
            <a:xfrm>
              <a:off x="4746626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436"/>
            <p:cNvSpPr>
              <a:spLocks/>
            </p:cNvSpPr>
            <p:nvPr/>
          </p:nvSpPr>
          <p:spPr bwMode="auto">
            <a:xfrm>
              <a:off x="4746626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437"/>
            <p:cNvSpPr>
              <a:spLocks/>
            </p:cNvSpPr>
            <p:nvPr/>
          </p:nvSpPr>
          <p:spPr bwMode="auto">
            <a:xfrm>
              <a:off x="4818063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438"/>
            <p:cNvSpPr>
              <a:spLocks/>
            </p:cNvSpPr>
            <p:nvPr/>
          </p:nvSpPr>
          <p:spPr bwMode="auto">
            <a:xfrm>
              <a:off x="4818063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19 h 153"/>
                <a:gd name="T8" fmla="*/ 132 w 153"/>
                <a:gd name="T9" fmla="*/ 130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439"/>
            <p:cNvSpPr>
              <a:spLocks/>
            </p:cNvSpPr>
            <p:nvPr/>
          </p:nvSpPr>
          <p:spPr bwMode="auto">
            <a:xfrm>
              <a:off x="4887913" y="13557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440"/>
            <p:cNvSpPr>
              <a:spLocks/>
            </p:cNvSpPr>
            <p:nvPr/>
          </p:nvSpPr>
          <p:spPr bwMode="auto">
            <a:xfrm>
              <a:off x="4887913" y="14271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441"/>
            <p:cNvSpPr>
              <a:spLocks/>
            </p:cNvSpPr>
            <p:nvPr/>
          </p:nvSpPr>
          <p:spPr bwMode="auto">
            <a:xfrm>
              <a:off x="4395788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442"/>
            <p:cNvSpPr>
              <a:spLocks/>
            </p:cNvSpPr>
            <p:nvPr/>
          </p:nvSpPr>
          <p:spPr bwMode="auto">
            <a:xfrm>
              <a:off x="4395788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443"/>
            <p:cNvSpPr>
              <a:spLocks/>
            </p:cNvSpPr>
            <p:nvPr/>
          </p:nvSpPr>
          <p:spPr bwMode="auto">
            <a:xfrm>
              <a:off x="4465638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444"/>
            <p:cNvSpPr>
              <a:spLocks/>
            </p:cNvSpPr>
            <p:nvPr/>
          </p:nvSpPr>
          <p:spPr bwMode="auto">
            <a:xfrm>
              <a:off x="4465638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445"/>
            <p:cNvSpPr>
              <a:spLocks/>
            </p:cNvSpPr>
            <p:nvPr/>
          </p:nvSpPr>
          <p:spPr bwMode="auto">
            <a:xfrm>
              <a:off x="453548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446"/>
            <p:cNvSpPr>
              <a:spLocks/>
            </p:cNvSpPr>
            <p:nvPr/>
          </p:nvSpPr>
          <p:spPr bwMode="auto">
            <a:xfrm>
              <a:off x="453548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447"/>
            <p:cNvSpPr>
              <a:spLocks/>
            </p:cNvSpPr>
            <p:nvPr/>
          </p:nvSpPr>
          <p:spPr bwMode="auto">
            <a:xfrm>
              <a:off x="4046538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448"/>
            <p:cNvSpPr>
              <a:spLocks/>
            </p:cNvSpPr>
            <p:nvPr/>
          </p:nvSpPr>
          <p:spPr bwMode="auto">
            <a:xfrm>
              <a:off x="3911601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449"/>
            <p:cNvSpPr>
              <a:spLocks/>
            </p:cNvSpPr>
            <p:nvPr/>
          </p:nvSpPr>
          <p:spPr bwMode="auto">
            <a:xfrm>
              <a:off x="4046538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450"/>
            <p:cNvSpPr>
              <a:spLocks/>
            </p:cNvSpPr>
            <p:nvPr/>
          </p:nvSpPr>
          <p:spPr bwMode="auto">
            <a:xfrm>
              <a:off x="411638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451"/>
            <p:cNvSpPr>
              <a:spLocks/>
            </p:cNvSpPr>
            <p:nvPr/>
          </p:nvSpPr>
          <p:spPr bwMode="auto">
            <a:xfrm>
              <a:off x="411638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452"/>
            <p:cNvSpPr>
              <a:spLocks/>
            </p:cNvSpPr>
            <p:nvPr/>
          </p:nvSpPr>
          <p:spPr bwMode="auto">
            <a:xfrm>
              <a:off x="418623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453"/>
            <p:cNvSpPr>
              <a:spLocks/>
            </p:cNvSpPr>
            <p:nvPr/>
          </p:nvSpPr>
          <p:spPr bwMode="auto">
            <a:xfrm>
              <a:off x="418623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454"/>
            <p:cNvSpPr>
              <a:spLocks/>
            </p:cNvSpPr>
            <p:nvPr/>
          </p:nvSpPr>
          <p:spPr bwMode="auto">
            <a:xfrm>
              <a:off x="4257676" y="13557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455"/>
            <p:cNvSpPr>
              <a:spLocks/>
            </p:cNvSpPr>
            <p:nvPr/>
          </p:nvSpPr>
          <p:spPr bwMode="auto">
            <a:xfrm>
              <a:off x="4257676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456"/>
            <p:cNvSpPr>
              <a:spLocks/>
            </p:cNvSpPr>
            <p:nvPr/>
          </p:nvSpPr>
          <p:spPr bwMode="auto">
            <a:xfrm>
              <a:off x="432593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457"/>
            <p:cNvSpPr>
              <a:spLocks/>
            </p:cNvSpPr>
            <p:nvPr/>
          </p:nvSpPr>
          <p:spPr bwMode="auto">
            <a:xfrm>
              <a:off x="432593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458"/>
            <p:cNvSpPr>
              <a:spLocks/>
            </p:cNvSpPr>
            <p:nvPr/>
          </p:nvSpPr>
          <p:spPr bwMode="auto">
            <a:xfrm>
              <a:off x="3981451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459"/>
            <p:cNvSpPr>
              <a:spLocks/>
            </p:cNvSpPr>
            <p:nvPr/>
          </p:nvSpPr>
          <p:spPr bwMode="auto">
            <a:xfrm>
              <a:off x="4957763" y="12890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460"/>
            <p:cNvSpPr>
              <a:spLocks/>
            </p:cNvSpPr>
            <p:nvPr/>
          </p:nvSpPr>
          <p:spPr bwMode="auto">
            <a:xfrm>
              <a:off x="4608513" y="12890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461"/>
            <p:cNvSpPr>
              <a:spLocks/>
            </p:cNvSpPr>
            <p:nvPr/>
          </p:nvSpPr>
          <p:spPr bwMode="auto">
            <a:xfrm>
              <a:off x="4676776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462"/>
            <p:cNvSpPr>
              <a:spLocks/>
            </p:cNvSpPr>
            <p:nvPr/>
          </p:nvSpPr>
          <p:spPr bwMode="auto">
            <a:xfrm>
              <a:off x="4746626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463"/>
            <p:cNvSpPr>
              <a:spLocks/>
            </p:cNvSpPr>
            <p:nvPr/>
          </p:nvSpPr>
          <p:spPr bwMode="auto">
            <a:xfrm>
              <a:off x="4818063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464"/>
            <p:cNvSpPr>
              <a:spLocks/>
            </p:cNvSpPr>
            <p:nvPr/>
          </p:nvSpPr>
          <p:spPr bwMode="auto">
            <a:xfrm>
              <a:off x="4887913" y="12890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465"/>
            <p:cNvSpPr>
              <a:spLocks/>
            </p:cNvSpPr>
            <p:nvPr/>
          </p:nvSpPr>
          <p:spPr bwMode="auto">
            <a:xfrm>
              <a:off x="4046538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466"/>
            <p:cNvSpPr>
              <a:spLocks/>
            </p:cNvSpPr>
            <p:nvPr/>
          </p:nvSpPr>
          <p:spPr bwMode="auto">
            <a:xfrm>
              <a:off x="3976688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467"/>
            <p:cNvSpPr>
              <a:spLocks/>
            </p:cNvSpPr>
            <p:nvPr/>
          </p:nvSpPr>
          <p:spPr bwMode="auto">
            <a:xfrm>
              <a:off x="4116388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468"/>
            <p:cNvSpPr>
              <a:spLocks/>
            </p:cNvSpPr>
            <p:nvPr/>
          </p:nvSpPr>
          <p:spPr bwMode="auto">
            <a:xfrm>
              <a:off x="3838576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469"/>
            <p:cNvSpPr>
              <a:spLocks/>
            </p:cNvSpPr>
            <p:nvPr/>
          </p:nvSpPr>
          <p:spPr bwMode="auto">
            <a:xfrm>
              <a:off x="3702051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470"/>
            <p:cNvSpPr>
              <a:spLocks/>
            </p:cNvSpPr>
            <p:nvPr/>
          </p:nvSpPr>
          <p:spPr bwMode="auto">
            <a:xfrm>
              <a:off x="3771901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471"/>
            <p:cNvSpPr>
              <a:spLocks/>
            </p:cNvSpPr>
            <p:nvPr/>
          </p:nvSpPr>
          <p:spPr bwMode="auto">
            <a:xfrm>
              <a:off x="3908426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472"/>
            <p:cNvSpPr>
              <a:spLocks/>
            </p:cNvSpPr>
            <p:nvPr/>
          </p:nvSpPr>
          <p:spPr bwMode="auto">
            <a:xfrm>
              <a:off x="3697288" y="14271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473"/>
            <p:cNvSpPr>
              <a:spLocks/>
            </p:cNvSpPr>
            <p:nvPr/>
          </p:nvSpPr>
          <p:spPr bwMode="auto">
            <a:xfrm>
              <a:off x="3838576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474"/>
            <p:cNvSpPr>
              <a:spLocks/>
            </p:cNvSpPr>
            <p:nvPr/>
          </p:nvSpPr>
          <p:spPr bwMode="auto">
            <a:xfrm>
              <a:off x="3908426" y="12890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475"/>
            <p:cNvSpPr>
              <a:spLocks/>
            </p:cNvSpPr>
            <p:nvPr/>
          </p:nvSpPr>
          <p:spPr bwMode="auto">
            <a:xfrm>
              <a:off x="614680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476"/>
            <p:cNvSpPr>
              <a:spLocks/>
            </p:cNvSpPr>
            <p:nvPr/>
          </p:nvSpPr>
          <p:spPr bwMode="auto">
            <a:xfrm>
              <a:off x="621665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477"/>
            <p:cNvSpPr>
              <a:spLocks/>
            </p:cNvSpPr>
            <p:nvPr/>
          </p:nvSpPr>
          <p:spPr bwMode="auto">
            <a:xfrm>
              <a:off x="62865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478"/>
            <p:cNvSpPr>
              <a:spLocks/>
            </p:cNvSpPr>
            <p:nvPr/>
          </p:nvSpPr>
          <p:spPr bwMode="auto">
            <a:xfrm>
              <a:off x="579755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479"/>
            <p:cNvSpPr>
              <a:spLocks/>
            </p:cNvSpPr>
            <p:nvPr/>
          </p:nvSpPr>
          <p:spPr bwMode="auto">
            <a:xfrm>
              <a:off x="58674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480"/>
            <p:cNvSpPr>
              <a:spLocks/>
            </p:cNvSpPr>
            <p:nvPr/>
          </p:nvSpPr>
          <p:spPr bwMode="auto">
            <a:xfrm>
              <a:off x="593725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481"/>
            <p:cNvSpPr>
              <a:spLocks/>
            </p:cNvSpPr>
            <p:nvPr/>
          </p:nvSpPr>
          <p:spPr bwMode="auto">
            <a:xfrm>
              <a:off x="6008688" y="296545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482"/>
            <p:cNvSpPr>
              <a:spLocks/>
            </p:cNvSpPr>
            <p:nvPr/>
          </p:nvSpPr>
          <p:spPr bwMode="auto">
            <a:xfrm>
              <a:off x="607695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483"/>
            <p:cNvSpPr>
              <a:spLocks/>
            </p:cNvSpPr>
            <p:nvPr/>
          </p:nvSpPr>
          <p:spPr bwMode="auto">
            <a:xfrm>
              <a:off x="54483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484"/>
            <p:cNvSpPr>
              <a:spLocks/>
            </p:cNvSpPr>
            <p:nvPr/>
          </p:nvSpPr>
          <p:spPr bwMode="auto">
            <a:xfrm>
              <a:off x="551815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485"/>
            <p:cNvSpPr>
              <a:spLocks/>
            </p:cNvSpPr>
            <p:nvPr/>
          </p:nvSpPr>
          <p:spPr bwMode="auto">
            <a:xfrm>
              <a:off x="558800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486"/>
            <p:cNvSpPr>
              <a:spLocks/>
            </p:cNvSpPr>
            <p:nvPr/>
          </p:nvSpPr>
          <p:spPr bwMode="auto">
            <a:xfrm>
              <a:off x="565785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487"/>
            <p:cNvSpPr>
              <a:spLocks/>
            </p:cNvSpPr>
            <p:nvPr/>
          </p:nvSpPr>
          <p:spPr bwMode="auto">
            <a:xfrm>
              <a:off x="57277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488"/>
            <p:cNvSpPr>
              <a:spLocks/>
            </p:cNvSpPr>
            <p:nvPr/>
          </p:nvSpPr>
          <p:spPr bwMode="auto">
            <a:xfrm>
              <a:off x="5237163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489"/>
            <p:cNvSpPr>
              <a:spLocks/>
            </p:cNvSpPr>
            <p:nvPr/>
          </p:nvSpPr>
          <p:spPr bwMode="auto">
            <a:xfrm>
              <a:off x="5307013" y="296545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490"/>
            <p:cNvSpPr>
              <a:spLocks/>
            </p:cNvSpPr>
            <p:nvPr/>
          </p:nvSpPr>
          <p:spPr bwMode="auto">
            <a:xfrm>
              <a:off x="5376863" y="296545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491"/>
            <p:cNvSpPr>
              <a:spLocks/>
            </p:cNvSpPr>
            <p:nvPr/>
          </p:nvSpPr>
          <p:spPr bwMode="auto">
            <a:xfrm>
              <a:off x="5027613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492"/>
            <p:cNvSpPr>
              <a:spLocks/>
            </p:cNvSpPr>
            <p:nvPr/>
          </p:nvSpPr>
          <p:spPr bwMode="auto">
            <a:xfrm>
              <a:off x="5097463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Freeform 493"/>
            <p:cNvSpPr>
              <a:spLocks/>
            </p:cNvSpPr>
            <p:nvPr/>
          </p:nvSpPr>
          <p:spPr bwMode="auto">
            <a:xfrm>
              <a:off x="5167313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494"/>
            <p:cNvSpPr>
              <a:spLocks/>
            </p:cNvSpPr>
            <p:nvPr/>
          </p:nvSpPr>
          <p:spPr bwMode="auto">
            <a:xfrm>
              <a:off x="5448301" y="2898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495"/>
            <p:cNvSpPr>
              <a:spLocks/>
            </p:cNvSpPr>
            <p:nvPr/>
          </p:nvSpPr>
          <p:spPr bwMode="auto">
            <a:xfrm>
              <a:off x="5518151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496"/>
            <p:cNvSpPr>
              <a:spLocks/>
            </p:cNvSpPr>
            <p:nvPr/>
          </p:nvSpPr>
          <p:spPr bwMode="auto">
            <a:xfrm>
              <a:off x="5588001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497"/>
            <p:cNvSpPr>
              <a:spLocks/>
            </p:cNvSpPr>
            <p:nvPr/>
          </p:nvSpPr>
          <p:spPr bwMode="auto">
            <a:xfrm>
              <a:off x="5657851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498"/>
            <p:cNvSpPr>
              <a:spLocks/>
            </p:cNvSpPr>
            <p:nvPr/>
          </p:nvSpPr>
          <p:spPr bwMode="auto">
            <a:xfrm>
              <a:off x="5727701" y="2898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499"/>
            <p:cNvSpPr>
              <a:spLocks/>
            </p:cNvSpPr>
            <p:nvPr/>
          </p:nvSpPr>
          <p:spPr bwMode="auto">
            <a:xfrm>
              <a:off x="5237163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500"/>
            <p:cNvSpPr>
              <a:spLocks/>
            </p:cNvSpPr>
            <p:nvPr/>
          </p:nvSpPr>
          <p:spPr bwMode="auto">
            <a:xfrm>
              <a:off x="5307013" y="28987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501"/>
            <p:cNvSpPr>
              <a:spLocks/>
            </p:cNvSpPr>
            <p:nvPr/>
          </p:nvSpPr>
          <p:spPr bwMode="auto">
            <a:xfrm>
              <a:off x="5376863" y="2898775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2 h 154"/>
                <a:gd name="T12" fmla="*/ 107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502"/>
            <p:cNvSpPr>
              <a:spLocks/>
            </p:cNvSpPr>
            <p:nvPr/>
          </p:nvSpPr>
          <p:spPr bwMode="auto">
            <a:xfrm>
              <a:off x="5027613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503"/>
            <p:cNvSpPr>
              <a:spLocks/>
            </p:cNvSpPr>
            <p:nvPr/>
          </p:nvSpPr>
          <p:spPr bwMode="auto">
            <a:xfrm>
              <a:off x="5097463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504"/>
            <p:cNvSpPr>
              <a:spLocks/>
            </p:cNvSpPr>
            <p:nvPr/>
          </p:nvSpPr>
          <p:spPr bwMode="auto">
            <a:xfrm>
              <a:off x="5167313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505"/>
            <p:cNvSpPr>
              <a:spLocks/>
            </p:cNvSpPr>
            <p:nvPr/>
          </p:nvSpPr>
          <p:spPr bwMode="auto">
            <a:xfrm>
              <a:off x="5448301" y="28241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Freeform 506"/>
            <p:cNvSpPr>
              <a:spLocks/>
            </p:cNvSpPr>
            <p:nvPr/>
          </p:nvSpPr>
          <p:spPr bwMode="auto">
            <a:xfrm>
              <a:off x="5518151" y="28241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Freeform 507"/>
            <p:cNvSpPr>
              <a:spLocks/>
            </p:cNvSpPr>
            <p:nvPr/>
          </p:nvSpPr>
          <p:spPr bwMode="auto">
            <a:xfrm>
              <a:off x="5588001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Freeform 508"/>
            <p:cNvSpPr>
              <a:spLocks/>
            </p:cNvSpPr>
            <p:nvPr/>
          </p:nvSpPr>
          <p:spPr bwMode="auto">
            <a:xfrm>
              <a:off x="5237163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Freeform 509"/>
            <p:cNvSpPr>
              <a:spLocks/>
            </p:cNvSpPr>
            <p:nvPr/>
          </p:nvSpPr>
          <p:spPr bwMode="auto">
            <a:xfrm>
              <a:off x="5307013" y="28241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Freeform 510"/>
            <p:cNvSpPr>
              <a:spLocks/>
            </p:cNvSpPr>
            <p:nvPr/>
          </p:nvSpPr>
          <p:spPr bwMode="auto">
            <a:xfrm>
              <a:off x="5376863" y="28241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2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511"/>
            <p:cNvSpPr>
              <a:spLocks/>
            </p:cNvSpPr>
            <p:nvPr/>
          </p:nvSpPr>
          <p:spPr bwMode="auto">
            <a:xfrm>
              <a:off x="5448301" y="27574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Freeform 512"/>
            <p:cNvSpPr>
              <a:spLocks/>
            </p:cNvSpPr>
            <p:nvPr/>
          </p:nvSpPr>
          <p:spPr bwMode="auto">
            <a:xfrm>
              <a:off x="5518151" y="27574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513"/>
            <p:cNvSpPr>
              <a:spLocks/>
            </p:cNvSpPr>
            <p:nvPr/>
          </p:nvSpPr>
          <p:spPr bwMode="auto">
            <a:xfrm>
              <a:off x="5588001" y="27574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Freeform 514"/>
            <p:cNvSpPr>
              <a:spLocks/>
            </p:cNvSpPr>
            <p:nvPr/>
          </p:nvSpPr>
          <p:spPr bwMode="auto">
            <a:xfrm>
              <a:off x="5307013" y="27574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515"/>
            <p:cNvSpPr>
              <a:spLocks/>
            </p:cNvSpPr>
            <p:nvPr/>
          </p:nvSpPr>
          <p:spPr bwMode="auto">
            <a:xfrm>
              <a:off x="5307013" y="26162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Freeform 516"/>
            <p:cNvSpPr>
              <a:spLocks/>
            </p:cNvSpPr>
            <p:nvPr/>
          </p:nvSpPr>
          <p:spPr bwMode="auto">
            <a:xfrm>
              <a:off x="5376863" y="27574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9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Freeform 517"/>
            <p:cNvSpPr>
              <a:spLocks/>
            </p:cNvSpPr>
            <p:nvPr/>
          </p:nvSpPr>
          <p:spPr bwMode="auto">
            <a:xfrm>
              <a:off x="5097463" y="28241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Freeform 518"/>
            <p:cNvSpPr>
              <a:spLocks/>
            </p:cNvSpPr>
            <p:nvPr/>
          </p:nvSpPr>
          <p:spPr bwMode="auto">
            <a:xfrm>
              <a:off x="5167313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519"/>
            <p:cNvSpPr>
              <a:spLocks/>
            </p:cNvSpPr>
            <p:nvPr/>
          </p:nvSpPr>
          <p:spPr bwMode="auto">
            <a:xfrm>
              <a:off x="5237163" y="268446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Freeform 520"/>
            <p:cNvSpPr>
              <a:spLocks/>
            </p:cNvSpPr>
            <p:nvPr/>
          </p:nvSpPr>
          <p:spPr bwMode="auto">
            <a:xfrm>
              <a:off x="5097463" y="268446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521"/>
            <p:cNvSpPr>
              <a:spLocks/>
            </p:cNvSpPr>
            <p:nvPr/>
          </p:nvSpPr>
          <p:spPr bwMode="auto">
            <a:xfrm>
              <a:off x="5167313" y="268446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Freeform 522"/>
            <p:cNvSpPr>
              <a:spLocks/>
            </p:cNvSpPr>
            <p:nvPr/>
          </p:nvSpPr>
          <p:spPr bwMode="auto">
            <a:xfrm>
              <a:off x="5237163" y="26193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523"/>
            <p:cNvSpPr>
              <a:spLocks/>
            </p:cNvSpPr>
            <p:nvPr/>
          </p:nvSpPr>
          <p:spPr bwMode="auto">
            <a:xfrm>
              <a:off x="5097463" y="261937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Freeform 524"/>
            <p:cNvSpPr>
              <a:spLocks/>
            </p:cNvSpPr>
            <p:nvPr/>
          </p:nvSpPr>
          <p:spPr bwMode="auto">
            <a:xfrm>
              <a:off x="5033963" y="26193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Freeform 525"/>
            <p:cNvSpPr>
              <a:spLocks/>
            </p:cNvSpPr>
            <p:nvPr/>
          </p:nvSpPr>
          <p:spPr bwMode="auto">
            <a:xfrm>
              <a:off x="5167313" y="26193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Freeform 526"/>
            <p:cNvSpPr>
              <a:spLocks/>
            </p:cNvSpPr>
            <p:nvPr/>
          </p:nvSpPr>
          <p:spPr bwMode="auto">
            <a:xfrm>
              <a:off x="5307013" y="25431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Freeform 527"/>
            <p:cNvSpPr>
              <a:spLocks/>
            </p:cNvSpPr>
            <p:nvPr/>
          </p:nvSpPr>
          <p:spPr bwMode="auto">
            <a:xfrm>
              <a:off x="5376863" y="25431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Freeform 528"/>
            <p:cNvSpPr>
              <a:spLocks/>
            </p:cNvSpPr>
            <p:nvPr/>
          </p:nvSpPr>
          <p:spPr bwMode="auto">
            <a:xfrm>
              <a:off x="5307013" y="247491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6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Freeform 529"/>
            <p:cNvSpPr>
              <a:spLocks/>
            </p:cNvSpPr>
            <p:nvPr/>
          </p:nvSpPr>
          <p:spPr bwMode="auto">
            <a:xfrm>
              <a:off x="5376863" y="24749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6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Freeform 530"/>
            <p:cNvSpPr>
              <a:spLocks/>
            </p:cNvSpPr>
            <p:nvPr/>
          </p:nvSpPr>
          <p:spPr bwMode="auto">
            <a:xfrm>
              <a:off x="5443538" y="247491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6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531"/>
            <p:cNvSpPr>
              <a:spLocks/>
            </p:cNvSpPr>
            <p:nvPr/>
          </p:nvSpPr>
          <p:spPr bwMode="auto">
            <a:xfrm>
              <a:off x="5514976" y="24749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6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Freeform 532"/>
            <p:cNvSpPr>
              <a:spLocks/>
            </p:cNvSpPr>
            <p:nvPr/>
          </p:nvSpPr>
          <p:spPr bwMode="auto">
            <a:xfrm>
              <a:off x="5307013" y="24082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533"/>
            <p:cNvSpPr>
              <a:spLocks/>
            </p:cNvSpPr>
            <p:nvPr/>
          </p:nvSpPr>
          <p:spPr bwMode="auto">
            <a:xfrm>
              <a:off x="5376863" y="24082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Freeform 534"/>
            <p:cNvSpPr>
              <a:spLocks/>
            </p:cNvSpPr>
            <p:nvPr/>
          </p:nvSpPr>
          <p:spPr bwMode="auto">
            <a:xfrm>
              <a:off x="5443538" y="24082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535"/>
            <p:cNvSpPr>
              <a:spLocks/>
            </p:cNvSpPr>
            <p:nvPr/>
          </p:nvSpPr>
          <p:spPr bwMode="auto">
            <a:xfrm>
              <a:off x="5514976" y="24082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Freeform 536"/>
            <p:cNvSpPr>
              <a:spLocks/>
            </p:cNvSpPr>
            <p:nvPr/>
          </p:nvSpPr>
          <p:spPr bwMode="auto">
            <a:xfrm>
              <a:off x="5307013" y="234156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Freeform 537"/>
            <p:cNvSpPr>
              <a:spLocks/>
            </p:cNvSpPr>
            <p:nvPr/>
          </p:nvSpPr>
          <p:spPr bwMode="auto">
            <a:xfrm>
              <a:off x="5235576" y="23415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Freeform 538"/>
            <p:cNvSpPr>
              <a:spLocks/>
            </p:cNvSpPr>
            <p:nvPr/>
          </p:nvSpPr>
          <p:spPr bwMode="auto">
            <a:xfrm>
              <a:off x="5167313" y="21288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Freeform 539"/>
            <p:cNvSpPr>
              <a:spLocks/>
            </p:cNvSpPr>
            <p:nvPr/>
          </p:nvSpPr>
          <p:spPr bwMode="auto">
            <a:xfrm>
              <a:off x="5097463" y="21288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Freeform 540"/>
            <p:cNvSpPr>
              <a:spLocks/>
            </p:cNvSpPr>
            <p:nvPr/>
          </p:nvSpPr>
          <p:spPr bwMode="auto">
            <a:xfrm>
              <a:off x="4959351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541"/>
            <p:cNvSpPr>
              <a:spLocks/>
            </p:cNvSpPr>
            <p:nvPr/>
          </p:nvSpPr>
          <p:spPr bwMode="auto">
            <a:xfrm>
              <a:off x="4889501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Freeform 542"/>
            <p:cNvSpPr>
              <a:spLocks/>
            </p:cNvSpPr>
            <p:nvPr/>
          </p:nvSpPr>
          <p:spPr bwMode="auto">
            <a:xfrm>
              <a:off x="4824413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543"/>
            <p:cNvSpPr>
              <a:spLocks/>
            </p:cNvSpPr>
            <p:nvPr/>
          </p:nvSpPr>
          <p:spPr bwMode="auto">
            <a:xfrm>
              <a:off x="5307013" y="21971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Freeform 544"/>
            <p:cNvSpPr>
              <a:spLocks/>
            </p:cNvSpPr>
            <p:nvPr/>
          </p:nvSpPr>
          <p:spPr bwMode="auto">
            <a:xfrm>
              <a:off x="5235576" y="21971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Freeform 545"/>
            <p:cNvSpPr>
              <a:spLocks/>
            </p:cNvSpPr>
            <p:nvPr/>
          </p:nvSpPr>
          <p:spPr bwMode="auto">
            <a:xfrm>
              <a:off x="5094288" y="21971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546"/>
            <p:cNvSpPr>
              <a:spLocks/>
            </p:cNvSpPr>
            <p:nvPr/>
          </p:nvSpPr>
          <p:spPr bwMode="auto">
            <a:xfrm>
              <a:off x="5376863" y="23415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547"/>
            <p:cNvSpPr>
              <a:spLocks/>
            </p:cNvSpPr>
            <p:nvPr/>
          </p:nvSpPr>
          <p:spPr bwMode="auto">
            <a:xfrm>
              <a:off x="5443538" y="234156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Freeform 548"/>
            <p:cNvSpPr>
              <a:spLocks/>
            </p:cNvSpPr>
            <p:nvPr/>
          </p:nvSpPr>
          <p:spPr bwMode="auto">
            <a:xfrm>
              <a:off x="5514976" y="234156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Freeform 549"/>
            <p:cNvSpPr>
              <a:spLocks/>
            </p:cNvSpPr>
            <p:nvPr/>
          </p:nvSpPr>
          <p:spPr bwMode="auto">
            <a:xfrm>
              <a:off x="5376863" y="22701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Freeform 550"/>
            <p:cNvSpPr>
              <a:spLocks/>
            </p:cNvSpPr>
            <p:nvPr/>
          </p:nvSpPr>
          <p:spPr bwMode="auto">
            <a:xfrm>
              <a:off x="5241926" y="20589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4 w 153"/>
                <a:gd name="T45" fmla="*/ 13 h 154"/>
                <a:gd name="T46" fmla="*/ 46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551"/>
            <p:cNvSpPr>
              <a:spLocks/>
            </p:cNvSpPr>
            <p:nvPr/>
          </p:nvSpPr>
          <p:spPr bwMode="auto">
            <a:xfrm>
              <a:off x="5305426" y="21288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Freeform 552"/>
            <p:cNvSpPr>
              <a:spLocks/>
            </p:cNvSpPr>
            <p:nvPr/>
          </p:nvSpPr>
          <p:spPr bwMode="auto">
            <a:xfrm>
              <a:off x="5443538" y="22701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Freeform 553"/>
            <p:cNvSpPr>
              <a:spLocks/>
            </p:cNvSpPr>
            <p:nvPr/>
          </p:nvSpPr>
          <p:spPr bwMode="auto">
            <a:xfrm>
              <a:off x="5514976" y="22701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Freeform 554"/>
            <p:cNvSpPr>
              <a:spLocks/>
            </p:cNvSpPr>
            <p:nvPr/>
          </p:nvSpPr>
          <p:spPr bwMode="auto">
            <a:xfrm>
              <a:off x="5237163" y="25463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555"/>
            <p:cNvSpPr>
              <a:spLocks/>
            </p:cNvSpPr>
            <p:nvPr/>
          </p:nvSpPr>
          <p:spPr bwMode="auto">
            <a:xfrm>
              <a:off x="5097463" y="25463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3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556"/>
            <p:cNvSpPr>
              <a:spLocks/>
            </p:cNvSpPr>
            <p:nvPr/>
          </p:nvSpPr>
          <p:spPr bwMode="auto">
            <a:xfrm>
              <a:off x="5167313" y="25463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Freeform 557"/>
            <p:cNvSpPr>
              <a:spLocks/>
            </p:cNvSpPr>
            <p:nvPr/>
          </p:nvSpPr>
          <p:spPr bwMode="auto">
            <a:xfrm>
              <a:off x="5097463" y="24844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Freeform 558"/>
            <p:cNvSpPr>
              <a:spLocks/>
            </p:cNvSpPr>
            <p:nvPr/>
          </p:nvSpPr>
          <p:spPr bwMode="auto">
            <a:xfrm>
              <a:off x="5167313" y="24844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Freeform 559"/>
            <p:cNvSpPr>
              <a:spLocks/>
            </p:cNvSpPr>
            <p:nvPr/>
          </p:nvSpPr>
          <p:spPr bwMode="auto">
            <a:xfrm>
              <a:off x="614680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Freeform 560"/>
            <p:cNvSpPr>
              <a:spLocks/>
            </p:cNvSpPr>
            <p:nvPr/>
          </p:nvSpPr>
          <p:spPr bwMode="auto">
            <a:xfrm>
              <a:off x="621665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561"/>
            <p:cNvSpPr>
              <a:spLocks/>
            </p:cNvSpPr>
            <p:nvPr/>
          </p:nvSpPr>
          <p:spPr bwMode="auto">
            <a:xfrm>
              <a:off x="62865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562"/>
            <p:cNvSpPr>
              <a:spLocks/>
            </p:cNvSpPr>
            <p:nvPr/>
          </p:nvSpPr>
          <p:spPr bwMode="auto">
            <a:xfrm>
              <a:off x="63500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563"/>
            <p:cNvSpPr>
              <a:spLocks/>
            </p:cNvSpPr>
            <p:nvPr/>
          </p:nvSpPr>
          <p:spPr bwMode="auto">
            <a:xfrm>
              <a:off x="6357938" y="31734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Freeform 564"/>
            <p:cNvSpPr>
              <a:spLocks/>
            </p:cNvSpPr>
            <p:nvPr/>
          </p:nvSpPr>
          <p:spPr bwMode="auto">
            <a:xfrm>
              <a:off x="5797551" y="26146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565"/>
            <p:cNvSpPr>
              <a:spLocks/>
            </p:cNvSpPr>
            <p:nvPr/>
          </p:nvSpPr>
          <p:spPr bwMode="auto">
            <a:xfrm>
              <a:off x="5722938" y="26908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Freeform 566"/>
            <p:cNvSpPr>
              <a:spLocks/>
            </p:cNvSpPr>
            <p:nvPr/>
          </p:nvSpPr>
          <p:spPr bwMode="auto">
            <a:xfrm>
              <a:off x="5584826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3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567"/>
            <p:cNvSpPr>
              <a:spLocks/>
            </p:cNvSpPr>
            <p:nvPr/>
          </p:nvSpPr>
          <p:spPr bwMode="auto">
            <a:xfrm>
              <a:off x="5937251" y="25431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Freeform 568"/>
            <p:cNvSpPr>
              <a:spLocks/>
            </p:cNvSpPr>
            <p:nvPr/>
          </p:nvSpPr>
          <p:spPr bwMode="auto">
            <a:xfrm>
              <a:off x="593725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Freeform 569"/>
            <p:cNvSpPr>
              <a:spLocks/>
            </p:cNvSpPr>
            <p:nvPr/>
          </p:nvSpPr>
          <p:spPr bwMode="auto">
            <a:xfrm>
              <a:off x="6008688" y="25431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Freeform 570"/>
            <p:cNvSpPr>
              <a:spLocks/>
            </p:cNvSpPr>
            <p:nvPr/>
          </p:nvSpPr>
          <p:spPr bwMode="auto">
            <a:xfrm>
              <a:off x="6076951" y="25431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571"/>
            <p:cNvSpPr>
              <a:spLocks/>
            </p:cNvSpPr>
            <p:nvPr/>
          </p:nvSpPr>
          <p:spPr bwMode="auto">
            <a:xfrm>
              <a:off x="6008688" y="2684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Freeform 572"/>
            <p:cNvSpPr>
              <a:spLocks/>
            </p:cNvSpPr>
            <p:nvPr/>
          </p:nvSpPr>
          <p:spPr bwMode="auto">
            <a:xfrm>
              <a:off x="6076951" y="27559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573"/>
            <p:cNvSpPr>
              <a:spLocks/>
            </p:cNvSpPr>
            <p:nvPr/>
          </p:nvSpPr>
          <p:spPr bwMode="auto">
            <a:xfrm>
              <a:off x="5937251" y="28940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Freeform 574"/>
            <p:cNvSpPr>
              <a:spLocks/>
            </p:cNvSpPr>
            <p:nvPr/>
          </p:nvSpPr>
          <p:spPr bwMode="auto">
            <a:xfrm>
              <a:off x="6008688" y="289401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Freeform 575"/>
            <p:cNvSpPr>
              <a:spLocks/>
            </p:cNvSpPr>
            <p:nvPr/>
          </p:nvSpPr>
          <p:spPr bwMode="auto">
            <a:xfrm>
              <a:off x="6146801" y="25431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Freeform 576"/>
            <p:cNvSpPr>
              <a:spLocks/>
            </p:cNvSpPr>
            <p:nvPr/>
          </p:nvSpPr>
          <p:spPr bwMode="auto">
            <a:xfrm>
              <a:off x="6146801" y="26146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577"/>
            <p:cNvSpPr>
              <a:spLocks/>
            </p:cNvSpPr>
            <p:nvPr/>
          </p:nvSpPr>
          <p:spPr bwMode="auto">
            <a:xfrm>
              <a:off x="621665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Freeform 578"/>
            <p:cNvSpPr>
              <a:spLocks/>
            </p:cNvSpPr>
            <p:nvPr/>
          </p:nvSpPr>
          <p:spPr bwMode="auto">
            <a:xfrm>
              <a:off x="6286501" y="25431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579"/>
            <p:cNvSpPr>
              <a:spLocks/>
            </p:cNvSpPr>
            <p:nvPr/>
          </p:nvSpPr>
          <p:spPr bwMode="auto">
            <a:xfrm>
              <a:off x="628650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580"/>
            <p:cNvSpPr>
              <a:spLocks/>
            </p:cNvSpPr>
            <p:nvPr/>
          </p:nvSpPr>
          <p:spPr bwMode="auto">
            <a:xfrm>
              <a:off x="6357938" y="25431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581"/>
            <p:cNvSpPr>
              <a:spLocks/>
            </p:cNvSpPr>
            <p:nvPr/>
          </p:nvSpPr>
          <p:spPr bwMode="auto">
            <a:xfrm>
              <a:off x="6357938" y="26146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582"/>
            <p:cNvSpPr>
              <a:spLocks/>
            </p:cNvSpPr>
            <p:nvPr/>
          </p:nvSpPr>
          <p:spPr bwMode="auto">
            <a:xfrm>
              <a:off x="6146801" y="2684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Freeform 583"/>
            <p:cNvSpPr>
              <a:spLocks/>
            </p:cNvSpPr>
            <p:nvPr/>
          </p:nvSpPr>
          <p:spPr bwMode="auto">
            <a:xfrm>
              <a:off x="6216651" y="2684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Freeform 584"/>
            <p:cNvSpPr>
              <a:spLocks/>
            </p:cNvSpPr>
            <p:nvPr/>
          </p:nvSpPr>
          <p:spPr bwMode="auto">
            <a:xfrm>
              <a:off x="6286501" y="2684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585"/>
            <p:cNvSpPr>
              <a:spLocks/>
            </p:cNvSpPr>
            <p:nvPr/>
          </p:nvSpPr>
          <p:spPr bwMode="auto">
            <a:xfrm>
              <a:off x="6357938" y="2684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Freeform 586"/>
            <p:cNvSpPr>
              <a:spLocks/>
            </p:cNvSpPr>
            <p:nvPr/>
          </p:nvSpPr>
          <p:spPr bwMode="auto">
            <a:xfrm>
              <a:off x="5797551" y="2406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587"/>
            <p:cNvSpPr>
              <a:spLocks/>
            </p:cNvSpPr>
            <p:nvPr/>
          </p:nvSpPr>
          <p:spPr bwMode="auto">
            <a:xfrm>
              <a:off x="5797551" y="24765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Freeform 588"/>
            <p:cNvSpPr>
              <a:spLocks/>
            </p:cNvSpPr>
            <p:nvPr/>
          </p:nvSpPr>
          <p:spPr bwMode="auto">
            <a:xfrm>
              <a:off x="586740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Freeform 589"/>
            <p:cNvSpPr>
              <a:spLocks/>
            </p:cNvSpPr>
            <p:nvPr/>
          </p:nvSpPr>
          <p:spPr bwMode="auto">
            <a:xfrm>
              <a:off x="5867401" y="24765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Freeform 590"/>
            <p:cNvSpPr>
              <a:spLocks/>
            </p:cNvSpPr>
            <p:nvPr/>
          </p:nvSpPr>
          <p:spPr bwMode="auto">
            <a:xfrm>
              <a:off x="593725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1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Freeform 591"/>
            <p:cNvSpPr>
              <a:spLocks/>
            </p:cNvSpPr>
            <p:nvPr/>
          </p:nvSpPr>
          <p:spPr bwMode="auto">
            <a:xfrm>
              <a:off x="5937251" y="24765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592"/>
            <p:cNvSpPr>
              <a:spLocks/>
            </p:cNvSpPr>
            <p:nvPr/>
          </p:nvSpPr>
          <p:spPr bwMode="auto">
            <a:xfrm>
              <a:off x="6008688" y="24066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6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Freeform 593"/>
            <p:cNvSpPr>
              <a:spLocks/>
            </p:cNvSpPr>
            <p:nvPr/>
          </p:nvSpPr>
          <p:spPr bwMode="auto">
            <a:xfrm>
              <a:off x="6008688" y="24765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3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Freeform 594"/>
            <p:cNvSpPr>
              <a:spLocks/>
            </p:cNvSpPr>
            <p:nvPr/>
          </p:nvSpPr>
          <p:spPr bwMode="auto">
            <a:xfrm>
              <a:off x="6076951" y="2406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Freeform 595"/>
            <p:cNvSpPr>
              <a:spLocks/>
            </p:cNvSpPr>
            <p:nvPr/>
          </p:nvSpPr>
          <p:spPr bwMode="auto">
            <a:xfrm>
              <a:off x="6076951" y="24765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Freeform 596"/>
            <p:cNvSpPr>
              <a:spLocks/>
            </p:cNvSpPr>
            <p:nvPr/>
          </p:nvSpPr>
          <p:spPr bwMode="auto">
            <a:xfrm>
              <a:off x="6146801" y="24066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1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Freeform 597"/>
            <p:cNvSpPr>
              <a:spLocks/>
            </p:cNvSpPr>
            <p:nvPr/>
          </p:nvSpPr>
          <p:spPr bwMode="auto">
            <a:xfrm>
              <a:off x="6146801" y="24765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598"/>
            <p:cNvSpPr>
              <a:spLocks/>
            </p:cNvSpPr>
            <p:nvPr/>
          </p:nvSpPr>
          <p:spPr bwMode="auto">
            <a:xfrm>
              <a:off x="628650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 599"/>
            <p:cNvSpPr>
              <a:spLocks/>
            </p:cNvSpPr>
            <p:nvPr/>
          </p:nvSpPr>
          <p:spPr bwMode="auto">
            <a:xfrm>
              <a:off x="579755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600"/>
            <p:cNvSpPr>
              <a:spLocks/>
            </p:cNvSpPr>
            <p:nvPr/>
          </p:nvSpPr>
          <p:spPr bwMode="auto">
            <a:xfrm>
              <a:off x="579755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Freeform 601"/>
            <p:cNvSpPr>
              <a:spLocks/>
            </p:cNvSpPr>
            <p:nvPr/>
          </p:nvSpPr>
          <p:spPr bwMode="auto">
            <a:xfrm>
              <a:off x="586740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602"/>
            <p:cNvSpPr>
              <a:spLocks/>
            </p:cNvSpPr>
            <p:nvPr/>
          </p:nvSpPr>
          <p:spPr bwMode="auto">
            <a:xfrm>
              <a:off x="586740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603"/>
            <p:cNvSpPr>
              <a:spLocks/>
            </p:cNvSpPr>
            <p:nvPr/>
          </p:nvSpPr>
          <p:spPr bwMode="auto">
            <a:xfrm>
              <a:off x="593725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604"/>
            <p:cNvSpPr>
              <a:spLocks/>
            </p:cNvSpPr>
            <p:nvPr/>
          </p:nvSpPr>
          <p:spPr bwMode="auto">
            <a:xfrm>
              <a:off x="593725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Freeform 605"/>
            <p:cNvSpPr>
              <a:spLocks/>
            </p:cNvSpPr>
            <p:nvPr/>
          </p:nvSpPr>
          <p:spPr bwMode="auto">
            <a:xfrm>
              <a:off x="6008688" y="22621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606"/>
            <p:cNvSpPr>
              <a:spLocks/>
            </p:cNvSpPr>
            <p:nvPr/>
          </p:nvSpPr>
          <p:spPr bwMode="auto">
            <a:xfrm>
              <a:off x="6008688" y="23320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608"/>
            <p:cNvSpPr>
              <a:spLocks/>
            </p:cNvSpPr>
            <p:nvPr/>
          </p:nvSpPr>
          <p:spPr bwMode="auto">
            <a:xfrm>
              <a:off x="607695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609"/>
            <p:cNvSpPr>
              <a:spLocks/>
            </p:cNvSpPr>
            <p:nvPr/>
          </p:nvSpPr>
          <p:spPr bwMode="auto">
            <a:xfrm>
              <a:off x="607695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Freeform 610"/>
            <p:cNvSpPr>
              <a:spLocks/>
            </p:cNvSpPr>
            <p:nvPr/>
          </p:nvSpPr>
          <p:spPr bwMode="auto">
            <a:xfrm>
              <a:off x="6146801" y="22621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Freeform 611"/>
            <p:cNvSpPr>
              <a:spLocks/>
            </p:cNvSpPr>
            <p:nvPr/>
          </p:nvSpPr>
          <p:spPr bwMode="auto">
            <a:xfrm>
              <a:off x="6146801" y="23320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Freeform 612"/>
            <p:cNvSpPr>
              <a:spLocks/>
            </p:cNvSpPr>
            <p:nvPr/>
          </p:nvSpPr>
          <p:spPr bwMode="auto">
            <a:xfrm>
              <a:off x="621665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Freeform 613"/>
            <p:cNvSpPr>
              <a:spLocks/>
            </p:cNvSpPr>
            <p:nvPr/>
          </p:nvSpPr>
          <p:spPr bwMode="auto">
            <a:xfrm>
              <a:off x="621665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Freeform 614"/>
            <p:cNvSpPr>
              <a:spLocks/>
            </p:cNvSpPr>
            <p:nvPr/>
          </p:nvSpPr>
          <p:spPr bwMode="auto">
            <a:xfrm>
              <a:off x="628650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Freeform 615"/>
            <p:cNvSpPr>
              <a:spLocks/>
            </p:cNvSpPr>
            <p:nvPr/>
          </p:nvSpPr>
          <p:spPr bwMode="auto">
            <a:xfrm>
              <a:off x="628650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Freeform 616"/>
            <p:cNvSpPr>
              <a:spLocks/>
            </p:cNvSpPr>
            <p:nvPr/>
          </p:nvSpPr>
          <p:spPr bwMode="auto">
            <a:xfrm>
              <a:off x="6357938" y="21304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Freeform 617"/>
            <p:cNvSpPr>
              <a:spLocks/>
            </p:cNvSpPr>
            <p:nvPr/>
          </p:nvSpPr>
          <p:spPr bwMode="auto">
            <a:xfrm>
              <a:off x="57975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618"/>
            <p:cNvSpPr>
              <a:spLocks/>
            </p:cNvSpPr>
            <p:nvPr/>
          </p:nvSpPr>
          <p:spPr bwMode="auto">
            <a:xfrm>
              <a:off x="586740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619"/>
            <p:cNvSpPr>
              <a:spLocks/>
            </p:cNvSpPr>
            <p:nvPr/>
          </p:nvSpPr>
          <p:spPr bwMode="auto">
            <a:xfrm>
              <a:off x="593725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Freeform 620"/>
            <p:cNvSpPr>
              <a:spLocks/>
            </p:cNvSpPr>
            <p:nvPr/>
          </p:nvSpPr>
          <p:spPr bwMode="auto">
            <a:xfrm>
              <a:off x="6008688" y="2195513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 621"/>
            <p:cNvSpPr>
              <a:spLocks/>
            </p:cNvSpPr>
            <p:nvPr/>
          </p:nvSpPr>
          <p:spPr bwMode="auto">
            <a:xfrm>
              <a:off x="60769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Freeform 622"/>
            <p:cNvSpPr>
              <a:spLocks/>
            </p:cNvSpPr>
            <p:nvPr/>
          </p:nvSpPr>
          <p:spPr bwMode="auto">
            <a:xfrm>
              <a:off x="6146801" y="2195513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Freeform 623"/>
            <p:cNvSpPr>
              <a:spLocks/>
            </p:cNvSpPr>
            <p:nvPr/>
          </p:nvSpPr>
          <p:spPr bwMode="auto">
            <a:xfrm>
              <a:off x="621665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Freeform 624"/>
            <p:cNvSpPr>
              <a:spLocks/>
            </p:cNvSpPr>
            <p:nvPr/>
          </p:nvSpPr>
          <p:spPr bwMode="auto">
            <a:xfrm>
              <a:off x="628650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625"/>
            <p:cNvSpPr>
              <a:spLocks/>
            </p:cNvSpPr>
            <p:nvPr/>
          </p:nvSpPr>
          <p:spPr bwMode="auto">
            <a:xfrm>
              <a:off x="579755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626"/>
            <p:cNvSpPr>
              <a:spLocks/>
            </p:cNvSpPr>
            <p:nvPr/>
          </p:nvSpPr>
          <p:spPr bwMode="auto">
            <a:xfrm>
              <a:off x="586740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Freeform 627"/>
            <p:cNvSpPr>
              <a:spLocks/>
            </p:cNvSpPr>
            <p:nvPr/>
          </p:nvSpPr>
          <p:spPr bwMode="auto">
            <a:xfrm>
              <a:off x="5659438" y="2406651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Freeform 628"/>
            <p:cNvSpPr>
              <a:spLocks/>
            </p:cNvSpPr>
            <p:nvPr/>
          </p:nvSpPr>
          <p:spPr bwMode="auto">
            <a:xfrm>
              <a:off x="5659438" y="24765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629"/>
            <p:cNvSpPr>
              <a:spLocks/>
            </p:cNvSpPr>
            <p:nvPr/>
          </p:nvSpPr>
          <p:spPr bwMode="auto">
            <a:xfrm>
              <a:off x="5729288" y="2406651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Freeform 630"/>
            <p:cNvSpPr>
              <a:spLocks/>
            </p:cNvSpPr>
            <p:nvPr/>
          </p:nvSpPr>
          <p:spPr bwMode="auto">
            <a:xfrm>
              <a:off x="5729288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631"/>
            <p:cNvSpPr>
              <a:spLocks/>
            </p:cNvSpPr>
            <p:nvPr/>
          </p:nvSpPr>
          <p:spPr bwMode="auto">
            <a:xfrm>
              <a:off x="5659438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Freeform 632"/>
            <p:cNvSpPr>
              <a:spLocks/>
            </p:cNvSpPr>
            <p:nvPr/>
          </p:nvSpPr>
          <p:spPr bwMode="auto">
            <a:xfrm>
              <a:off x="5659438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Freeform 633"/>
            <p:cNvSpPr>
              <a:spLocks/>
            </p:cNvSpPr>
            <p:nvPr/>
          </p:nvSpPr>
          <p:spPr bwMode="auto">
            <a:xfrm>
              <a:off x="5729288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Freeform 634"/>
            <p:cNvSpPr>
              <a:spLocks/>
            </p:cNvSpPr>
            <p:nvPr/>
          </p:nvSpPr>
          <p:spPr bwMode="auto">
            <a:xfrm>
              <a:off x="5729288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Freeform 635"/>
            <p:cNvSpPr>
              <a:spLocks/>
            </p:cNvSpPr>
            <p:nvPr/>
          </p:nvSpPr>
          <p:spPr bwMode="auto">
            <a:xfrm>
              <a:off x="5659438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Freeform 636"/>
            <p:cNvSpPr>
              <a:spLocks/>
            </p:cNvSpPr>
            <p:nvPr/>
          </p:nvSpPr>
          <p:spPr bwMode="auto">
            <a:xfrm>
              <a:off x="5729288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637"/>
            <p:cNvSpPr>
              <a:spLocks/>
            </p:cNvSpPr>
            <p:nvPr/>
          </p:nvSpPr>
          <p:spPr bwMode="auto">
            <a:xfrm>
              <a:off x="5659438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Freeform 638"/>
            <p:cNvSpPr>
              <a:spLocks/>
            </p:cNvSpPr>
            <p:nvPr/>
          </p:nvSpPr>
          <p:spPr bwMode="auto">
            <a:xfrm>
              <a:off x="5589588" y="205740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Freeform 639"/>
            <p:cNvSpPr>
              <a:spLocks/>
            </p:cNvSpPr>
            <p:nvPr/>
          </p:nvSpPr>
          <p:spPr bwMode="auto">
            <a:xfrm>
              <a:off x="5588001" y="2406651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640"/>
            <p:cNvSpPr>
              <a:spLocks/>
            </p:cNvSpPr>
            <p:nvPr/>
          </p:nvSpPr>
          <p:spPr bwMode="auto">
            <a:xfrm>
              <a:off x="558800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Freeform 641"/>
            <p:cNvSpPr>
              <a:spLocks/>
            </p:cNvSpPr>
            <p:nvPr/>
          </p:nvSpPr>
          <p:spPr bwMode="auto">
            <a:xfrm>
              <a:off x="558800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Freeform 642"/>
            <p:cNvSpPr>
              <a:spLocks/>
            </p:cNvSpPr>
            <p:nvPr/>
          </p:nvSpPr>
          <p:spPr bwMode="auto">
            <a:xfrm>
              <a:off x="558800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Freeform 643"/>
            <p:cNvSpPr>
              <a:spLocks/>
            </p:cNvSpPr>
            <p:nvPr/>
          </p:nvSpPr>
          <p:spPr bwMode="auto">
            <a:xfrm>
              <a:off x="55181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644"/>
            <p:cNvSpPr>
              <a:spLocks/>
            </p:cNvSpPr>
            <p:nvPr/>
          </p:nvSpPr>
          <p:spPr bwMode="auto">
            <a:xfrm>
              <a:off x="5446713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5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5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5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645"/>
            <p:cNvSpPr>
              <a:spLocks/>
            </p:cNvSpPr>
            <p:nvPr/>
          </p:nvSpPr>
          <p:spPr bwMode="auto">
            <a:xfrm>
              <a:off x="558800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Freeform 646"/>
            <p:cNvSpPr>
              <a:spLocks/>
            </p:cNvSpPr>
            <p:nvPr/>
          </p:nvSpPr>
          <p:spPr bwMode="auto">
            <a:xfrm>
              <a:off x="5729288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647"/>
            <p:cNvSpPr>
              <a:spLocks/>
            </p:cNvSpPr>
            <p:nvPr/>
          </p:nvSpPr>
          <p:spPr bwMode="auto">
            <a:xfrm>
              <a:off x="593725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Freeform 648"/>
            <p:cNvSpPr>
              <a:spLocks/>
            </p:cNvSpPr>
            <p:nvPr/>
          </p:nvSpPr>
          <p:spPr bwMode="auto">
            <a:xfrm>
              <a:off x="6008688" y="21256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Freeform 649"/>
            <p:cNvSpPr>
              <a:spLocks/>
            </p:cNvSpPr>
            <p:nvPr/>
          </p:nvSpPr>
          <p:spPr bwMode="auto">
            <a:xfrm>
              <a:off x="607695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Freeform 650"/>
            <p:cNvSpPr>
              <a:spLocks/>
            </p:cNvSpPr>
            <p:nvPr/>
          </p:nvSpPr>
          <p:spPr bwMode="auto">
            <a:xfrm>
              <a:off x="6146801" y="21256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651"/>
            <p:cNvSpPr>
              <a:spLocks/>
            </p:cNvSpPr>
            <p:nvPr/>
          </p:nvSpPr>
          <p:spPr bwMode="auto">
            <a:xfrm>
              <a:off x="621665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652"/>
            <p:cNvSpPr>
              <a:spLocks/>
            </p:cNvSpPr>
            <p:nvPr/>
          </p:nvSpPr>
          <p:spPr bwMode="auto">
            <a:xfrm>
              <a:off x="628650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Freeform 653"/>
            <p:cNvSpPr>
              <a:spLocks/>
            </p:cNvSpPr>
            <p:nvPr/>
          </p:nvSpPr>
          <p:spPr bwMode="auto">
            <a:xfrm>
              <a:off x="656748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Freeform 654"/>
            <p:cNvSpPr>
              <a:spLocks/>
            </p:cNvSpPr>
            <p:nvPr/>
          </p:nvSpPr>
          <p:spPr bwMode="auto">
            <a:xfrm>
              <a:off x="6637338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655"/>
            <p:cNvSpPr>
              <a:spLocks/>
            </p:cNvSpPr>
            <p:nvPr/>
          </p:nvSpPr>
          <p:spPr bwMode="auto">
            <a:xfrm>
              <a:off x="6707188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656"/>
            <p:cNvSpPr>
              <a:spLocks/>
            </p:cNvSpPr>
            <p:nvPr/>
          </p:nvSpPr>
          <p:spPr bwMode="auto">
            <a:xfrm>
              <a:off x="67770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Freeform 657"/>
            <p:cNvSpPr>
              <a:spLocks/>
            </p:cNvSpPr>
            <p:nvPr/>
          </p:nvSpPr>
          <p:spPr bwMode="auto">
            <a:xfrm>
              <a:off x="6846888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Freeform 658"/>
            <p:cNvSpPr>
              <a:spLocks/>
            </p:cNvSpPr>
            <p:nvPr/>
          </p:nvSpPr>
          <p:spPr bwMode="auto">
            <a:xfrm>
              <a:off x="6916738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659"/>
            <p:cNvSpPr>
              <a:spLocks/>
            </p:cNvSpPr>
            <p:nvPr/>
          </p:nvSpPr>
          <p:spPr bwMode="auto">
            <a:xfrm>
              <a:off x="6986588" y="22653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Freeform 660"/>
            <p:cNvSpPr>
              <a:spLocks/>
            </p:cNvSpPr>
            <p:nvPr/>
          </p:nvSpPr>
          <p:spPr bwMode="auto">
            <a:xfrm>
              <a:off x="70564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Freeform 661"/>
            <p:cNvSpPr>
              <a:spLocks/>
            </p:cNvSpPr>
            <p:nvPr/>
          </p:nvSpPr>
          <p:spPr bwMode="auto">
            <a:xfrm>
              <a:off x="7126288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Freeform 662"/>
            <p:cNvSpPr>
              <a:spLocks/>
            </p:cNvSpPr>
            <p:nvPr/>
          </p:nvSpPr>
          <p:spPr bwMode="auto">
            <a:xfrm>
              <a:off x="656748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Freeform 663"/>
            <p:cNvSpPr>
              <a:spLocks/>
            </p:cNvSpPr>
            <p:nvPr/>
          </p:nvSpPr>
          <p:spPr bwMode="auto">
            <a:xfrm>
              <a:off x="663733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664"/>
            <p:cNvSpPr>
              <a:spLocks/>
            </p:cNvSpPr>
            <p:nvPr/>
          </p:nvSpPr>
          <p:spPr bwMode="auto">
            <a:xfrm>
              <a:off x="670718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665"/>
            <p:cNvSpPr>
              <a:spLocks/>
            </p:cNvSpPr>
            <p:nvPr/>
          </p:nvSpPr>
          <p:spPr bwMode="auto">
            <a:xfrm>
              <a:off x="67770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666"/>
            <p:cNvSpPr>
              <a:spLocks/>
            </p:cNvSpPr>
            <p:nvPr/>
          </p:nvSpPr>
          <p:spPr bwMode="auto">
            <a:xfrm>
              <a:off x="6846888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667"/>
            <p:cNvSpPr>
              <a:spLocks/>
            </p:cNvSpPr>
            <p:nvPr/>
          </p:nvSpPr>
          <p:spPr bwMode="auto">
            <a:xfrm>
              <a:off x="6916738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Freeform 668"/>
            <p:cNvSpPr>
              <a:spLocks/>
            </p:cNvSpPr>
            <p:nvPr/>
          </p:nvSpPr>
          <p:spPr bwMode="auto">
            <a:xfrm>
              <a:off x="6986588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Freeform 669"/>
            <p:cNvSpPr>
              <a:spLocks/>
            </p:cNvSpPr>
            <p:nvPr/>
          </p:nvSpPr>
          <p:spPr bwMode="auto">
            <a:xfrm>
              <a:off x="70564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670"/>
            <p:cNvSpPr>
              <a:spLocks/>
            </p:cNvSpPr>
            <p:nvPr/>
          </p:nvSpPr>
          <p:spPr bwMode="auto">
            <a:xfrm>
              <a:off x="656748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671"/>
            <p:cNvSpPr>
              <a:spLocks/>
            </p:cNvSpPr>
            <p:nvPr/>
          </p:nvSpPr>
          <p:spPr bwMode="auto">
            <a:xfrm>
              <a:off x="663733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672"/>
            <p:cNvSpPr>
              <a:spLocks/>
            </p:cNvSpPr>
            <p:nvPr/>
          </p:nvSpPr>
          <p:spPr bwMode="auto">
            <a:xfrm>
              <a:off x="6429376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Freeform 673"/>
            <p:cNvSpPr>
              <a:spLocks/>
            </p:cNvSpPr>
            <p:nvPr/>
          </p:nvSpPr>
          <p:spPr bwMode="auto">
            <a:xfrm>
              <a:off x="64976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Freeform 674"/>
            <p:cNvSpPr>
              <a:spLocks/>
            </p:cNvSpPr>
            <p:nvPr/>
          </p:nvSpPr>
          <p:spPr bwMode="auto">
            <a:xfrm>
              <a:off x="6429376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675"/>
            <p:cNvSpPr>
              <a:spLocks/>
            </p:cNvSpPr>
            <p:nvPr/>
          </p:nvSpPr>
          <p:spPr bwMode="auto">
            <a:xfrm>
              <a:off x="64976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676"/>
            <p:cNvSpPr>
              <a:spLocks/>
            </p:cNvSpPr>
            <p:nvPr/>
          </p:nvSpPr>
          <p:spPr bwMode="auto">
            <a:xfrm>
              <a:off x="656748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677"/>
            <p:cNvSpPr>
              <a:spLocks/>
            </p:cNvSpPr>
            <p:nvPr/>
          </p:nvSpPr>
          <p:spPr bwMode="auto">
            <a:xfrm>
              <a:off x="6637338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Freeform 678"/>
            <p:cNvSpPr>
              <a:spLocks/>
            </p:cNvSpPr>
            <p:nvPr/>
          </p:nvSpPr>
          <p:spPr bwMode="auto">
            <a:xfrm>
              <a:off x="6707188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Freeform 679"/>
            <p:cNvSpPr>
              <a:spLocks/>
            </p:cNvSpPr>
            <p:nvPr/>
          </p:nvSpPr>
          <p:spPr bwMode="auto">
            <a:xfrm>
              <a:off x="656748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680"/>
            <p:cNvSpPr>
              <a:spLocks/>
            </p:cNvSpPr>
            <p:nvPr/>
          </p:nvSpPr>
          <p:spPr bwMode="auto">
            <a:xfrm>
              <a:off x="6637338" y="23415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681"/>
            <p:cNvSpPr>
              <a:spLocks/>
            </p:cNvSpPr>
            <p:nvPr/>
          </p:nvSpPr>
          <p:spPr bwMode="auto">
            <a:xfrm>
              <a:off x="6707188" y="23415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682"/>
            <p:cNvSpPr>
              <a:spLocks/>
            </p:cNvSpPr>
            <p:nvPr/>
          </p:nvSpPr>
          <p:spPr bwMode="auto">
            <a:xfrm>
              <a:off x="6429376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683"/>
            <p:cNvSpPr>
              <a:spLocks/>
            </p:cNvSpPr>
            <p:nvPr/>
          </p:nvSpPr>
          <p:spPr bwMode="auto">
            <a:xfrm>
              <a:off x="649763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Freeform 684"/>
            <p:cNvSpPr>
              <a:spLocks/>
            </p:cNvSpPr>
            <p:nvPr/>
          </p:nvSpPr>
          <p:spPr bwMode="auto">
            <a:xfrm>
              <a:off x="6429376" y="2341563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685"/>
            <p:cNvSpPr>
              <a:spLocks/>
            </p:cNvSpPr>
            <p:nvPr/>
          </p:nvSpPr>
          <p:spPr bwMode="auto">
            <a:xfrm>
              <a:off x="63579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686"/>
            <p:cNvSpPr>
              <a:spLocks/>
            </p:cNvSpPr>
            <p:nvPr/>
          </p:nvSpPr>
          <p:spPr bwMode="auto">
            <a:xfrm>
              <a:off x="635793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687"/>
            <p:cNvSpPr>
              <a:spLocks/>
            </p:cNvSpPr>
            <p:nvPr/>
          </p:nvSpPr>
          <p:spPr bwMode="auto">
            <a:xfrm>
              <a:off x="649763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Freeform 688"/>
            <p:cNvSpPr>
              <a:spLocks/>
            </p:cNvSpPr>
            <p:nvPr/>
          </p:nvSpPr>
          <p:spPr bwMode="auto">
            <a:xfrm>
              <a:off x="6567488" y="25463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689"/>
            <p:cNvSpPr>
              <a:spLocks/>
            </p:cNvSpPr>
            <p:nvPr/>
          </p:nvSpPr>
          <p:spPr bwMode="auto">
            <a:xfrm>
              <a:off x="6637338" y="254635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9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Freeform 690"/>
            <p:cNvSpPr>
              <a:spLocks/>
            </p:cNvSpPr>
            <p:nvPr/>
          </p:nvSpPr>
          <p:spPr bwMode="auto">
            <a:xfrm>
              <a:off x="6707188" y="254635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Freeform 691"/>
            <p:cNvSpPr>
              <a:spLocks/>
            </p:cNvSpPr>
            <p:nvPr/>
          </p:nvSpPr>
          <p:spPr bwMode="auto">
            <a:xfrm>
              <a:off x="6707188" y="26193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Freeform 692"/>
            <p:cNvSpPr>
              <a:spLocks/>
            </p:cNvSpPr>
            <p:nvPr/>
          </p:nvSpPr>
          <p:spPr bwMode="auto">
            <a:xfrm>
              <a:off x="6567488" y="24812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Freeform 693"/>
            <p:cNvSpPr>
              <a:spLocks/>
            </p:cNvSpPr>
            <p:nvPr/>
          </p:nvSpPr>
          <p:spPr bwMode="auto">
            <a:xfrm>
              <a:off x="6637338" y="24812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Freeform 694"/>
            <p:cNvSpPr>
              <a:spLocks/>
            </p:cNvSpPr>
            <p:nvPr/>
          </p:nvSpPr>
          <p:spPr bwMode="auto">
            <a:xfrm>
              <a:off x="6707188" y="24812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Freeform 695"/>
            <p:cNvSpPr>
              <a:spLocks/>
            </p:cNvSpPr>
            <p:nvPr/>
          </p:nvSpPr>
          <p:spPr bwMode="auto">
            <a:xfrm>
              <a:off x="6497638" y="24812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Freeform 696"/>
            <p:cNvSpPr>
              <a:spLocks/>
            </p:cNvSpPr>
            <p:nvPr/>
          </p:nvSpPr>
          <p:spPr bwMode="auto">
            <a:xfrm>
              <a:off x="6429376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Freeform 697"/>
            <p:cNvSpPr>
              <a:spLocks/>
            </p:cNvSpPr>
            <p:nvPr/>
          </p:nvSpPr>
          <p:spPr bwMode="auto">
            <a:xfrm>
              <a:off x="64976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4" name="Freeform 698"/>
            <p:cNvSpPr>
              <a:spLocks/>
            </p:cNvSpPr>
            <p:nvPr/>
          </p:nvSpPr>
          <p:spPr bwMode="auto">
            <a:xfrm>
              <a:off x="670718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Freeform 699"/>
            <p:cNvSpPr>
              <a:spLocks/>
            </p:cNvSpPr>
            <p:nvPr/>
          </p:nvSpPr>
          <p:spPr bwMode="auto">
            <a:xfrm>
              <a:off x="67770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Freeform 700"/>
            <p:cNvSpPr>
              <a:spLocks/>
            </p:cNvSpPr>
            <p:nvPr/>
          </p:nvSpPr>
          <p:spPr bwMode="auto">
            <a:xfrm>
              <a:off x="6846888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Freeform 701"/>
            <p:cNvSpPr>
              <a:spLocks/>
            </p:cNvSpPr>
            <p:nvPr/>
          </p:nvSpPr>
          <p:spPr bwMode="auto">
            <a:xfrm>
              <a:off x="6916738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Freeform 702"/>
            <p:cNvSpPr>
              <a:spLocks/>
            </p:cNvSpPr>
            <p:nvPr/>
          </p:nvSpPr>
          <p:spPr bwMode="auto">
            <a:xfrm>
              <a:off x="6986588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9" name="Freeform 703"/>
            <p:cNvSpPr>
              <a:spLocks/>
            </p:cNvSpPr>
            <p:nvPr/>
          </p:nvSpPr>
          <p:spPr bwMode="auto">
            <a:xfrm>
              <a:off x="70564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Freeform 704"/>
            <p:cNvSpPr>
              <a:spLocks/>
            </p:cNvSpPr>
            <p:nvPr/>
          </p:nvSpPr>
          <p:spPr bwMode="auto">
            <a:xfrm>
              <a:off x="593725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Freeform 705"/>
            <p:cNvSpPr>
              <a:spLocks/>
            </p:cNvSpPr>
            <p:nvPr/>
          </p:nvSpPr>
          <p:spPr bwMode="auto">
            <a:xfrm>
              <a:off x="6008688" y="20574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Freeform 706"/>
            <p:cNvSpPr>
              <a:spLocks/>
            </p:cNvSpPr>
            <p:nvPr/>
          </p:nvSpPr>
          <p:spPr bwMode="auto">
            <a:xfrm>
              <a:off x="6076951" y="20574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Freeform 707"/>
            <p:cNvSpPr>
              <a:spLocks/>
            </p:cNvSpPr>
            <p:nvPr/>
          </p:nvSpPr>
          <p:spPr bwMode="auto">
            <a:xfrm>
              <a:off x="6146801" y="20574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Freeform 708"/>
            <p:cNvSpPr>
              <a:spLocks/>
            </p:cNvSpPr>
            <p:nvPr/>
          </p:nvSpPr>
          <p:spPr bwMode="auto">
            <a:xfrm>
              <a:off x="621665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Freeform 709"/>
            <p:cNvSpPr>
              <a:spLocks/>
            </p:cNvSpPr>
            <p:nvPr/>
          </p:nvSpPr>
          <p:spPr bwMode="auto">
            <a:xfrm>
              <a:off x="628650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Freeform 710"/>
            <p:cNvSpPr>
              <a:spLocks/>
            </p:cNvSpPr>
            <p:nvPr/>
          </p:nvSpPr>
          <p:spPr bwMode="auto">
            <a:xfrm>
              <a:off x="6357938" y="20574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Freeform 711"/>
            <p:cNvSpPr>
              <a:spLocks/>
            </p:cNvSpPr>
            <p:nvPr/>
          </p:nvSpPr>
          <p:spPr bwMode="auto">
            <a:xfrm>
              <a:off x="6008688" y="1990726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Freeform 712"/>
            <p:cNvSpPr>
              <a:spLocks/>
            </p:cNvSpPr>
            <p:nvPr/>
          </p:nvSpPr>
          <p:spPr bwMode="auto">
            <a:xfrm>
              <a:off x="6076951" y="1990726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Freeform 713"/>
            <p:cNvSpPr>
              <a:spLocks/>
            </p:cNvSpPr>
            <p:nvPr/>
          </p:nvSpPr>
          <p:spPr bwMode="auto">
            <a:xfrm>
              <a:off x="6146801" y="1990726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Freeform 714"/>
            <p:cNvSpPr>
              <a:spLocks/>
            </p:cNvSpPr>
            <p:nvPr/>
          </p:nvSpPr>
          <p:spPr bwMode="auto">
            <a:xfrm>
              <a:off x="6216651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Freeform 715"/>
            <p:cNvSpPr>
              <a:spLocks/>
            </p:cNvSpPr>
            <p:nvPr/>
          </p:nvSpPr>
          <p:spPr bwMode="auto">
            <a:xfrm>
              <a:off x="6286501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Freeform 716"/>
            <p:cNvSpPr>
              <a:spLocks/>
            </p:cNvSpPr>
            <p:nvPr/>
          </p:nvSpPr>
          <p:spPr bwMode="auto">
            <a:xfrm>
              <a:off x="579755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Freeform 717"/>
            <p:cNvSpPr>
              <a:spLocks/>
            </p:cNvSpPr>
            <p:nvPr/>
          </p:nvSpPr>
          <p:spPr bwMode="auto">
            <a:xfrm>
              <a:off x="5797551" y="18510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4" name="Freeform 718"/>
            <p:cNvSpPr>
              <a:spLocks/>
            </p:cNvSpPr>
            <p:nvPr/>
          </p:nvSpPr>
          <p:spPr bwMode="auto">
            <a:xfrm>
              <a:off x="5659438" y="20574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Freeform 719"/>
            <p:cNvSpPr>
              <a:spLocks/>
            </p:cNvSpPr>
            <p:nvPr/>
          </p:nvSpPr>
          <p:spPr bwMode="auto">
            <a:xfrm>
              <a:off x="5729288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Freeform 720"/>
            <p:cNvSpPr>
              <a:spLocks/>
            </p:cNvSpPr>
            <p:nvPr/>
          </p:nvSpPr>
          <p:spPr bwMode="auto">
            <a:xfrm>
              <a:off x="5659438" y="1990726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Freeform 721"/>
            <p:cNvSpPr>
              <a:spLocks/>
            </p:cNvSpPr>
            <p:nvPr/>
          </p:nvSpPr>
          <p:spPr bwMode="auto">
            <a:xfrm>
              <a:off x="5729288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8" name="Freeform 722"/>
            <p:cNvSpPr>
              <a:spLocks/>
            </p:cNvSpPr>
            <p:nvPr/>
          </p:nvSpPr>
          <p:spPr bwMode="auto">
            <a:xfrm>
              <a:off x="5659438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Freeform 723"/>
            <p:cNvSpPr>
              <a:spLocks/>
            </p:cNvSpPr>
            <p:nvPr/>
          </p:nvSpPr>
          <p:spPr bwMode="auto">
            <a:xfrm>
              <a:off x="5589588" y="18526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Freeform 724"/>
            <p:cNvSpPr>
              <a:spLocks/>
            </p:cNvSpPr>
            <p:nvPr/>
          </p:nvSpPr>
          <p:spPr bwMode="auto">
            <a:xfrm>
              <a:off x="558800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1" name="Freeform 725"/>
            <p:cNvSpPr>
              <a:spLocks/>
            </p:cNvSpPr>
            <p:nvPr/>
          </p:nvSpPr>
          <p:spPr bwMode="auto">
            <a:xfrm>
              <a:off x="5518151" y="18526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Freeform 726"/>
            <p:cNvSpPr>
              <a:spLocks/>
            </p:cNvSpPr>
            <p:nvPr/>
          </p:nvSpPr>
          <p:spPr bwMode="auto">
            <a:xfrm>
              <a:off x="5516563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Freeform 727"/>
            <p:cNvSpPr>
              <a:spLocks/>
            </p:cNvSpPr>
            <p:nvPr/>
          </p:nvSpPr>
          <p:spPr bwMode="auto">
            <a:xfrm>
              <a:off x="5729288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4" name="Freeform 728"/>
            <p:cNvSpPr>
              <a:spLocks/>
            </p:cNvSpPr>
            <p:nvPr/>
          </p:nvSpPr>
          <p:spPr bwMode="auto">
            <a:xfrm>
              <a:off x="5659438" y="18494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Freeform 729"/>
            <p:cNvSpPr>
              <a:spLocks/>
            </p:cNvSpPr>
            <p:nvPr/>
          </p:nvSpPr>
          <p:spPr bwMode="auto">
            <a:xfrm>
              <a:off x="57292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Freeform 730"/>
            <p:cNvSpPr>
              <a:spLocks/>
            </p:cNvSpPr>
            <p:nvPr/>
          </p:nvSpPr>
          <p:spPr bwMode="auto">
            <a:xfrm>
              <a:off x="5659438" y="17780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Freeform 731"/>
            <p:cNvSpPr>
              <a:spLocks/>
            </p:cNvSpPr>
            <p:nvPr/>
          </p:nvSpPr>
          <p:spPr bwMode="auto">
            <a:xfrm>
              <a:off x="5729288" y="17780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Freeform 732"/>
            <p:cNvSpPr>
              <a:spLocks/>
            </p:cNvSpPr>
            <p:nvPr/>
          </p:nvSpPr>
          <p:spPr bwMode="auto">
            <a:xfrm>
              <a:off x="5729288" y="170973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9" name="Freeform 733"/>
            <p:cNvSpPr>
              <a:spLocks/>
            </p:cNvSpPr>
            <p:nvPr/>
          </p:nvSpPr>
          <p:spPr bwMode="auto">
            <a:xfrm>
              <a:off x="593725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Freeform 734"/>
            <p:cNvSpPr>
              <a:spLocks/>
            </p:cNvSpPr>
            <p:nvPr/>
          </p:nvSpPr>
          <p:spPr bwMode="auto">
            <a:xfrm>
              <a:off x="6008688" y="19208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Freeform 735"/>
            <p:cNvSpPr>
              <a:spLocks/>
            </p:cNvSpPr>
            <p:nvPr/>
          </p:nvSpPr>
          <p:spPr bwMode="auto">
            <a:xfrm>
              <a:off x="607695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Freeform 736"/>
            <p:cNvSpPr>
              <a:spLocks/>
            </p:cNvSpPr>
            <p:nvPr/>
          </p:nvSpPr>
          <p:spPr bwMode="auto">
            <a:xfrm>
              <a:off x="6146801" y="19208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Freeform 737"/>
            <p:cNvSpPr>
              <a:spLocks/>
            </p:cNvSpPr>
            <p:nvPr/>
          </p:nvSpPr>
          <p:spPr bwMode="auto">
            <a:xfrm>
              <a:off x="621665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Freeform 738"/>
            <p:cNvSpPr>
              <a:spLocks/>
            </p:cNvSpPr>
            <p:nvPr/>
          </p:nvSpPr>
          <p:spPr bwMode="auto">
            <a:xfrm>
              <a:off x="628650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Freeform 739"/>
            <p:cNvSpPr>
              <a:spLocks/>
            </p:cNvSpPr>
            <p:nvPr/>
          </p:nvSpPr>
          <p:spPr bwMode="auto">
            <a:xfrm>
              <a:off x="656748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Freeform 740"/>
            <p:cNvSpPr>
              <a:spLocks/>
            </p:cNvSpPr>
            <p:nvPr/>
          </p:nvSpPr>
          <p:spPr bwMode="auto">
            <a:xfrm>
              <a:off x="6637338" y="20605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Freeform 741"/>
            <p:cNvSpPr>
              <a:spLocks/>
            </p:cNvSpPr>
            <p:nvPr/>
          </p:nvSpPr>
          <p:spPr bwMode="auto">
            <a:xfrm>
              <a:off x="6707188" y="20605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Freeform 742"/>
            <p:cNvSpPr>
              <a:spLocks/>
            </p:cNvSpPr>
            <p:nvPr/>
          </p:nvSpPr>
          <p:spPr bwMode="auto">
            <a:xfrm>
              <a:off x="67770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Freeform 743"/>
            <p:cNvSpPr>
              <a:spLocks/>
            </p:cNvSpPr>
            <p:nvPr/>
          </p:nvSpPr>
          <p:spPr bwMode="auto">
            <a:xfrm>
              <a:off x="6846888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Freeform 744"/>
            <p:cNvSpPr>
              <a:spLocks/>
            </p:cNvSpPr>
            <p:nvPr/>
          </p:nvSpPr>
          <p:spPr bwMode="auto">
            <a:xfrm>
              <a:off x="6916738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Freeform 745"/>
            <p:cNvSpPr>
              <a:spLocks/>
            </p:cNvSpPr>
            <p:nvPr/>
          </p:nvSpPr>
          <p:spPr bwMode="auto">
            <a:xfrm>
              <a:off x="6986588" y="20605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Freeform 746"/>
            <p:cNvSpPr>
              <a:spLocks/>
            </p:cNvSpPr>
            <p:nvPr/>
          </p:nvSpPr>
          <p:spPr bwMode="auto">
            <a:xfrm>
              <a:off x="70564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Freeform 747"/>
            <p:cNvSpPr>
              <a:spLocks/>
            </p:cNvSpPr>
            <p:nvPr/>
          </p:nvSpPr>
          <p:spPr bwMode="auto">
            <a:xfrm>
              <a:off x="7126288" y="20605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Freeform 748"/>
            <p:cNvSpPr>
              <a:spLocks/>
            </p:cNvSpPr>
            <p:nvPr/>
          </p:nvSpPr>
          <p:spPr bwMode="auto">
            <a:xfrm>
              <a:off x="656748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Freeform 749"/>
            <p:cNvSpPr>
              <a:spLocks/>
            </p:cNvSpPr>
            <p:nvPr/>
          </p:nvSpPr>
          <p:spPr bwMode="auto">
            <a:xfrm>
              <a:off x="6637338" y="19939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Freeform 750"/>
            <p:cNvSpPr>
              <a:spLocks/>
            </p:cNvSpPr>
            <p:nvPr/>
          </p:nvSpPr>
          <p:spPr bwMode="auto">
            <a:xfrm>
              <a:off x="6707188" y="19939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Freeform 751"/>
            <p:cNvSpPr>
              <a:spLocks/>
            </p:cNvSpPr>
            <p:nvPr/>
          </p:nvSpPr>
          <p:spPr bwMode="auto">
            <a:xfrm>
              <a:off x="67770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Freeform 752"/>
            <p:cNvSpPr>
              <a:spLocks/>
            </p:cNvSpPr>
            <p:nvPr/>
          </p:nvSpPr>
          <p:spPr bwMode="auto">
            <a:xfrm>
              <a:off x="6846888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9" name="Freeform 753"/>
            <p:cNvSpPr>
              <a:spLocks/>
            </p:cNvSpPr>
            <p:nvPr/>
          </p:nvSpPr>
          <p:spPr bwMode="auto">
            <a:xfrm>
              <a:off x="6916738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0" name="Freeform 754"/>
            <p:cNvSpPr>
              <a:spLocks/>
            </p:cNvSpPr>
            <p:nvPr/>
          </p:nvSpPr>
          <p:spPr bwMode="auto">
            <a:xfrm>
              <a:off x="6986588" y="19939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1" name="Freeform 755"/>
            <p:cNvSpPr>
              <a:spLocks/>
            </p:cNvSpPr>
            <p:nvPr/>
          </p:nvSpPr>
          <p:spPr bwMode="auto">
            <a:xfrm>
              <a:off x="70564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2" name="Freeform 756"/>
            <p:cNvSpPr>
              <a:spLocks/>
            </p:cNvSpPr>
            <p:nvPr/>
          </p:nvSpPr>
          <p:spPr bwMode="auto">
            <a:xfrm>
              <a:off x="656748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Freeform 757"/>
            <p:cNvSpPr>
              <a:spLocks/>
            </p:cNvSpPr>
            <p:nvPr/>
          </p:nvSpPr>
          <p:spPr bwMode="auto">
            <a:xfrm>
              <a:off x="6637338" y="19240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Freeform 758"/>
            <p:cNvSpPr>
              <a:spLocks/>
            </p:cNvSpPr>
            <p:nvPr/>
          </p:nvSpPr>
          <p:spPr bwMode="auto">
            <a:xfrm>
              <a:off x="6429376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Freeform 759"/>
            <p:cNvSpPr>
              <a:spLocks/>
            </p:cNvSpPr>
            <p:nvPr/>
          </p:nvSpPr>
          <p:spPr bwMode="auto">
            <a:xfrm>
              <a:off x="64976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Freeform 760"/>
            <p:cNvSpPr>
              <a:spLocks/>
            </p:cNvSpPr>
            <p:nvPr/>
          </p:nvSpPr>
          <p:spPr bwMode="auto">
            <a:xfrm>
              <a:off x="6567488" y="28209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Freeform 761"/>
            <p:cNvSpPr>
              <a:spLocks/>
            </p:cNvSpPr>
            <p:nvPr/>
          </p:nvSpPr>
          <p:spPr bwMode="auto">
            <a:xfrm>
              <a:off x="6637338" y="28209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Freeform 762"/>
            <p:cNvSpPr>
              <a:spLocks/>
            </p:cNvSpPr>
            <p:nvPr/>
          </p:nvSpPr>
          <p:spPr bwMode="auto">
            <a:xfrm>
              <a:off x="6567488" y="2754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Freeform 763"/>
            <p:cNvSpPr>
              <a:spLocks/>
            </p:cNvSpPr>
            <p:nvPr/>
          </p:nvSpPr>
          <p:spPr bwMode="auto">
            <a:xfrm>
              <a:off x="6637338" y="27543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Freeform 764"/>
            <p:cNvSpPr>
              <a:spLocks/>
            </p:cNvSpPr>
            <p:nvPr/>
          </p:nvSpPr>
          <p:spPr bwMode="auto">
            <a:xfrm>
              <a:off x="6567488" y="26844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Freeform 765"/>
            <p:cNvSpPr>
              <a:spLocks/>
            </p:cNvSpPr>
            <p:nvPr/>
          </p:nvSpPr>
          <p:spPr bwMode="auto">
            <a:xfrm>
              <a:off x="6637338" y="26844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Freeform 766"/>
            <p:cNvSpPr>
              <a:spLocks/>
            </p:cNvSpPr>
            <p:nvPr/>
          </p:nvSpPr>
          <p:spPr bwMode="auto">
            <a:xfrm>
              <a:off x="6497638" y="28209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Freeform 767"/>
            <p:cNvSpPr>
              <a:spLocks/>
            </p:cNvSpPr>
            <p:nvPr/>
          </p:nvSpPr>
          <p:spPr bwMode="auto">
            <a:xfrm>
              <a:off x="6497638" y="2754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Freeform 768"/>
            <p:cNvSpPr>
              <a:spLocks/>
            </p:cNvSpPr>
            <p:nvPr/>
          </p:nvSpPr>
          <p:spPr bwMode="auto">
            <a:xfrm>
              <a:off x="6567488" y="29638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Freeform 769"/>
            <p:cNvSpPr>
              <a:spLocks/>
            </p:cNvSpPr>
            <p:nvPr/>
          </p:nvSpPr>
          <p:spPr bwMode="auto">
            <a:xfrm>
              <a:off x="6637338" y="29638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Freeform 770"/>
            <p:cNvSpPr>
              <a:spLocks/>
            </p:cNvSpPr>
            <p:nvPr/>
          </p:nvSpPr>
          <p:spPr bwMode="auto">
            <a:xfrm>
              <a:off x="6567488" y="2897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Freeform 771"/>
            <p:cNvSpPr>
              <a:spLocks/>
            </p:cNvSpPr>
            <p:nvPr/>
          </p:nvSpPr>
          <p:spPr bwMode="auto">
            <a:xfrm>
              <a:off x="6637338" y="28971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Freeform 772"/>
            <p:cNvSpPr>
              <a:spLocks/>
            </p:cNvSpPr>
            <p:nvPr/>
          </p:nvSpPr>
          <p:spPr bwMode="auto">
            <a:xfrm>
              <a:off x="6497638" y="29638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Freeform 773"/>
            <p:cNvSpPr>
              <a:spLocks/>
            </p:cNvSpPr>
            <p:nvPr/>
          </p:nvSpPr>
          <p:spPr bwMode="auto">
            <a:xfrm>
              <a:off x="6497638" y="2897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Freeform 774"/>
            <p:cNvSpPr>
              <a:spLocks/>
            </p:cNvSpPr>
            <p:nvPr/>
          </p:nvSpPr>
          <p:spPr bwMode="auto">
            <a:xfrm>
              <a:off x="6567488" y="31035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Freeform 775"/>
            <p:cNvSpPr>
              <a:spLocks/>
            </p:cNvSpPr>
            <p:nvPr/>
          </p:nvSpPr>
          <p:spPr bwMode="auto">
            <a:xfrm>
              <a:off x="6497638" y="31035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Freeform 776"/>
            <p:cNvSpPr>
              <a:spLocks/>
            </p:cNvSpPr>
            <p:nvPr/>
          </p:nvSpPr>
          <p:spPr bwMode="auto">
            <a:xfrm>
              <a:off x="6637338" y="31035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Freeform 777"/>
            <p:cNvSpPr>
              <a:spLocks/>
            </p:cNvSpPr>
            <p:nvPr/>
          </p:nvSpPr>
          <p:spPr bwMode="auto">
            <a:xfrm>
              <a:off x="6567488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Freeform 778"/>
            <p:cNvSpPr>
              <a:spLocks/>
            </p:cNvSpPr>
            <p:nvPr/>
          </p:nvSpPr>
          <p:spPr bwMode="auto">
            <a:xfrm>
              <a:off x="6637338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Freeform 779"/>
            <p:cNvSpPr>
              <a:spLocks/>
            </p:cNvSpPr>
            <p:nvPr/>
          </p:nvSpPr>
          <p:spPr bwMode="auto">
            <a:xfrm>
              <a:off x="6497638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Freeform 780"/>
            <p:cNvSpPr>
              <a:spLocks/>
            </p:cNvSpPr>
            <p:nvPr/>
          </p:nvSpPr>
          <p:spPr bwMode="auto">
            <a:xfrm>
              <a:off x="6426201" y="30368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Freeform 781"/>
            <p:cNvSpPr>
              <a:spLocks/>
            </p:cNvSpPr>
            <p:nvPr/>
          </p:nvSpPr>
          <p:spPr bwMode="auto">
            <a:xfrm>
              <a:off x="6567488" y="32432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Freeform 782"/>
            <p:cNvSpPr>
              <a:spLocks/>
            </p:cNvSpPr>
            <p:nvPr/>
          </p:nvSpPr>
          <p:spPr bwMode="auto">
            <a:xfrm>
              <a:off x="6567488" y="33178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Freeform 783"/>
            <p:cNvSpPr>
              <a:spLocks/>
            </p:cNvSpPr>
            <p:nvPr/>
          </p:nvSpPr>
          <p:spPr bwMode="auto">
            <a:xfrm>
              <a:off x="6637338" y="32432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Freeform 784"/>
            <p:cNvSpPr>
              <a:spLocks/>
            </p:cNvSpPr>
            <p:nvPr/>
          </p:nvSpPr>
          <p:spPr bwMode="auto">
            <a:xfrm>
              <a:off x="6567488" y="31765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3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Freeform 785"/>
            <p:cNvSpPr>
              <a:spLocks/>
            </p:cNvSpPr>
            <p:nvPr/>
          </p:nvSpPr>
          <p:spPr bwMode="auto">
            <a:xfrm>
              <a:off x="6637338" y="3176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3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Freeform 786"/>
            <p:cNvSpPr>
              <a:spLocks/>
            </p:cNvSpPr>
            <p:nvPr/>
          </p:nvSpPr>
          <p:spPr bwMode="auto">
            <a:xfrm>
              <a:off x="6497638" y="31765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3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Freeform 787"/>
            <p:cNvSpPr>
              <a:spLocks/>
            </p:cNvSpPr>
            <p:nvPr/>
          </p:nvSpPr>
          <p:spPr bwMode="auto">
            <a:xfrm>
              <a:off x="6497638" y="26844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788"/>
            <p:cNvSpPr>
              <a:spLocks/>
            </p:cNvSpPr>
            <p:nvPr/>
          </p:nvSpPr>
          <p:spPr bwMode="auto">
            <a:xfrm>
              <a:off x="6567488" y="2616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Freeform 789"/>
            <p:cNvSpPr>
              <a:spLocks/>
            </p:cNvSpPr>
            <p:nvPr/>
          </p:nvSpPr>
          <p:spPr bwMode="auto">
            <a:xfrm>
              <a:off x="6637338" y="26162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3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Freeform 790"/>
            <p:cNvSpPr>
              <a:spLocks/>
            </p:cNvSpPr>
            <p:nvPr/>
          </p:nvSpPr>
          <p:spPr bwMode="auto">
            <a:xfrm>
              <a:off x="6497638" y="2616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3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Freeform 791"/>
            <p:cNvSpPr>
              <a:spLocks/>
            </p:cNvSpPr>
            <p:nvPr/>
          </p:nvSpPr>
          <p:spPr bwMode="auto">
            <a:xfrm>
              <a:off x="6429376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Freeform 792"/>
            <p:cNvSpPr>
              <a:spLocks/>
            </p:cNvSpPr>
            <p:nvPr/>
          </p:nvSpPr>
          <p:spPr bwMode="auto">
            <a:xfrm>
              <a:off x="64976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Freeform 793"/>
            <p:cNvSpPr>
              <a:spLocks/>
            </p:cNvSpPr>
            <p:nvPr/>
          </p:nvSpPr>
          <p:spPr bwMode="auto">
            <a:xfrm>
              <a:off x="6429376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Freeform 794"/>
            <p:cNvSpPr>
              <a:spLocks/>
            </p:cNvSpPr>
            <p:nvPr/>
          </p:nvSpPr>
          <p:spPr bwMode="auto">
            <a:xfrm>
              <a:off x="6429376" y="29575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Freeform 795"/>
            <p:cNvSpPr>
              <a:spLocks/>
            </p:cNvSpPr>
            <p:nvPr/>
          </p:nvSpPr>
          <p:spPr bwMode="auto">
            <a:xfrm>
              <a:off x="6429376" y="28908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Freeform 796"/>
            <p:cNvSpPr>
              <a:spLocks/>
            </p:cNvSpPr>
            <p:nvPr/>
          </p:nvSpPr>
          <p:spPr bwMode="auto">
            <a:xfrm>
              <a:off x="6429376" y="281940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Freeform 797"/>
            <p:cNvSpPr>
              <a:spLocks/>
            </p:cNvSpPr>
            <p:nvPr/>
          </p:nvSpPr>
          <p:spPr bwMode="auto">
            <a:xfrm>
              <a:off x="6429376" y="27527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Freeform 798"/>
            <p:cNvSpPr>
              <a:spLocks/>
            </p:cNvSpPr>
            <p:nvPr/>
          </p:nvSpPr>
          <p:spPr bwMode="auto">
            <a:xfrm>
              <a:off x="6429376" y="26860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Freeform 799"/>
            <p:cNvSpPr>
              <a:spLocks/>
            </p:cNvSpPr>
            <p:nvPr/>
          </p:nvSpPr>
          <p:spPr bwMode="auto">
            <a:xfrm>
              <a:off x="6429376" y="2616201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Freeform 800"/>
            <p:cNvSpPr>
              <a:spLocks/>
            </p:cNvSpPr>
            <p:nvPr/>
          </p:nvSpPr>
          <p:spPr bwMode="auto">
            <a:xfrm>
              <a:off x="64976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Freeform 801"/>
            <p:cNvSpPr>
              <a:spLocks/>
            </p:cNvSpPr>
            <p:nvPr/>
          </p:nvSpPr>
          <p:spPr bwMode="auto">
            <a:xfrm>
              <a:off x="6707188" y="19240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Freeform 802"/>
            <p:cNvSpPr>
              <a:spLocks/>
            </p:cNvSpPr>
            <p:nvPr/>
          </p:nvSpPr>
          <p:spPr bwMode="auto">
            <a:xfrm>
              <a:off x="67770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Freeform 803"/>
            <p:cNvSpPr>
              <a:spLocks/>
            </p:cNvSpPr>
            <p:nvPr/>
          </p:nvSpPr>
          <p:spPr bwMode="auto">
            <a:xfrm>
              <a:off x="6846888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Freeform 804"/>
            <p:cNvSpPr>
              <a:spLocks/>
            </p:cNvSpPr>
            <p:nvPr/>
          </p:nvSpPr>
          <p:spPr bwMode="auto">
            <a:xfrm>
              <a:off x="6916738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Freeform 805"/>
            <p:cNvSpPr>
              <a:spLocks/>
            </p:cNvSpPr>
            <p:nvPr/>
          </p:nvSpPr>
          <p:spPr bwMode="auto">
            <a:xfrm>
              <a:off x="6986588" y="19240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Freeform 806"/>
            <p:cNvSpPr>
              <a:spLocks/>
            </p:cNvSpPr>
            <p:nvPr/>
          </p:nvSpPr>
          <p:spPr bwMode="auto">
            <a:xfrm>
              <a:off x="70564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Freeform 807"/>
            <p:cNvSpPr>
              <a:spLocks/>
            </p:cNvSpPr>
            <p:nvPr/>
          </p:nvSpPr>
          <p:spPr bwMode="auto">
            <a:xfrm>
              <a:off x="65674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Freeform 809"/>
            <p:cNvSpPr>
              <a:spLocks/>
            </p:cNvSpPr>
            <p:nvPr/>
          </p:nvSpPr>
          <p:spPr bwMode="auto">
            <a:xfrm>
              <a:off x="6637338" y="18494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Freeform 810"/>
            <p:cNvSpPr>
              <a:spLocks/>
            </p:cNvSpPr>
            <p:nvPr/>
          </p:nvSpPr>
          <p:spPr bwMode="auto">
            <a:xfrm>
              <a:off x="6707188" y="18494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Freeform 811"/>
            <p:cNvSpPr>
              <a:spLocks/>
            </p:cNvSpPr>
            <p:nvPr/>
          </p:nvSpPr>
          <p:spPr bwMode="auto">
            <a:xfrm>
              <a:off x="67770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Freeform 812"/>
            <p:cNvSpPr>
              <a:spLocks/>
            </p:cNvSpPr>
            <p:nvPr/>
          </p:nvSpPr>
          <p:spPr bwMode="auto">
            <a:xfrm>
              <a:off x="684688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Freeform 813"/>
            <p:cNvSpPr>
              <a:spLocks/>
            </p:cNvSpPr>
            <p:nvPr/>
          </p:nvSpPr>
          <p:spPr bwMode="auto">
            <a:xfrm>
              <a:off x="691673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Freeform 814"/>
            <p:cNvSpPr>
              <a:spLocks/>
            </p:cNvSpPr>
            <p:nvPr/>
          </p:nvSpPr>
          <p:spPr bwMode="auto">
            <a:xfrm>
              <a:off x="6986588" y="18494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Freeform 815"/>
            <p:cNvSpPr>
              <a:spLocks/>
            </p:cNvSpPr>
            <p:nvPr/>
          </p:nvSpPr>
          <p:spPr bwMode="auto">
            <a:xfrm>
              <a:off x="70564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Freeform 816"/>
            <p:cNvSpPr>
              <a:spLocks/>
            </p:cNvSpPr>
            <p:nvPr/>
          </p:nvSpPr>
          <p:spPr bwMode="auto">
            <a:xfrm>
              <a:off x="656748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Freeform 817"/>
            <p:cNvSpPr>
              <a:spLocks/>
            </p:cNvSpPr>
            <p:nvPr/>
          </p:nvSpPr>
          <p:spPr bwMode="auto">
            <a:xfrm>
              <a:off x="663733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3" name="Freeform 818"/>
            <p:cNvSpPr>
              <a:spLocks/>
            </p:cNvSpPr>
            <p:nvPr/>
          </p:nvSpPr>
          <p:spPr bwMode="auto">
            <a:xfrm>
              <a:off x="6429376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Freeform 819"/>
            <p:cNvSpPr>
              <a:spLocks/>
            </p:cNvSpPr>
            <p:nvPr/>
          </p:nvSpPr>
          <p:spPr bwMode="auto">
            <a:xfrm>
              <a:off x="64976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Freeform 820"/>
            <p:cNvSpPr>
              <a:spLocks/>
            </p:cNvSpPr>
            <p:nvPr/>
          </p:nvSpPr>
          <p:spPr bwMode="auto">
            <a:xfrm>
              <a:off x="6429376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Freeform 821"/>
            <p:cNvSpPr>
              <a:spLocks/>
            </p:cNvSpPr>
            <p:nvPr/>
          </p:nvSpPr>
          <p:spPr bwMode="auto">
            <a:xfrm>
              <a:off x="64976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7" name="Freeform 822"/>
            <p:cNvSpPr>
              <a:spLocks/>
            </p:cNvSpPr>
            <p:nvPr/>
          </p:nvSpPr>
          <p:spPr bwMode="auto">
            <a:xfrm>
              <a:off x="670718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Freeform 823"/>
            <p:cNvSpPr>
              <a:spLocks/>
            </p:cNvSpPr>
            <p:nvPr/>
          </p:nvSpPr>
          <p:spPr bwMode="auto">
            <a:xfrm>
              <a:off x="67770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Freeform 824"/>
            <p:cNvSpPr>
              <a:spLocks/>
            </p:cNvSpPr>
            <p:nvPr/>
          </p:nvSpPr>
          <p:spPr bwMode="auto">
            <a:xfrm>
              <a:off x="684688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Freeform 825"/>
            <p:cNvSpPr>
              <a:spLocks/>
            </p:cNvSpPr>
            <p:nvPr/>
          </p:nvSpPr>
          <p:spPr bwMode="auto">
            <a:xfrm>
              <a:off x="691673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Freeform 826"/>
            <p:cNvSpPr>
              <a:spLocks/>
            </p:cNvSpPr>
            <p:nvPr/>
          </p:nvSpPr>
          <p:spPr bwMode="auto">
            <a:xfrm>
              <a:off x="6986588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Freeform 827"/>
            <p:cNvSpPr>
              <a:spLocks/>
            </p:cNvSpPr>
            <p:nvPr/>
          </p:nvSpPr>
          <p:spPr bwMode="auto">
            <a:xfrm>
              <a:off x="70564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Freeform 828"/>
            <p:cNvSpPr>
              <a:spLocks/>
            </p:cNvSpPr>
            <p:nvPr/>
          </p:nvSpPr>
          <p:spPr bwMode="auto">
            <a:xfrm>
              <a:off x="656748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Freeform 829"/>
            <p:cNvSpPr>
              <a:spLocks/>
            </p:cNvSpPr>
            <p:nvPr/>
          </p:nvSpPr>
          <p:spPr bwMode="auto">
            <a:xfrm>
              <a:off x="663733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5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Freeform 830"/>
            <p:cNvSpPr>
              <a:spLocks/>
            </p:cNvSpPr>
            <p:nvPr/>
          </p:nvSpPr>
          <p:spPr bwMode="auto">
            <a:xfrm>
              <a:off x="6429376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Freeform 831"/>
            <p:cNvSpPr>
              <a:spLocks/>
            </p:cNvSpPr>
            <p:nvPr/>
          </p:nvSpPr>
          <p:spPr bwMode="auto">
            <a:xfrm>
              <a:off x="6284913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Freeform 832"/>
            <p:cNvSpPr>
              <a:spLocks/>
            </p:cNvSpPr>
            <p:nvPr/>
          </p:nvSpPr>
          <p:spPr bwMode="auto">
            <a:xfrm>
              <a:off x="6359526" y="19939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Freeform 833"/>
            <p:cNvSpPr>
              <a:spLocks/>
            </p:cNvSpPr>
            <p:nvPr/>
          </p:nvSpPr>
          <p:spPr bwMode="auto">
            <a:xfrm>
              <a:off x="6359526" y="19240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834"/>
            <p:cNvSpPr>
              <a:spLocks/>
            </p:cNvSpPr>
            <p:nvPr/>
          </p:nvSpPr>
          <p:spPr bwMode="auto">
            <a:xfrm>
              <a:off x="6359526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Freeform 835"/>
            <p:cNvSpPr>
              <a:spLocks/>
            </p:cNvSpPr>
            <p:nvPr/>
          </p:nvSpPr>
          <p:spPr bwMode="auto">
            <a:xfrm>
              <a:off x="6284913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Freeform 836"/>
            <p:cNvSpPr>
              <a:spLocks/>
            </p:cNvSpPr>
            <p:nvPr/>
          </p:nvSpPr>
          <p:spPr bwMode="auto">
            <a:xfrm>
              <a:off x="6359526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Freeform 837"/>
            <p:cNvSpPr>
              <a:spLocks/>
            </p:cNvSpPr>
            <p:nvPr/>
          </p:nvSpPr>
          <p:spPr bwMode="auto">
            <a:xfrm>
              <a:off x="6146801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Freeform 838"/>
            <p:cNvSpPr>
              <a:spLocks/>
            </p:cNvSpPr>
            <p:nvPr/>
          </p:nvSpPr>
          <p:spPr bwMode="auto">
            <a:xfrm>
              <a:off x="6216651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Freeform 839"/>
            <p:cNvSpPr>
              <a:spLocks/>
            </p:cNvSpPr>
            <p:nvPr/>
          </p:nvSpPr>
          <p:spPr bwMode="auto">
            <a:xfrm>
              <a:off x="6146801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Freeform 840"/>
            <p:cNvSpPr>
              <a:spLocks/>
            </p:cNvSpPr>
            <p:nvPr/>
          </p:nvSpPr>
          <p:spPr bwMode="auto">
            <a:xfrm>
              <a:off x="6216651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6" name="Freeform 841"/>
            <p:cNvSpPr>
              <a:spLocks/>
            </p:cNvSpPr>
            <p:nvPr/>
          </p:nvSpPr>
          <p:spPr bwMode="auto">
            <a:xfrm>
              <a:off x="600868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Freeform 842"/>
            <p:cNvSpPr>
              <a:spLocks/>
            </p:cNvSpPr>
            <p:nvPr/>
          </p:nvSpPr>
          <p:spPr bwMode="auto">
            <a:xfrm>
              <a:off x="6078538" y="18494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Freeform 843"/>
            <p:cNvSpPr>
              <a:spLocks/>
            </p:cNvSpPr>
            <p:nvPr/>
          </p:nvSpPr>
          <p:spPr bwMode="auto">
            <a:xfrm>
              <a:off x="600868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Freeform 844"/>
            <p:cNvSpPr>
              <a:spLocks/>
            </p:cNvSpPr>
            <p:nvPr/>
          </p:nvSpPr>
          <p:spPr bwMode="auto">
            <a:xfrm>
              <a:off x="6078538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Freeform 845"/>
            <p:cNvSpPr>
              <a:spLocks/>
            </p:cNvSpPr>
            <p:nvPr/>
          </p:nvSpPr>
          <p:spPr bwMode="auto">
            <a:xfrm>
              <a:off x="59388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Freeform 846"/>
            <p:cNvSpPr>
              <a:spLocks/>
            </p:cNvSpPr>
            <p:nvPr/>
          </p:nvSpPr>
          <p:spPr bwMode="auto">
            <a:xfrm>
              <a:off x="59388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Freeform 847"/>
            <p:cNvSpPr>
              <a:spLocks/>
            </p:cNvSpPr>
            <p:nvPr/>
          </p:nvSpPr>
          <p:spPr bwMode="auto">
            <a:xfrm>
              <a:off x="6146801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Freeform 848"/>
            <p:cNvSpPr>
              <a:spLocks/>
            </p:cNvSpPr>
            <p:nvPr/>
          </p:nvSpPr>
          <p:spPr bwMode="auto">
            <a:xfrm>
              <a:off x="6216651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Freeform 849"/>
            <p:cNvSpPr>
              <a:spLocks/>
            </p:cNvSpPr>
            <p:nvPr/>
          </p:nvSpPr>
          <p:spPr bwMode="auto">
            <a:xfrm>
              <a:off x="600868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Freeform 850"/>
            <p:cNvSpPr>
              <a:spLocks/>
            </p:cNvSpPr>
            <p:nvPr/>
          </p:nvSpPr>
          <p:spPr bwMode="auto">
            <a:xfrm>
              <a:off x="6078538" y="17081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Freeform 851"/>
            <p:cNvSpPr>
              <a:spLocks/>
            </p:cNvSpPr>
            <p:nvPr/>
          </p:nvSpPr>
          <p:spPr bwMode="auto">
            <a:xfrm>
              <a:off x="59388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Freeform 852"/>
            <p:cNvSpPr>
              <a:spLocks/>
            </p:cNvSpPr>
            <p:nvPr/>
          </p:nvSpPr>
          <p:spPr bwMode="auto">
            <a:xfrm>
              <a:off x="6146801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Freeform 853"/>
            <p:cNvSpPr>
              <a:spLocks/>
            </p:cNvSpPr>
            <p:nvPr/>
          </p:nvSpPr>
          <p:spPr bwMode="auto">
            <a:xfrm>
              <a:off x="6216651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Freeform 854"/>
            <p:cNvSpPr>
              <a:spLocks/>
            </p:cNvSpPr>
            <p:nvPr/>
          </p:nvSpPr>
          <p:spPr bwMode="auto">
            <a:xfrm>
              <a:off x="6008688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Freeform 855"/>
            <p:cNvSpPr>
              <a:spLocks/>
            </p:cNvSpPr>
            <p:nvPr/>
          </p:nvSpPr>
          <p:spPr bwMode="auto">
            <a:xfrm>
              <a:off x="6078538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Freeform 856"/>
            <p:cNvSpPr>
              <a:spLocks/>
            </p:cNvSpPr>
            <p:nvPr/>
          </p:nvSpPr>
          <p:spPr bwMode="auto">
            <a:xfrm>
              <a:off x="59388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Freeform 857"/>
            <p:cNvSpPr>
              <a:spLocks/>
            </p:cNvSpPr>
            <p:nvPr/>
          </p:nvSpPr>
          <p:spPr bwMode="auto">
            <a:xfrm>
              <a:off x="5867401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858"/>
            <p:cNvSpPr>
              <a:spLocks/>
            </p:cNvSpPr>
            <p:nvPr/>
          </p:nvSpPr>
          <p:spPr bwMode="auto">
            <a:xfrm>
              <a:off x="5867401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Freeform 859"/>
            <p:cNvSpPr>
              <a:spLocks/>
            </p:cNvSpPr>
            <p:nvPr/>
          </p:nvSpPr>
          <p:spPr bwMode="auto">
            <a:xfrm>
              <a:off x="5867401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Freeform 860"/>
            <p:cNvSpPr>
              <a:spLocks/>
            </p:cNvSpPr>
            <p:nvPr/>
          </p:nvSpPr>
          <p:spPr bwMode="auto">
            <a:xfrm>
              <a:off x="579913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Freeform 861"/>
            <p:cNvSpPr>
              <a:spLocks/>
            </p:cNvSpPr>
            <p:nvPr/>
          </p:nvSpPr>
          <p:spPr bwMode="auto">
            <a:xfrm>
              <a:off x="579913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862"/>
            <p:cNvSpPr>
              <a:spLocks/>
            </p:cNvSpPr>
            <p:nvPr/>
          </p:nvSpPr>
          <p:spPr bwMode="auto">
            <a:xfrm>
              <a:off x="5799138" y="16398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Freeform 863"/>
            <p:cNvSpPr>
              <a:spLocks/>
            </p:cNvSpPr>
            <p:nvPr/>
          </p:nvSpPr>
          <p:spPr bwMode="auto">
            <a:xfrm>
              <a:off x="5938838" y="1431925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864"/>
            <p:cNvSpPr>
              <a:spLocks/>
            </p:cNvSpPr>
            <p:nvPr/>
          </p:nvSpPr>
          <p:spPr bwMode="auto">
            <a:xfrm>
              <a:off x="5867401" y="1431925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Freeform 865"/>
            <p:cNvSpPr>
              <a:spLocks/>
            </p:cNvSpPr>
            <p:nvPr/>
          </p:nvSpPr>
          <p:spPr bwMode="auto">
            <a:xfrm>
              <a:off x="5938838" y="135572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866"/>
            <p:cNvSpPr>
              <a:spLocks/>
            </p:cNvSpPr>
            <p:nvPr/>
          </p:nvSpPr>
          <p:spPr bwMode="auto">
            <a:xfrm>
              <a:off x="5867401" y="135572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Freeform 867"/>
            <p:cNvSpPr>
              <a:spLocks/>
            </p:cNvSpPr>
            <p:nvPr/>
          </p:nvSpPr>
          <p:spPr bwMode="auto">
            <a:xfrm>
              <a:off x="5799138" y="1431925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Freeform 868"/>
            <p:cNvSpPr>
              <a:spLocks/>
            </p:cNvSpPr>
            <p:nvPr/>
          </p:nvSpPr>
          <p:spPr bwMode="auto">
            <a:xfrm>
              <a:off x="5722938" y="1431925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4 w 153"/>
                <a:gd name="T45" fmla="*/ 12 h 153"/>
                <a:gd name="T46" fmla="*/ 46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Freeform 869"/>
            <p:cNvSpPr>
              <a:spLocks/>
            </p:cNvSpPr>
            <p:nvPr/>
          </p:nvSpPr>
          <p:spPr bwMode="auto">
            <a:xfrm>
              <a:off x="64976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870"/>
            <p:cNvSpPr>
              <a:spLocks/>
            </p:cNvSpPr>
            <p:nvPr/>
          </p:nvSpPr>
          <p:spPr bwMode="auto">
            <a:xfrm>
              <a:off x="670718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Freeform 871"/>
            <p:cNvSpPr>
              <a:spLocks/>
            </p:cNvSpPr>
            <p:nvPr/>
          </p:nvSpPr>
          <p:spPr bwMode="auto">
            <a:xfrm>
              <a:off x="6637338" y="15668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872"/>
            <p:cNvSpPr>
              <a:spLocks/>
            </p:cNvSpPr>
            <p:nvPr/>
          </p:nvSpPr>
          <p:spPr bwMode="auto">
            <a:xfrm>
              <a:off x="6637338" y="14970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Freeform 873"/>
            <p:cNvSpPr>
              <a:spLocks/>
            </p:cNvSpPr>
            <p:nvPr/>
          </p:nvSpPr>
          <p:spPr bwMode="auto">
            <a:xfrm>
              <a:off x="6707188" y="14970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Freeform 874"/>
            <p:cNvSpPr>
              <a:spLocks/>
            </p:cNvSpPr>
            <p:nvPr/>
          </p:nvSpPr>
          <p:spPr bwMode="auto">
            <a:xfrm>
              <a:off x="67770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Freeform 875"/>
            <p:cNvSpPr>
              <a:spLocks/>
            </p:cNvSpPr>
            <p:nvPr/>
          </p:nvSpPr>
          <p:spPr bwMode="auto">
            <a:xfrm>
              <a:off x="684688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876"/>
            <p:cNvSpPr>
              <a:spLocks/>
            </p:cNvSpPr>
            <p:nvPr/>
          </p:nvSpPr>
          <p:spPr bwMode="auto">
            <a:xfrm>
              <a:off x="6777038" y="16398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Freeform 877"/>
            <p:cNvSpPr>
              <a:spLocks/>
            </p:cNvSpPr>
            <p:nvPr/>
          </p:nvSpPr>
          <p:spPr bwMode="auto">
            <a:xfrm>
              <a:off x="6846888" y="163988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Freeform 878"/>
            <p:cNvSpPr>
              <a:spLocks/>
            </p:cNvSpPr>
            <p:nvPr/>
          </p:nvSpPr>
          <p:spPr bwMode="auto">
            <a:xfrm>
              <a:off x="691673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Freeform 879"/>
            <p:cNvSpPr>
              <a:spLocks/>
            </p:cNvSpPr>
            <p:nvPr/>
          </p:nvSpPr>
          <p:spPr bwMode="auto">
            <a:xfrm>
              <a:off x="6986588" y="17081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Freeform 880"/>
            <p:cNvSpPr>
              <a:spLocks/>
            </p:cNvSpPr>
            <p:nvPr/>
          </p:nvSpPr>
          <p:spPr bwMode="auto">
            <a:xfrm>
              <a:off x="70564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Freeform 881"/>
            <p:cNvSpPr>
              <a:spLocks/>
            </p:cNvSpPr>
            <p:nvPr/>
          </p:nvSpPr>
          <p:spPr bwMode="auto">
            <a:xfrm>
              <a:off x="6986588" y="163988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Freeform 882"/>
            <p:cNvSpPr>
              <a:spLocks/>
            </p:cNvSpPr>
            <p:nvPr/>
          </p:nvSpPr>
          <p:spPr bwMode="auto">
            <a:xfrm>
              <a:off x="7056438" y="16398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Freeform 883"/>
            <p:cNvSpPr>
              <a:spLocks/>
            </p:cNvSpPr>
            <p:nvPr/>
          </p:nvSpPr>
          <p:spPr bwMode="auto">
            <a:xfrm>
              <a:off x="7332663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Freeform 884"/>
            <p:cNvSpPr>
              <a:spLocks/>
            </p:cNvSpPr>
            <p:nvPr/>
          </p:nvSpPr>
          <p:spPr bwMode="auto">
            <a:xfrm>
              <a:off x="7402513" y="22653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Freeform 885"/>
            <p:cNvSpPr>
              <a:spLocks/>
            </p:cNvSpPr>
            <p:nvPr/>
          </p:nvSpPr>
          <p:spPr bwMode="auto">
            <a:xfrm>
              <a:off x="747236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886"/>
            <p:cNvSpPr>
              <a:spLocks/>
            </p:cNvSpPr>
            <p:nvPr/>
          </p:nvSpPr>
          <p:spPr bwMode="auto">
            <a:xfrm>
              <a:off x="754221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Freeform 887"/>
            <p:cNvSpPr>
              <a:spLocks/>
            </p:cNvSpPr>
            <p:nvPr/>
          </p:nvSpPr>
          <p:spPr bwMode="auto">
            <a:xfrm>
              <a:off x="761206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Freeform 888"/>
            <p:cNvSpPr>
              <a:spLocks/>
            </p:cNvSpPr>
            <p:nvPr/>
          </p:nvSpPr>
          <p:spPr bwMode="auto">
            <a:xfrm>
              <a:off x="768191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Freeform 889"/>
            <p:cNvSpPr>
              <a:spLocks/>
            </p:cNvSpPr>
            <p:nvPr/>
          </p:nvSpPr>
          <p:spPr bwMode="auto">
            <a:xfrm>
              <a:off x="7751763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Freeform 890"/>
            <p:cNvSpPr>
              <a:spLocks/>
            </p:cNvSpPr>
            <p:nvPr/>
          </p:nvSpPr>
          <p:spPr bwMode="auto">
            <a:xfrm>
              <a:off x="782161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Freeform 891"/>
            <p:cNvSpPr>
              <a:spLocks/>
            </p:cNvSpPr>
            <p:nvPr/>
          </p:nvSpPr>
          <p:spPr bwMode="auto">
            <a:xfrm>
              <a:off x="789146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Freeform 892"/>
            <p:cNvSpPr>
              <a:spLocks/>
            </p:cNvSpPr>
            <p:nvPr/>
          </p:nvSpPr>
          <p:spPr bwMode="auto">
            <a:xfrm>
              <a:off x="7332663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Freeform 893"/>
            <p:cNvSpPr>
              <a:spLocks/>
            </p:cNvSpPr>
            <p:nvPr/>
          </p:nvSpPr>
          <p:spPr bwMode="auto">
            <a:xfrm>
              <a:off x="7402513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Freeform 894"/>
            <p:cNvSpPr>
              <a:spLocks/>
            </p:cNvSpPr>
            <p:nvPr/>
          </p:nvSpPr>
          <p:spPr bwMode="auto">
            <a:xfrm>
              <a:off x="7472363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Freeform 895"/>
            <p:cNvSpPr>
              <a:spLocks/>
            </p:cNvSpPr>
            <p:nvPr/>
          </p:nvSpPr>
          <p:spPr bwMode="auto">
            <a:xfrm>
              <a:off x="754221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Freeform 896"/>
            <p:cNvSpPr>
              <a:spLocks/>
            </p:cNvSpPr>
            <p:nvPr/>
          </p:nvSpPr>
          <p:spPr bwMode="auto">
            <a:xfrm>
              <a:off x="761206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Freeform 897"/>
            <p:cNvSpPr>
              <a:spLocks/>
            </p:cNvSpPr>
            <p:nvPr/>
          </p:nvSpPr>
          <p:spPr bwMode="auto">
            <a:xfrm>
              <a:off x="7681913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Freeform 898"/>
            <p:cNvSpPr>
              <a:spLocks/>
            </p:cNvSpPr>
            <p:nvPr/>
          </p:nvSpPr>
          <p:spPr bwMode="auto">
            <a:xfrm>
              <a:off x="7751763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Freeform 899"/>
            <p:cNvSpPr>
              <a:spLocks/>
            </p:cNvSpPr>
            <p:nvPr/>
          </p:nvSpPr>
          <p:spPr bwMode="auto">
            <a:xfrm>
              <a:off x="782161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Freeform 900"/>
            <p:cNvSpPr>
              <a:spLocks/>
            </p:cNvSpPr>
            <p:nvPr/>
          </p:nvSpPr>
          <p:spPr bwMode="auto">
            <a:xfrm>
              <a:off x="7332663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Freeform 901"/>
            <p:cNvSpPr>
              <a:spLocks/>
            </p:cNvSpPr>
            <p:nvPr/>
          </p:nvSpPr>
          <p:spPr bwMode="auto">
            <a:xfrm>
              <a:off x="7402513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Freeform 902"/>
            <p:cNvSpPr>
              <a:spLocks/>
            </p:cNvSpPr>
            <p:nvPr/>
          </p:nvSpPr>
          <p:spPr bwMode="auto">
            <a:xfrm>
              <a:off x="7194551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Freeform 903"/>
            <p:cNvSpPr>
              <a:spLocks/>
            </p:cNvSpPr>
            <p:nvPr/>
          </p:nvSpPr>
          <p:spPr bwMode="auto">
            <a:xfrm>
              <a:off x="7264401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19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Freeform 904"/>
            <p:cNvSpPr>
              <a:spLocks/>
            </p:cNvSpPr>
            <p:nvPr/>
          </p:nvSpPr>
          <p:spPr bwMode="auto">
            <a:xfrm>
              <a:off x="7196138" y="2198688"/>
              <a:ext cx="46038" cy="46038"/>
            </a:xfrm>
            <a:custGeom>
              <a:avLst/>
              <a:gdLst>
                <a:gd name="T0" fmla="*/ 146 w 146"/>
                <a:gd name="T1" fmla="*/ 73 h 146"/>
                <a:gd name="T2" fmla="*/ 146 w 146"/>
                <a:gd name="T3" fmla="*/ 73 h 146"/>
                <a:gd name="T4" fmla="*/ 145 w 146"/>
                <a:gd name="T5" fmla="*/ 80 h 146"/>
                <a:gd name="T6" fmla="*/ 144 w 146"/>
                <a:gd name="T7" fmla="*/ 88 h 146"/>
                <a:gd name="T8" fmla="*/ 143 w 146"/>
                <a:gd name="T9" fmla="*/ 95 h 146"/>
                <a:gd name="T10" fmla="*/ 141 w 146"/>
                <a:gd name="T11" fmla="*/ 102 h 146"/>
                <a:gd name="T12" fmla="*/ 137 w 146"/>
                <a:gd name="T13" fmla="*/ 107 h 146"/>
                <a:gd name="T14" fmla="*/ 134 w 146"/>
                <a:gd name="T15" fmla="*/ 113 h 146"/>
                <a:gd name="T16" fmla="*/ 125 w 146"/>
                <a:gd name="T17" fmla="*/ 125 h 146"/>
                <a:gd name="T18" fmla="*/ 113 w 146"/>
                <a:gd name="T19" fmla="*/ 134 h 146"/>
                <a:gd name="T20" fmla="*/ 108 w 146"/>
                <a:gd name="T21" fmla="*/ 137 h 146"/>
                <a:gd name="T22" fmla="*/ 102 w 146"/>
                <a:gd name="T23" fmla="*/ 141 h 146"/>
                <a:gd name="T24" fmla="*/ 95 w 146"/>
                <a:gd name="T25" fmla="*/ 143 h 146"/>
                <a:gd name="T26" fmla="*/ 88 w 146"/>
                <a:gd name="T27" fmla="*/ 144 h 146"/>
                <a:gd name="T28" fmla="*/ 80 w 146"/>
                <a:gd name="T29" fmla="*/ 145 h 146"/>
                <a:gd name="T30" fmla="*/ 73 w 146"/>
                <a:gd name="T31" fmla="*/ 146 h 146"/>
                <a:gd name="T32" fmla="*/ 73 w 146"/>
                <a:gd name="T33" fmla="*/ 146 h 146"/>
                <a:gd name="T34" fmla="*/ 65 w 146"/>
                <a:gd name="T35" fmla="*/ 145 h 146"/>
                <a:gd name="T36" fmla="*/ 58 w 146"/>
                <a:gd name="T37" fmla="*/ 144 h 146"/>
                <a:gd name="T38" fmla="*/ 51 w 146"/>
                <a:gd name="T39" fmla="*/ 143 h 146"/>
                <a:gd name="T40" fmla="*/ 45 w 146"/>
                <a:gd name="T41" fmla="*/ 141 h 146"/>
                <a:gd name="T42" fmla="*/ 38 w 146"/>
                <a:gd name="T43" fmla="*/ 137 h 146"/>
                <a:gd name="T44" fmla="*/ 32 w 146"/>
                <a:gd name="T45" fmla="*/ 134 h 146"/>
                <a:gd name="T46" fmla="*/ 22 w 146"/>
                <a:gd name="T47" fmla="*/ 125 h 146"/>
                <a:gd name="T48" fmla="*/ 13 w 146"/>
                <a:gd name="T49" fmla="*/ 113 h 146"/>
                <a:gd name="T50" fmla="*/ 6 w 146"/>
                <a:gd name="T51" fmla="*/ 102 h 146"/>
                <a:gd name="T52" fmla="*/ 3 w 146"/>
                <a:gd name="T53" fmla="*/ 95 h 146"/>
                <a:gd name="T54" fmla="*/ 1 w 146"/>
                <a:gd name="T55" fmla="*/ 88 h 146"/>
                <a:gd name="T56" fmla="*/ 0 w 146"/>
                <a:gd name="T57" fmla="*/ 80 h 146"/>
                <a:gd name="T58" fmla="*/ 0 w 146"/>
                <a:gd name="T59" fmla="*/ 73 h 146"/>
                <a:gd name="T60" fmla="*/ 0 w 146"/>
                <a:gd name="T61" fmla="*/ 73 h 146"/>
                <a:gd name="T62" fmla="*/ 0 w 146"/>
                <a:gd name="T63" fmla="*/ 65 h 146"/>
                <a:gd name="T64" fmla="*/ 1 w 146"/>
                <a:gd name="T65" fmla="*/ 58 h 146"/>
                <a:gd name="T66" fmla="*/ 3 w 146"/>
                <a:gd name="T67" fmla="*/ 51 h 146"/>
                <a:gd name="T68" fmla="*/ 6 w 146"/>
                <a:gd name="T69" fmla="*/ 45 h 146"/>
                <a:gd name="T70" fmla="*/ 9 w 146"/>
                <a:gd name="T71" fmla="*/ 38 h 146"/>
                <a:gd name="T72" fmla="*/ 13 w 146"/>
                <a:gd name="T73" fmla="*/ 32 h 146"/>
                <a:gd name="T74" fmla="*/ 22 w 146"/>
                <a:gd name="T75" fmla="*/ 22 h 146"/>
                <a:gd name="T76" fmla="*/ 32 w 146"/>
                <a:gd name="T77" fmla="*/ 12 h 146"/>
                <a:gd name="T78" fmla="*/ 38 w 146"/>
                <a:gd name="T79" fmla="*/ 9 h 146"/>
                <a:gd name="T80" fmla="*/ 45 w 146"/>
                <a:gd name="T81" fmla="*/ 6 h 146"/>
                <a:gd name="T82" fmla="*/ 51 w 146"/>
                <a:gd name="T83" fmla="*/ 3 h 146"/>
                <a:gd name="T84" fmla="*/ 58 w 146"/>
                <a:gd name="T85" fmla="*/ 1 h 146"/>
                <a:gd name="T86" fmla="*/ 65 w 146"/>
                <a:gd name="T87" fmla="*/ 0 h 146"/>
                <a:gd name="T88" fmla="*/ 73 w 146"/>
                <a:gd name="T89" fmla="*/ 0 h 146"/>
                <a:gd name="T90" fmla="*/ 73 w 146"/>
                <a:gd name="T91" fmla="*/ 0 h 146"/>
                <a:gd name="T92" fmla="*/ 80 w 146"/>
                <a:gd name="T93" fmla="*/ 0 h 146"/>
                <a:gd name="T94" fmla="*/ 88 w 146"/>
                <a:gd name="T95" fmla="*/ 1 h 146"/>
                <a:gd name="T96" fmla="*/ 95 w 146"/>
                <a:gd name="T97" fmla="*/ 3 h 146"/>
                <a:gd name="T98" fmla="*/ 102 w 146"/>
                <a:gd name="T99" fmla="*/ 6 h 146"/>
                <a:gd name="T100" fmla="*/ 108 w 146"/>
                <a:gd name="T101" fmla="*/ 9 h 146"/>
                <a:gd name="T102" fmla="*/ 113 w 146"/>
                <a:gd name="T103" fmla="*/ 12 h 146"/>
                <a:gd name="T104" fmla="*/ 125 w 146"/>
                <a:gd name="T105" fmla="*/ 22 h 146"/>
                <a:gd name="T106" fmla="*/ 134 w 146"/>
                <a:gd name="T107" fmla="*/ 32 h 146"/>
                <a:gd name="T108" fmla="*/ 137 w 146"/>
                <a:gd name="T109" fmla="*/ 38 h 146"/>
                <a:gd name="T110" fmla="*/ 141 w 146"/>
                <a:gd name="T111" fmla="*/ 45 h 146"/>
                <a:gd name="T112" fmla="*/ 143 w 146"/>
                <a:gd name="T113" fmla="*/ 51 h 146"/>
                <a:gd name="T114" fmla="*/ 144 w 146"/>
                <a:gd name="T115" fmla="*/ 58 h 146"/>
                <a:gd name="T116" fmla="*/ 145 w 146"/>
                <a:gd name="T117" fmla="*/ 65 h 146"/>
                <a:gd name="T118" fmla="*/ 146 w 146"/>
                <a:gd name="T119" fmla="*/ 73 h 146"/>
                <a:gd name="T120" fmla="*/ 146 w 146"/>
                <a:gd name="T121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" h="146">
                  <a:moveTo>
                    <a:pt x="146" y="73"/>
                  </a:moveTo>
                  <a:lnTo>
                    <a:pt x="146" y="73"/>
                  </a:lnTo>
                  <a:lnTo>
                    <a:pt x="145" y="80"/>
                  </a:lnTo>
                  <a:lnTo>
                    <a:pt x="144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7" y="107"/>
                  </a:lnTo>
                  <a:lnTo>
                    <a:pt x="134" y="113"/>
                  </a:lnTo>
                  <a:lnTo>
                    <a:pt x="125" y="125"/>
                  </a:lnTo>
                  <a:lnTo>
                    <a:pt x="113" y="134"/>
                  </a:lnTo>
                  <a:lnTo>
                    <a:pt x="108" y="137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4"/>
                  </a:lnTo>
                  <a:lnTo>
                    <a:pt x="80" y="145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65" y="145"/>
                  </a:lnTo>
                  <a:lnTo>
                    <a:pt x="58" y="144"/>
                  </a:lnTo>
                  <a:lnTo>
                    <a:pt x="51" y="143"/>
                  </a:lnTo>
                  <a:lnTo>
                    <a:pt x="45" y="141"/>
                  </a:lnTo>
                  <a:lnTo>
                    <a:pt x="38" y="137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3"/>
                  </a:lnTo>
                  <a:lnTo>
                    <a:pt x="6" y="102"/>
                  </a:lnTo>
                  <a:lnTo>
                    <a:pt x="3" y="95"/>
                  </a:lnTo>
                  <a:lnTo>
                    <a:pt x="1" y="88"/>
                  </a:lnTo>
                  <a:lnTo>
                    <a:pt x="0" y="80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65"/>
                  </a:lnTo>
                  <a:lnTo>
                    <a:pt x="1" y="58"/>
                  </a:lnTo>
                  <a:lnTo>
                    <a:pt x="3" y="51"/>
                  </a:lnTo>
                  <a:lnTo>
                    <a:pt x="6" y="45"/>
                  </a:lnTo>
                  <a:lnTo>
                    <a:pt x="9" y="38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2"/>
                  </a:lnTo>
                  <a:lnTo>
                    <a:pt x="38" y="9"/>
                  </a:lnTo>
                  <a:lnTo>
                    <a:pt x="45" y="6"/>
                  </a:lnTo>
                  <a:lnTo>
                    <a:pt x="51" y="3"/>
                  </a:lnTo>
                  <a:lnTo>
                    <a:pt x="58" y="1"/>
                  </a:lnTo>
                  <a:lnTo>
                    <a:pt x="65" y="0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80" y="0"/>
                  </a:lnTo>
                  <a:lnTo>
                    <a:pt x="88" y="1"/>
                  </a:lnTo>
                  <a:lnTo>
                    <a:pt x="95" y="3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3" y="12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7" y="38"/>
                  </a:lnTo>
                  <a:lnTo>
                    <a:pt x="141" y="45"/>
                  </a:lnTo>
                  <a:lnTo>
                    <a:pt x="143" y="51"/>
                  </a:lnTo>
                  <a:lnTo>
                    <a:pt x="144" y="58"/>
                  </a:lnTo>
                  <a:lnTo>
                    <a:pt x="145" y="65"/>
                  </a:lnTo>
                  <a:lnTo>
                    <a:pt x="146" y="73"/>
                  </a:lnTo>
                  <a:lnTo>
                    <a:pt x="14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Freeform 905"/>
            <p:cNvSpPr>
              <a:spLocks/>
            </p:cNvSpPr>
            <p:nvPr/>
          </p:nvSpPr>
          <p:spPr bwMode="auto">
            <a:xfrm>
              <a:off x="7264401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Freeform 906"/>
            <p:cNvSpPr>
              <a:spLocks/>
            </p:cNvSpPr>
            <p:nvPr/>
          </p:nvSpPr>
          <p:spPr bwMode="auto">
            <a:xfrm>
              <a:off x="7196138" y="2130425"/>
              <a:ext cx="46038" cy="47625"/>
            </a:xfrm>
            <a:custGeom>
              <a:avLst/>
              <a:gdLst>
                <a:gd name="T0" fmla="*/ 146 w 146"/>
                <a:gd name="T1" fmla="*/ 74 h 147"/>
                <a:gd name="T2" fmla="*/ 146 w 146"/>
                <a:gd name="T3" fmla="*/ 74 h 147"/>
                <a:gd name="T4" fmla="*/ 145 w 146"/>
                <a:gd name="T5" fmla="*/ 80 h 147"/>
                <a:gd name="T6" fmla="*/ 144 w 146"/>
                <a:gd name="T7" fmla="*/ 88 h 147"/>
                <a:gd name="T8" fmla="*/ 143 w 146"/>
                <a:gd name="T9" fmla="*/ 95 h 147"/>
                <a:gd name="T10" fmla="*/ 141 w 146"/>
                <a:gd name="T11" fmla="*/ 102 h 147"/>
                <a:gd name="T12" fmla="*/ 137 w 146"/>
                <a:gd name="T13" fmla="*/ 108 h 147"/>
                <a:gd name="T14" fmla="*/ 134 w 146"/>
                <a:gd name="T15" fmla="*/ 115 h 147"/>
                <a:gd name="T16" fmla="*/ 125 w 146"/>
                <a:gd name="T17" fmla="*/ 125 h 147"/>
                <a:gd name="T18" fmla="*/ 113 w 146"/>
                <a:gd name="T19" fmla="*/ 134 h 147"/>
                <a:gd name="T20" fmla="*/ 108 w 146"/>
                <a:gd name="T21" fmla="*/ 138 h 147"/>
                <a:gd name="T22" fmla="*/ 102 w 146"/>
                <a:gd name="T23" fmla="*/ 141 h 147"/>
                <a:gd name="T24" fmla="*/ 95 w 146"/>
                <a:gd name="T25" fmla="*/ 143 h 147"/>
                <a:gd name="T26" fmla="*/ 88 w 146"/>
                <a:gd name="T27" fmla="*/ 145 h 147"/>
                <a:gd name="T28" fmla="*/ 80 w 146"/>
                <a:gd name="T29" fmla="*/ 146 h 147"/>
                <a:gd name="T30" fmla="*/ 73 w 146"/>
                <a:gd name="T31" fmla="*/ 147 h 147"/>
                <a:gd name="T32" fmla="*/ 73 w 146"/>
                <a:gd name="T33" fmla="*/ 147 h 147"/>
                <a:gd name="T34" fmla="*/ 65 w 146"/>
                <a:gd name="T35" fmla="*/ 146 h 147"/>
                <a:gd name="T36" fmla="*/ 58 w 146"/>
                <a:gd name="T37" fmla="*/ 145 h 147"/>
                <a:gd name="T38" fmla="*/ 51 w 146"/>
                <a:gd name="T39" fmla="*/ 143 h 147"/>
                <a:gd name="T40" fmla="*/ 45 w 146"/>
                <a:gd name="T41" fmla="*/ 141 h 147"/>
                <a:gd name="T42" fmla="*/ 38 w 146"/>
                <a:gd name="T43" fmla="*/ 138 h 147"/>
                <a:gd name="T44" fmla="*/ 32 w 146"/>
                <a:gd name="T45" fmla="*/ 134 h 147"/>
                <a:gd name="T46" fmla="*/ 22 w 146"/>
                <a:gd name="T47" fmla="*/ 125 h 147"/>
                <a:gd name="T48" fmla="*/ 13 w 146"/>
                <a:gd name="T49" fmla="*/ 115 h 147"/>
                <a:gd name="T50" fmla="*/ 9 w 146"/>
                <a:gd name="T51" fmla="*/ 108 h 147"/>
                <a:gd name="T52" fmla="*/ 6 w 146"/>
                <a:gd name="T53" fmla="*/ 102 h 147"/>
                <a:gd name="T54" fmla="*/ 3 w 146"/>
                <a:gd name="T55" fmla="*/ 95 h 147"/>
                <a:gd name="T56" fmla="*/ 1 w 146"/>
                <a:gd name="T57" fmla="*/ 88 h 147"/>
                <a:gd name="T58" fmla="*/ 0 w 146"/>
                <a:gd name="T59" fmla="*/ 80 h 147"/>
                <a:gd name="T60" fmla="*/ 0 w 146"/>
                <a:gd name="T61" fmla="*/ 74 h 147"/>
                <a:gd name="T62" fmla="*/ 0 w 146"/>
                <a:gd name="T63" fmla="*/ 74 h 147"/>
                <a:gd name="T64" fmla="*/ 0 w 146"/>
                <a:gd name="T65" fmla="*/ 66 h 147"/>
                <a:gd name="T66" fmla="*/ 1 w 146"/>
                <a:gd name="T67" fmla="*/ 59 h 147"/>
                <a:gd name="T68" fmla="*/ 3 w 146"/>
                <a:gd name="T69" fmla="*/ 52 h 147"/>
                <a:gd name="T70" fmla="*/ 6 w 146"/>
                <a:gd name="T71" fmla="*/ 45 h 147"/>
                <a:gd name="T72" fmla="*/ 13 w 146"/>
                <a:gd name="T73" fmla="*/ 32 h 147"/>
                <a:gd name="T74" fmla="*/ 22 w 146"/>
                <a:gd name="T75" fmla="*/ 22 h 147"/>
                <a:gd name="T76" fmla="*/ 32 w 146"/>
                <a:gd name="T77" fmla="*/ 13 h 147"/>
                <a:gd name="T78" fmla="*/ 38 w 146"/>
                <a:gd name="T79" fmla="*/ 9 h 147"/>
                <a:gd name="T80" fmla="*/ 45 w 146"/>
                <a:gd name="T81" fmla="*/ 6 h 147"/>
                <a:gd name="T82" fmla="*/ 51 w 146"/>
                <a:gd name="T83" fmla="*/ 4 h 147"/>
                <a:gd name="T84" fmla="*/ 58 w 146"/>
                <a:gd name="T85" fmla="*/ 3 h 147"/>
                <a:gd name="T86" fmla="*/ 65 w 146"/>
                <a:gd name="T87" fmla="*/ 1 h 147"/>
                <a:gd name="T88" fmla="*/ 73 w 146"/>
                <a:gd name="T89" fmla="*/ 0 h 147"/>
                <a:gd name="T90" fmla="*/ 73 w 146"/>
                <a:gd name="T91" fmla="*/ 0 h 147"/>
                <a:gd name="T92" fmla="*/ 80 w 146"/>
                <a:gd name="T93" fmla="*/ 1 h 147"/>
                <a:gd name="T94" fmla="*/ 88 w 146"/>
                <a:gd name="T95" fmla="*/ 3 h 147"/>
                <a:gd name="T96" fmla="*/ 95 w 146"/>
                <a:gd name="T97" fmla="*/ 4 h 147"/>
                <a:gd name="T98" fmla="*/ 102 w 146"/>
                <a:gd name="T99" fmla="*/ 6 h 147"/>
                <a:gd name="T100" fmla="*/ 108 w 146"/>
                <a:gd name="T101" fmla="*/ 9 h 147"/>
                <a:gd name="T102" fmla="*/ 113 w 146"/>
                <a:gd name="T103" fmla="*/ 13 h 147"/>
                <a:gd name="T104" fmla="*/ 125 w 146"/>
                <a:gd name="T105" fmla="*/ 22 h 147"/>
                <a:gd name="T106" fmla="*/ 134 w 146"/>
                <a:gd name="T107" fmla="*/ 32 h 147"/>
                <a:gd name="T108" fmla="*/ 137 w 146"/>
                <a:gd name="T109" fmla="*/ 39 h 147"/>
                <a:gd name="T110" fmla="*/ 141 w 146"/>
                <a:gd name="T111" fmla="*/ 45 h 147"/>
                <a:gd name="T112" fmla="*/ 143 w 146"/>
                <a:gd name="T113" fmla="*/ 52 h 147"/>
                <a:gd name="T114" fmla="*/ 144 w 146"/>
                <a:gd name="T115" fmla="*/ 59 h 147"/>
                <a:gd name="T116" fmla="*/ 145 w 146"/>
                <a:gd name="T117" fmla="*/ 66 h 147"/>
                <a:gd name="T118" fmla="*/ 146 w 146"/>
                <a:gd name="T119" fmla="*/ 74 h 147"/>
                <a:gd name="T120" fmla="*/ 146 w 146"/>
                <a:gd name="T121" fmla="*/ 7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" h="147">
                  <a:moveTo>
                    <a:pt x="146" y="74"/>
                  </a:moveTo>
                  <a:lnTo>
                    <a:pt x="146" y="74"/>
                  </a:lnTo>
                  <a:lnTo>
                    <a:pt x="145" y="80"/>
                  </a:lnTo>
                  <a:lnTo>
                    <a:pt x="144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7" y="108"/>
                  </a:lnTo>
                  <a:lnTo>
                    <a:pt x="134" y="115"/>
                  </a:lnTo>
                  <a:lnTo>
                    <a:pt x="125" y="125"/>
                  </a:lnTo>
                  <a:lnTo>
                    <a:pt x="113" y="134"/>
                  </a:lnTo>
                  <a:lnTo>
                    <a:pt x="108" y="138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5"/>
                  </a:lnTo>
                  <a:lnTo>
                    <a:pt x="80" y="146"/>
                  </a:lnTo>
                  <a:lnTo>
                    <a:pt x="73" y="147"/>
                  </a:lnTo>
                  <a:lnTo>
                    <a:pt x="73" y="147"/>
                  </a:lnTo>
                  <a:lnTo>
                    <a:pt x="65" y="146"/>
                  </a:lnTo>
                  <a:lnTo>
                    <a:pt x="58" y="145"/>
                  </a:lnTo>
                  <a:lnTo>
                    <a:pt x="51" y="143"/>
                  </a:lnTo>
                  <a:lnTo>
                    <a:pt x="45" y="141"/>
                  </a:lnTo>
                  <a:lnTo>
                    <a:pt x="38" y="138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5"/>
                  </a:lnTo>
                  <a:lnTo>
                    <a:pt x="9" y="108"/>
                  </a:lnTo>
                  <a:lnTo>
                    <a:pt x="6" y="102"/>
                  </a:lnTo>
                  <a:lnTo>
                    <a:pt x="3" y="95"/>
                  </a:lnTo>
                  <a:lnTo>
                    <a:pt x="1" y="88"/>
                  </a:lnTo>
                  <a:lnTo>
                    <a:pt x="0" y="8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66"/>
                  </a:lnTo>
                  <a:lnTo>
                    <a:pt x="1" y="59"/>
                  </a:lnTo>
                  <a:lnTo>
                    <a:pt x="3" y="52"/>
                  </a:lnTo>
                  <a:lnTo>
                    <a:pt x="6" y="45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3"/>
                  </a:lnTo>
                  <a:lnTo>
                    <a:pt x="38" y="9"/>
                  </a:lnTo>
                  <a:lnTo>
                    <a:pt x="45" y="6"/>
                  </a:lnTo>
                  <a:lnTo>
                    <a:pt x="51" y="4"/>
                  </a:lnTo>
                  <a:lnTo>
                    <a:pt x="58" y="3"/>
                  </a:lnTo>
                  <a:lnTo>
                    <a:pt x="65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80" y="1"/>
                  </a:lnTo>
                  <a:lnTo>
                    <a:pt x="88" y="3"/>
                  </a:lnTo>
                  <a:lnTo>
                    <a:pt x="95" y="4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3" y="13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7" y="39"/>
                  </a:lnTo>
                  <a:lnTo>
                    <a:pt x="141" y="45"/>
                  </a:lnTo>
                  <a:lnTo>
                    <a:pt x="143" y="52"/>
                  </a:lnTo>
                  <a:lnTo>
                    <a:pt x="144" y="59"/>
                  </a:lnTo>
                  <a:lnTo>
                    <a:pt x="145" y="66"/>
                  </a:lnTo>
                  <a:lnTo>
                    <a:pt x="146" y="74"/>
                  </a:lnTo>
                  <a:lnTo>
                    <a:pt x="146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Freeform 907"/>
            <p:cNvSpPr>
              <a:spLocks/>
            </p:cNvSpPr>
            <p:nvPr/>
          </p:nvSpPr>
          <p:spPr bwMode="auto">
            <a:xfrm>
              <a:off x="7123113" y="2198688"/>
              <a:ext cx="47625" cy="46038"/>
            </a:xfrm>
            <a:custGeom>
              <a:avLst/>
              <a:gdLst>
                <a:gd name="T0" fmla="*/ 147 w 147"/>
                <a:gd name="T1" fmla="*/ 73 h 146"/>
                <a:gd name="T2" fmla="*/ 147 w 147"/>
                <a:gd name="T3" fmla="*/ 73 h 146"/>
                <a:gd name="T4" fmla="*/ 147 w 147"/>
                <a:gd name="T5" fmla="*/ 80 h 146"/>
                <a:gd name="T6" fmla="*/ 146 w 147"/>
                <a:gd name="T7" fmla="*/ 88 h 146"/>
                <a:gd name="T8" fmla="*/ 143 w 147"/>
                <a:gd name="T9" fmla="*/ 95 h 146"/>
                <a:gd name="T10" fmla="*/ 141 w 147"/>
                <a:gd name="T11" fmla="*/ 102 h 146"/>
                <a:gd name="T12" fmla="*/ 138 w 147"/>
                <a:gd name="T13" fmla="*/ 107 h 146"/>
                <a:gd name="T14" fmla="*/ 134 w 147"/>
                <a:gd name="T15" fmla="*/ 113 h 146"/>
                <a:gd name="T16" fmla="*/ 125 w 147"/>
                <a:gd name="T17" fmla="*/ 125 h 146"/>
                <a:gd name="T18" fmla="*/ 115 w 147"/>
                <a:gd name="T19" fmla="*/ 134 h 146"/>
                <a:gd name="T20" fmla="*/ 108 w 147"/>
                <a:gd name="T21" fmla="*/ 137 h 146"/>
                <a:gd name="T22" fmla="*/ 102 w 147"/>
                <a:gd name="T23" fmla="*/ 141 h 146"/>
                <a:gd name="T24" fmla="*/ 95 w 147"/>
                <a:gd name="T25" fmla="*/ 143 h 146"/>
                <a:gd name="T26" fmla="*/ 88 w 147"/>
                <a:gd name="T27" fmla="*/ 144 h 146"/>
                <a:gd name="T28" fmla="*/ 82 w 147"/>
                <a:gd name="T29" fmla="*/ 145 h 146"/>
                <a:gd name="T30" fmla="*/ 74 w 147"/>
                <a:gd name="T31" fmla="*/ 146 h 146"/>
                <a:gd name="T32" fmla="*/ 74 w 147"/>
                <a:gd name="T33" fmla="*/ 146 h 146"/>
                <a:gd name="T34" fmla="*/ 67 w 147"/>
                <a:gd name="T35" fmla="*/ 145 h 146"/>
                <a:gd name="T36" fmla="*/ 59 w 147"/>
                <a:gd name="T37" fmla="*/ 144 h 146"/>
                <a:gd name="T38" fmla="*/ 52 w 147"/>
                <a:gd name="T39" fmla="*/ 143 h 146"/>
                <a:gd name="T40" fmla="*/ 45 w 147"/>
                <a:gd name="T41" fmla="*/ 141 h 146"/>
                <a:gd name="T42" fmla="*/ 39 w 147"/>
                <a:gd name="T43" fmla="*/ 137 h 146"/>
                <a:gd name="T44" fmla="*/ 32 w 147"/>
                <a:gd name="T45" fmla="*/ 134 h 146"/>
                <a:gd name="T46" fmla="*/ 22 w 147"/>
                <a:gd name="T47" fmla="*/ 125 h 146"/>
                <a:gd name="T48" fmla="*/ 13 w 147"/>
                <a:gd name="T49" fmla="*/ 113 h 146"/>
                <a:gd name="T50" fmla="*/ 10 w 147"/>
                <a:gd name="T51" fmla="*/ 107 h 146"/>
                <a:gd name="T52" fmla="*/ 6 w 147"/>
                <a:gd name="T53" fmla="*/ 102 h 146"/>
                <a:gd name="T54" fmla="*/ 4 w 147"/>
                <a:gd name="T55" fmla="*/ 95 h 146"/>
                <a:gd name="T56" fmla="*/ 3 w 147"/>
                <a:gd name="T57" fmla="*/ 88 h 146"/>
                <a:gd name="T58" fmla="*/ 2 w 147"/>
                <a:gd name="T59" fmla="*/ 80 h 146"/>
                <a:gd name="T60" fmla="*/ 0 w 147"/>
                <a:gd name="T61" fmla="*/ 73 h 146"/>
                <a:gd name="T62" fmla="*/ 0 w 147"/>
                <a:gd name="T63" fmla="*/ 73 h 146"/>
                <a:gd name="T64" fmla="*/ 2 w 147"/>
                <a:gd name="T65" fmla="*/ 65 h 146"/>
                <a:gd name="T66" fmla="*/ 3 w 147"/>
                <a:gd name="T67" fmla="*/ 58 h 146"/>
                <a:gd name="T68" fmla="*/ 4 w 147"/>
                <a:gd name="T69" fmla="*/ 51 h 146"/>
                <a:gd name="T70" fmla="*/ 6 w 147"/>
                <a:gd name="T71" fmla="*/ 45 h 146"/>
                <a:gd name="T72" fmla="*/ 10 w 147"/>
                <a:gd name="T73" fmla="*/ 38 h 146"/>
                <a:gd name="T74" fmla="*/ 13 w 147"/>
                <a:gd name="T75" fmla="*/ 32 h 146"/>
                <a:gd name="T76" fmla="*/ 22 w 147"/>
                <a:gd name="T77" fmla="*/ 22 h 146"/>
                <a:gd name="T78" fmla="*/ 32 w 147"/>
                <a:gd name="T79" fmla="*/ 12 h 146"/>
                <a:gd name="T80" fmla="*/ 39 w 147"/>
                <a:gd name="T81" fmla="*/ 9 h 146"/>
                <a:gd name="T82" fmla="*/ 45 w 147"/>
                <a:gd name="T83" fmla="*/ 6 h 146"/>
                <a:gd name="T84" fmla="*/ 52 w 147"/>
                <a:gd name="T85" fmla="*/ 3 h 146"/>
                <a:gd name="T86" fmla="*/ 59 w 147"/>
                <a:gd name="T87" fmla="*/ 1 h 146"/>
                <a:gd name="T88" fmla="*/ 67 w 147"/>
                <a:gd name="T89" fmla="*/ 0 h 146"/>
                <a:gd name="T90" fmla="*/ 74 w 147"/>
                <a:gd name="T91" fmla="*/ 0 h 146"/>
                <a:gd name="T92" fmla="*/ 74 w 147"/>
                <a:gd name="T93" fmla="*/ 0 h 146"/>
                <a:gd name="T94" fmla="*/ 82 w 147"/>
                <a:gd name="T95" fmla="*/ 0 h 146"/>
                <a:gd name="T96" fmla="*/ 88 w 147"/>
                <a:gd name="T97" fmla="*/ 1 h 146"/>
                <a:gd name="T98" fmla="*/ 95 w 147"/>
                <a:gd name="T99" fmla="*/ 3 h 146"/>
                <a:gd name="T100" fmla="*/ 102 w 147"/>
                <a:gd name="T101" fmla="*/ 6 h 146"/>
                <a:gd name="T102" fmla="*/ 108 w 147"/>
                <a:gd name="T103" fmla="*/ 9 h 146"/>
                <a:gd name="T104" fmla="*/ 115 w 147"/>
                <a:gd name="T105" fmla="*/ 12 h 146"/>
                <a:gd name="T106" fmla="*/ 125 w 147"/>
                <a:gd name="T107" fmla="*/ 22 h 146"/>
                <a:gd name="T108" fmla="*/ 134 w 147"/>
                <a:gd name="T109" fmla="*/ 32 h 146"/>
                <a:gd name="T110" fmla="*/ 138 w 147"/>
                <a:gd name="T111" fmla="*/ 38 h 146"/>
                <a:gd name="T112" fmla="*/ 141 w 147"/>
                <a:gd name="T113" fmla="*/ 45 h 146"/>
                <a:gd name="T114" fmla="*/ 143 w 147"/>
                <a:gd name="T115" fmla="*/ 51 h 146"/>
                <a:gd name="T116" fmla="*/ 146 w 147"/>
                <a:gd name="T117" fmla="*/ 58 h 146"/>
                <a:gd name="T118" fmla="*/ 147 w 147"/>
                <a:gd name="T119" fmla="*/ 65 h 146"/>
                <a:gd name="T120" fmla="*/ 147 w 147"/>
                <a:gd name="T121" fmla="*/ 73 h 146"/>
                <a:gd name="T122" fmla="*/ 147 w 147"/>
                <a:gd name="T123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" h="146">
                  <a:moveTo>
                    <a:pt x="147" y="73"/>
                  </a:moveTo>
                  <a:lnTo>
                    <a:pt x="147" y="73"/>
                  </a:lnTo>
                  <a:lnTo>
                    <a:pt x="147" y="80"/>
                  </a:lnTo>
                  <a:lnTo>
                    <a:pt x="146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8" y="107"/>
                  </a:lnTo>
                  <a:lnTo>
                    <a:pt x="134" y="113"/>
                  </a:lnTo>
                  <a:lnTo>
                    <a:pt x="125" y="125"/>
                  </a:lnTo>
                  <a:lnTo>
                    <a:pt x="115" y="134"/>
                  </a:lnTo>
                  <a:lnTo>
                    <a:pt x="108" y="137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4"/>
                  </a:lnTo>
                  <a:lnTo>
                    <a:pt x="82" y="145"/>
                  </a:lnTo>
                  <a:lnTo>
                    <a:pt x="74" y="146"/>
                  </a:lnTo>
                  <a:lnTo>
                    <a:pt x="74" y="146"/>
                  </a:lnTo>
                  <a:lnTo>
                    <a:pt x="67" y="145"/>
                  </a:lnTo>
                  <a:lnTo>
                    <a:pt x="59" y="144"/>
                  </a:lnTo>
                  <a:lnTo>
                    <a:pt x="52" y="143"/>
                  </a:lnTo>
                  <a:lnTo>
                    <a:pt x="45" y="141"/>
                  </a:lnTo>
                  <a:lnTo>
                    <a:pt x="39" y="137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3"/>
                  </a:lnTo>
                  <a:lnTo>
                    <a:pt x="10" y="107"/>
                  </a:lnTo>
                  <a:lnTo>
                    <a:pt x="6" y="102"/>
                  </a:lnTo>
                  <a:lnTo>
                    <a:pt x="4" y="95"/>
                  </a:lnTo>
                  <a:lnTo>
                    <a:pt x="3" y="88"/>
                  </a:lnTo>
                  <a:lnTo>
                    <a:pt x="2" y="80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65"/>
                  </a:lnTo>
                  <a:lnTo>
                    <a:pt x="3" y="58"/>
                  </a:lnTo>
                  <a:lnTo>
                    <a:pt x="4" y="51"/>
                  </a:lnTo>
                  <a:lnTo>
                    <a:pt x="6" y="45"/>
                  </a:lnTo>
                  <a:lnTo>
                    <a:pt x="10" y="38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2"/>
                  </a:lnTo>
                  <a:lnTo>
                    <a:pt x="39" y="9"/>
                  </a:lnTo>
                  <a:lnTo>
                    <a:pt x="45" y="6"/>
                  </a:lnTo>
                  <a:lnTo>
                    <a:pt x="52" y="3"/>
                  </a:lnTo>
                  <a:lnTo>
                    <a:pt x="59" y="1"/>
                  </a:lnTo>
                  <a:lnTo>
                    <a:pt x="67" y="0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82" y="0"/>
                  </a:lnTo>
                  <a:lnTo>
                    <a:pt x="88" y="1"/>
                  </a:lnTo>
                  <a:lnTo>
                    <a:pt x="95" y="3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5" y="12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8" y="38"/>
                  </a:lnTo>
                  <a:lnTo>
                    <a:pt x="141" y="45"/>
                  </a:lnTo>
                  <a:lnTo>
                    <a:pt x="143" y="51"/>
                  </a:lnTo>
                  <a:lnTo>
                    <a:pt x="146" y="58"/>
                  </a:lnTo>
                  <a:lnTo>
                    <a:pt x="147" y="65"/>
                  </a:lnTo>
                  <a:lnTo>
                    <a:pt x="147" y="73"/>
                  </a:lnTo>
                  <a:lnTo>
                    <a:pt x="147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Freeform 908"/>
            <p:cNvSpPr>
              <a:spLocks/>
            </p:cNvSpPr>
            <p:nvPr/>
          </p:nvSpPr>
          <p:spPr bwMode="auto">
            <a:xfrm>
              <a:off x="7123113" y="2130425"/>
              <a:ext cx="47625" cy="47625"/>
            </a:xfrm>
            <a:custGeom>
              <a:avLst/>
              <a:gdLst>
                <a:gd name="T0" fmla="*/ 147 w 147"/>
                <a:gd name="T1" fmla="*/ 74 h 147"/>
                <a:gd name="T2" fmla="*/ 147 w 147"/>
                <a:gd name="T3" fmla="*/ 74 h 147"/>
                <a:gd name="T4" fmla="*/ 147 w 147"/>
                <a:gd name="T5" fmla="*/ 80 h 147"/>
                <a:gd name="T6" fmla="*/ 146 w 147"/>
                <a:gd name="T7" fmla="*/ 88 h 147"/>
                <a:gd name="T8" fmla="*/ 143 w 147"/>
                <a:gd name="T9" fmla="*/ 95 h 147"/>
                <a:gd name="T10" fmla="*/ 141 w 147"/>
                <a:gd name="T11" fmla="*/ 102 h 147"/>
                <a:gd name="T12" fmla="*/ 138 w 147"/>
                <a:gd name="T13" fmla="*/ 108 h 147"/>
                <a:gd name="T14" fmla="*/ 134 w 147"/>
                <a:gd name="T15" fmla="*/ 115 h 147"/>
                <a:gd name="T16" fmla="*/ 125 w 147"/>
                <a:gd name="T17" fmla="*/ 125 h 147"/>
                <a:gd name="T18" fmla="*/ 115 w 147"/>
                <a:gd name="T19" fmla="*/ 134 h 147"/>
                <a:gd name="T20" fmla="*/ 108 w 147"/>
                <a:gd name="T21" fmla="*/ 138 h 147"/>
                <a:gd name="T22" fmla="*/ 102 w 147"/>
                <a:gd name="T23" fmla="*/ 141 h 147"/>
                <a:gd name="T24" fmla="*/ 95 w 147"/>
                <a:gd name="T25" fmla="*/ 143 h 147"/>
                <a:gd name="T26" fmla="*/ 88 w 147"/>
                <a:gd name="T27" fmla="*/ 145 h 147"/>
                <a:gd name="T28" fmla="*/ 82 w 147"/>
                <a:gd name="T29" fmla="*/ 146 h 147"/>
                <a:gd name="T30" fmla="*/ 74 w 147"/>
                <a:gd name="T31" fmla="*/ 147 h 147"/>
                <a:gd name="T32" fmla="*/ 74 w 147"/>
                <a:gd name="T33" fmla="*/ 147 h 147"/>
                <a:gd name="T34" fmla="*/ 67 w 147"/>
                <a:gd name="T35" fmla="*/ 146 h 147"/>
                <a:gd name="T36" fmla="*/ 59 w 147"/>
                <a:gd name="T37" fmla="*/ 145 h 147"/>
                <a:gd name="T38" fmla="*/ 52 w 147"/>
                <a:gd name="T39" fmla="*/ 143 h 147"/>
                <a:gd name="T40" fmla="*/ 45 w 147"/>
                <a:gd name="T41" fmla="*/ 141 h 147"/>
                <a:gd name="T42" fmla="*/ 39 w 147"/>
                <a:gd name="T43" fmla="*/ 138 h 147"/>
                <a:gd name="T44" fmla="*/ 32 w 147"/>
                <a:gd name="T45" fmla="*/ 134 h 147"/>
                <a:gd name="T46" fmla="*/ 22 w 147"/>
                <a:gd name="T47" fmla="*/ 125 h 147"/>
                <a:gd name="T48" fmla="*/ 13 w 147"/>
                <a:gd name="T49" fmla="*/ 115 h 147"/>
                <a:gd name="T50" fmla="*/ 10 w 147"/>
                <a:gd name="T51" fmla="*/ 108 h 147"/>
                <a:gd name="T52" fmla="*/ 6 w 147"/>
                <a:gd name="T53" fmla="*/ 102 h 147"/>
                <a:gd name="T54" fmla="*/ 4 w 147"/>
                <a:gd name="T55" fmla="*/ 95 h 147"/>
                <a:gd name="T56" fmla="*/ 3 w 147"/>
                <a:gd name="T57" fmla="*/ 88 h 147"/>
                <a:gd name="T58" fmla="*/ 2 w 147"/>
                <a:gd name="T59" fmla="*/ 80 h 147"/>
                <a:gd name="T60" fmla="*/ 0 w 147"/>
                <a:gd name="T61" fmla="*/ 74 h 147"/>
                <a:gd name="T62" fmla="*/ 0 w 147"/>
                <a:gd name="T63" fmla="*/ 74 h 147"/>
                <a:gd name="T64" fmla="*/ 2 w 147"/>
                <a:gd name="T65" fmla="*/ 66 h 147"/>
                <a:gd name="T66" fmla="*/ 3 w 147"/>
                <a:gd name="T67" fmla="*/ 59 h 147"/>
                <a:gd name="T68" fmla="*/ 4 w 147"/>
                <a:gd name="T69" fmla="*/ 52 h 147"/>
                <a:gd name="T70" fmla="*/ 6 w 147"/>
                <a:gd name="T71" fmla="*/ 45 h 147"/>
                <a:gd name="T72" fmla="*/ 10 w 147"/>
                <a:gd name="T73" fmla="*/ 39 h 147"/>
                <a:gd name="T74" fmla="*/ 13 w 147"/>
                <a:gd name="T75" fmla="*/ 32 h 147"/>
                <a:gd name="T76" fmla="*/ 22 w 147"/>
                <a:gd name="T77" fmla="*/ 22 h 147"/>
                <a:gd name="T78" fmla="*/ 32 w 147"/>
                <a:gd name="T79" fmla="*/ 13 h 147"/>
                <a:gd name="T80" fmla="*/ 39 w 147"/>
                <a:gd name="T81" fmla="*/ 9 h 147"/>
                <a:gd name="T82" fmla="*/ 45 w 147"/>
                <a:gd name="T83" fmla="*/ 6 h 147"/>
                <a:gd name="T84" fmla="*/ 52 w 147"/>
                <a:gd name="T85" fmla="*/ 4 h 147"/>
                <a:gd name="T86" fmla="*/ 59 w 147"/>
                <a:gd name="T87" fmla="*/ 3 h 147"/>
                <a:gd name="T88" fmla="*/ 67 w 147"/>
                <a:gd name="T89" fmla="*/ 1 h 147"/>
                <a:gd name="T90" fmla="*/ 74 w 147"/>
                <a:gd name="T91" fmla="*/ 0 h 147"/>
                <a:gd name="T92" fmla="*/ 74 w 147"/>
                <a:gd name="T93" fmla="*/ 0 h 147"/>
                <a:gd name="T94" fmla="*/ 82 w 147"/>
                <a:gd name="T95" fmla="*/ 1 h 147"/>
                <a:gd name="T96" fmla="*/ 88 w 147"/>
                <a:gd name="T97" fmla="*/ 3 h 147"/>
                <a:gd name="T98" fmla="*/ 95 w 147"/>
                <a:gd name="T99" fmla="*/ 4 h 147"/>
                <a:gd name="T100" fmla="*/ 102 w 147"/>
                <a:gd name="T101" fmla="*/ 6 h 147"/>
                <a:gd name="T102" fmla="*/ 108 w 147"/>
                <a:gd name="T103" fmla="*/ 9 h 147"/>
                <a:gd name="T104" fmla="*/ 115 w 147"/>
                <a:gd name="T105" fmla="*/ 13 h 147"/>
                <a:gd name="T106" fmla="*/ 125 w 147"/>
                <a:gd name="T107" fmla="*/ 22 h 147"/>
                <a:gd name="T108" fmla="*/ 134 w 147"/>
                <a:gd name="T109" fmla="*/ 32 h 147"/>
                <a:gd name="T110" fmla="*/ 138 w 147"/>
                <a:gd name="T111" fmla="*/ 39 h 147"/>
                <a:gd name="T112" fmla="*/ 141 w 147"/>
                <a:gd name="T113" fmla="*/ 45 h 147"/>
                <a:gd name="T114" fmla="*/ 143 w 147"/>
                <a:gd name="T115" fmla="*/ 52 h 147"/>
                <a:gd name="T116" fmla="*/ 146 w 147"/>
                <a:gd name="T117" fmla="*/ 59 h 147"/>
                <a:gd name="T118" fmla="*/ 147 w 147"/>
                <a:gd name="T119" fmla="*/ 66 h 147"/>
                <a:gd name="T120" fmla="*/ 147 w 147"/>
                <a:gd name="T121" fmla="*/ 74 h 147"/>
                <a:gd name="T122" fmla="*/ 147 w 147"/>
                <a:gd name="T123" fmla="*/ 7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" h="147">
                  <a:moveTo>
                    <a:pt x="147" y="74"/>
                  </a:moveTo>
                  <a:lnTo>
                    <a:pt x="147" y="74"/>
                  </a:lnTo>
                  <a:lnTo>
                    <a:pt x="147" y="80"/>
                  </a:lnTo>
                  <a:lnTo>
                    <a:pt x="146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8" y="108"/>
                  </a:lnTo>
                  <a:lnTo>
                    <a:pt x="134" y="115"/>
                  </a:lnTo>
                  <a:lnTo>
                    <a:pt x="125" y="125"/>
                  </a:lnTo>
                  <a:lnTo>
                    <a:pt x="115" y="134"/>
                  </a:lnTo>
                  <a:lnTo>
                    <a:pt x="108" y="138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5"/>
                  </a:lnTo>
                  <a:lnTo>
                    <a:pt x="82" y="146"/>
                  </a:lnTo>
                  <a:lnTo>
                    <a:pt x="74" y="147"/>
                  </a:lnTo>
                  <a:lnTo>
                    <a:pt x="74" y="147"/>
                  </a:lnTo>
                  <a:lnTo>
                    <a:pt x="67" y="146"/>
                  </a:lnTo>
                  <a:lnTo>
                    <a:pt x="59" y="145"/>
                  </a:lnTo>
                  <a:lnTo>
                    <a:pt x="52" y="143"/>
                  </a:lnTo>
                  <a:lnTo>
                    <a:pt x="45" y="141"/>
                  </a:lnTo>
                  <a:lnTo>
                    <a:pt x="39" y="138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5"/>
                  </a:lnTo>
                  <a:lnTo>
                    <a:pt x="10" y="108"/>
                  </a:lnTo>
                  <a:lnTo>
                    <a:pt x="6" y="102"/>
                  </a:lnTo>
                  <a:lnTo>
                    <a:pt x="4" y="95"/>
                  </a:lnTo>
                  <a:lnTo>
                    <a:pt x="3" y="88"/>
                  </a:lnTo>
                  <a:lnTo>
                    <a:pt x="2" y="8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2" y="66"/>
                  </a:lnTo>
                  <a:lnTo>
                    <a:pt x="3" y="59"/>
                  </a:lnTo>
                  <a:lnTo>
                    <a:pt x="4" y="52"/>
                  </a:lnTo>
                  <a:lnTo>
                    <a:pt x="6" y="45"/>
                  </a:lnTo>
                  <a:lnTo>
                    <a:pt x="10" y="39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3"/>
                  </a:lnTo>
                  <a:lnTo>
                    <a:pt x="39" y="9"/>
                  </a:lnTo>
                  <a:lnTo>
                    <a:pt x="45" y="6"/>
                  </a:lnTo>
                  <a:lnTo>
                    <a:pt x="52" y="4"/>
                  </a:lnTo>
                  <a:lnTo>
                    <a:pt x="59" y="3"/>
                  </a:lnTo>
                  <a:lnTo>
                    <a:pt x="67" y="1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82" y="1"/>
                  </a:lnTo>
                  <a:lnTo>
                    <a:pt x="88" y="3"/>
                  </a:lnTo>
                  <a:lnTo>
                    <a:pt x="95" y="4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5" y="13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8" y="39"/>
                  </a:lnTo>
                  <a:lnTo>
                    <a:pt x="141" y="45"/>
                  </a:lnTo>
                  <a:lnTo>
                    <a:pt x="143" y="52"/>
                  </a:lnTo>
                  <a:lnTo>
                    <a:pt x="146" y="59"/>
                  </a:lnTo>
                  <a:lnTo>
                    <a:pt x="147" y="66"/>
                  </a:lnTo>
                  <a:lnTo>
                    <a:pt x="147" y="74"/>
                  </a:lnTo>
                  <a:lnTo>
                    <a:pt x="147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Freeform 909"/>
            <p:cNvSpPr>
              <a:spLocks/>
            </p:cNvSpPr>
            <p:nvPr/>
          </p:nvSpPr>
          <p:spPr bwMode="auto">
            <a:xfrm>
              <a:off x="7264401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Freeform 910"/>
            <p:cNvSpPr>
              <a:spLocks/>
            </p:cNvSpPr>
            <p:nvPr/>
          </p:nvSpPr>
          <p:spPr bwMode="auto">
            <a:xfrm>
              <a:off x="7472363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Freeform 911"/>
            <p:cNvSpPr>
              <a:spLocks/>
            </p:cNvSpPr>
            <p:nvPr/>
          </p:nvSpPr>
          <p:spPr bwMode="auto">
            <a:xfrm>
              <a:off x="754221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Freeform 912"/>
            <p:cNvSpPr>
              <a:spLocks/>
            </p:cNvSpPr>
            <p:nvPr/>
          </p:nvSpPr>
          <p:spPr bwMode="auto">
            <a:xfrm>
              <a:off x="761206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Freeform 913"/>
            <p:cNvSpPr>
              <a:spLocks/>
            </p:cNvSpPr>
            <p:nvPr/>
          </p:nvSpPr>
          <p:spPr bwMode="auto">
            <a:xfrm>
              <a:off x="7681913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Freeform 914"/>
            <p:cNvSpPr>
              <a:spLocks/>
            </p:cNvSpPr>
            <p:nvPr/>
          </p:nvSpPr>
          <p:spPr bwMode="auto">
            <a:xfrm>
              <a:off x="7751763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Freeform 915"/>
            <p:cNvSpPr>
              <a:spLocks/>
            </p:cNvSpPr>
            <p:nvPr/>
          </p:nvSpPr>
          <p:spPr bwMode="auto">
            <a:xfrm>
              <a:off x="782161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Freeform 916"/>
            <p:cNvSpPr>
              <a:spLocks/>
            </p:cNvSpPr>
            <p:nvPr/>
          </p:nvSpPr>
          <p:spPr bwMode="auto">
            <a:xfrm>
              <a:off x="6357938" y="22002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Freeform 917"/>
            <p:cNvSpPr>
              <a:spLocks/>
            </p:cNvSpPr>
            <p:nvPr/>
          </p:nvSpPr>
          <p:spPr bwMode="auto">
            <a:xfrm>
              <a:off x="6497638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Freeform 918"/>
            <p:cNvSpPr>
              <a:spLocks/>
            </p:cNvSpPr>
            <p:nvPr/>
          </p:nvSpPr>
          <p:spPr bwMode="auto">
            <a:xfrm>
              <a:off x="6497638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Freeform 919"/>
            <p:cNvSpPr>
              <a:spLocks/>
            </p:cNvSpPr>
            <p:nvPr/>
          </p:nvSpPr>
          <p:spPr bwMode="auto">
            <a:xfrm>
              <a:off x="6497638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Freeform 920"/>
            <p:cNvSpPr>
              <a:spLocks/>
            </p:cNvSpPr>
            <p:nvPr/>
          </p:nvSpPr>
          <p:spPr bwMode="auto">
            <a:xfrm>
              <a:off x="6497638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Freeform 921"/>
            <p:cNvSpPr>
              <a:spLocks/>
            </p:cNvSpPr>
            <p:nvPr/>
          </p:nvSpPr>
          <p:spPr bwMode="auto">
            <a:xfrm>
              <a:off x="6497638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Freeform 922"/>
            <p:cNvSpPr>
              <a:spLocks/>
            </p:cNvSpPr>
            <p:nvPr/>
          </p:nvSpPr>
          <p:spPr bwMode="auto">
            <a:xfrm>
              <a:off x="6497638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Freeform 923"/>
            <p:cNvSpPr>
              <a:spLocks/>
            </p:cNvSpPr>
            <p:nvPr/>
          </p:nvSpPr>
          <p:spPr bwMode="auto">
            <a:xfrm>
              <a:off x="6497638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Freeform 924"/>
            <p:cNvSpPr>
              <a:spLocks/>
            </p:cNvSpPr>
            <p:nvPr/>
          </p:nvSpPr>
          <p:spPr bwMode="auto">
            <a:xfrm>
              <a:off x="6497638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Freeform 925"/>
            <p:cNvSpPr>
              <a:spLocks/>
            </p:cNvSpPr>
            <p:nvPr/>
          </p:nvSpPr>
          <p:spPr bwMode="auto">
            <a:xfrm>
              <a:off x="6497638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Freeform 926"/>
            <p:cNvSpPr>
              <a:spLocks/>
            </p:cNvSpPr>
            <p:nvPr/>
          </p:nvSpPr>
          <p:spPr bwMode="auto">
            <a:xfrm>
              <a:off x="6497638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Freeform 927"/>
            <p:cNvSpPr>
              <a:spLocks/>
            </p:cNvSpPr>
            <p:nvPr/>
          </p:nvSpPr>
          <p:spPr bwMode="auto">
            <a:xfrm>
              <a:off x="6497638" y="4227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Freeform 928"/>
            <p:cNvSpPr>
              <a:spLocks/>
            </p:cNvSpPr>
            <p:nvPr/>
          </p:nvSpPr>
          <p:spPr bwMode="auto">
            <a:xfrm>
              <a:off x="6497638" y="42989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Freeform 929"/>
            <p:cNvSpPr>
              <a:spLocks/>
            </p:cNvSpPr>
            <p:nvPr/>
          </p:nvSpPr>
          <p:spPr bwMode="auto">
            <a:xfrm>
              <a:off x="6497638" y="43688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Freeform 930"/>
            <p:cNvSpPr>
              <a:spLocks/>
            </p:cNvSpPr>
            <p:nvPr/>
          </p:nvSpPr>
          <p:spPr bwMode="auto">
            <a:xfrm>
              <a:off x="6497638" y="4440238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Freeform 931"/>
            <p:cNvSpPr>
              <a:spLocks/>
            </p:cNvSpPr>
            <p:nvPr/>
          </p:nvSpPr>
          <p:spPr bwMode="auto">
            <a:xfrm>
              <a:off x="6497638" y="45069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Freeform 932"/>
            <p:cNvSpPr>
              <a:spLocks/>
            </p:cNvSpPr>
            <p:nvPr/>
          </p:nvSpPr>
          <p:spPr bwMode="auto">
            <a:xfrm>
              <a:off x="6497638" y="4576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Freeform 933"/>
            <p:cNvSpPr>
              <a:spLocks/>
            </p:cNvSpPr>
            <p:nvPr/>
          </p:nvSpPr>
          <p:spPr bwMode="auto">
            <a:xfrm>
              <a:off x="6564313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Freeform 934"/>
            <p:cNvSpPr>
              <a:spLocks/>
            </p:cNvSpPr>
            <p:nvPr/>
          </p:nvSpPr>
          <p:spPr bwMode="auto">
            <a:xfrm>
              <a:off x="6564313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Freeform 935"/>
            <p:cNvSpPr>
              <a:spLocks/>
            </p:cNvSpPr>
            <p:nvPr/>
          </p:nvSpPr>
          <p:spPr bwMode="auto">
            <a:xfrm>
              <a:off x="6564313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Freeform 936"/>
            <p:cNvSpPr>
              <a:spLocks/>
            </p:cNvSpPr>
            <p:nvPr/>
          </p:nvSpPr>
          <p:spPr bwMode="auto">
            <a:xfrm>
              <a:off x="6564313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Freeform 937"/>
            <p:cNvSpPr>
              <a:spLocks/>
            </p:cNvSpPr>
            <p:nvPr/>
          </p:nvSpPr>
          <p:spPr bwMode="auto">
            <a:xfrm>
              <a:off x="6564313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Freeform 938"/>
            <p:cNvSpPr>
              <a:spLocks/>
            </p:cNvSpPr>
            <p:nvPr/>
          </p:nvSpPr>
          <p:spPr bwMode="auto">
            <a:xfrm>
              <a:off x="6564313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4" name="Freeform 939"/>
            <p:cNvSpPr>
              <a:spLocks/>
            </p:cNvSpPr>
            <p:nvPr/>
          </p:nvSpPr>
          <p:spPr bwMode="auto">
            <a:xfrm>
              <a:off x="6564313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Freeform 940"/>
            <p:cNvSpPr>
              <a:spLocks/>
            </p:cNvSpPr>
            <p:nvPr/>
          </p:nvSpPr>
          <p:spPr bwMode="auto">
            <a:xfrm>
              <a:off x="6564313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Freeform 941"/>
            <p:cNvSpPr>
              <a:spLocks/>
            </p:cNvSpPr>
            <p:nvPr/>
          </p:nvSpPr>
          <p:spPr bwMode="auto">
            <a:xfrm>
              <a:off x="6564313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Freeform 942"/>
            <p:cNvSpPr>
              <a:spLocks/>
            </p:cNvSpPr>
            <p:nvPr/>
          </p:nvSpPr>
          <p:spPr bwMode="auto">
            <a:xfrm>
              <a:off x="66357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1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Freeform 943"/>
            <p:cNvSpPr>
              <a:spLocks/>
            </p:cNvSpPr>
            <p:nvPr/>
          </p:nvSpPr>
          <p:spPr bwMode="auto">
            <a:xfrm>
              <a:off x="66357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7 h 155"/>
                <a:gd name="T48" fmla="*/ 61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9" name="Freeform 944"/>
            <p:cNvSpPr>
              <a:spLocks/>
            </p:cNvSpPr>
            <p:nvPr/>
          </p:nvSpPr>
          <p:spPr bwMode="auto">
            <a:xfrm>
              <a:off x="66357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3 w 155"/>
                <a:gd name="T45" fmla="*/ 12 h 153"/>
                <a:gd name="T46" fmla="*/ 47 w 155"/>
                <a:gd name="T47" fmla="*/ 6 h 153"/>
                <a:gd name="T48" fmla="*/ 61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0" name="Freeform 945"/>
            <p:cNvSpPr>
              <a:spLocks/>
            </p:cNvSpPr>
            <p:nvPr/>
          </p:nvSpPr>
          <p:spPr bwMode="auto">
            <a:xfrm>
              <a:off x="66357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1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Freeform 946"/>
            <p:cNvSpPr>
              <a:spLocks/>
            </p:cNvSpPr>
            <p:nvPr/>
          </p:nvSpPr>
          <p:spPr bwMode="auto">
            <a:xfrm>
              <a:off x="66357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1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Freeform 947"/>
            <p:cNvSpPr>
              <a:spLocks/>
            </p:cNvSpPr>
            <p:nvPr/>
          </p:nvSpPr>
          <p:spPr bwMode="auto">
            <a:xfrm>
              <a:off x="66357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3 w 155"/>
                <a:gd name="T45" fmla="*/ 13 h 153"/>
                <a:gd name="T46" fmla="*/ 47 w 155"/>
                <a:gd name="T47" fmla="*/ 6 h 153"/>
                <a:gd name="T48" fmla="*/ 61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3" name="Freeform 948"/>
            <p:cNvSpPr>
              <a:spLocks/>
            </p:cNvSpPr>
            <p:nvPr/>
          </p:nvSpPr>
          <p:spPr bwMode="auto">
            <a:xfrm>
              <a:off x="6635751" y="3946525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2 h 154"/>
                <a:gd name="T46" fmla="*/ 47 w 155"/>
                <a:gd name="T47" fmla="*/ 6 h 154"/>
                <a:gd name="T48" fmla="*/ 61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Freeform 949"/>
            <p:cNvSpPr>
              <a:spLocks/>
            </p:cNvSpPr>
            <p:nvPr/>
          </p:nvSpPr>
          <p:spPr bwMode="auto">
            <a:xfrm>
              <a:off x="6635751" y="40163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1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Freeform 950"/>
            <p:cNvSpPr>
              <a:spLocks/>
            </p:cNvSpPr>
            <p:nvPr/>
          </p:nvSpPr>
          <p:spPr bwMode="auto">
            <a:xfrm>
              <a:off x="6702426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Freeform 951"/>
            <p:cNvSpPr>
              <a:spLocks/>
            </p:cNvSpPr>
            <p:nvPr/>
          </p:nvSpPr>
          <p:spPr bwMode="auto">
            <a:xfrm>
              <a:off x="6702426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7" name="Freeform 952"/>
            <p:cNvSpPr>
              <a:spLocks/>
            </p:cNvSpPr>
            <p:nvPr/>
          </p:nvSpPr>
          <p:spPr bwMode="auto">
            <a:xfrm>
              <a:off x="6702426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Freeform 953"/>
            <p:cNvSpPr>
              <a:spLocks/>
            </p:cNvSpPr>
            <p:nvPr/>
          </p:nvSpPr>
          <p:spPr bwMode="auto">
            <a:xfrm>
              <a:off x="6702426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Freeform 954"/>
            <p:cNvSpPr>
              <a:spLocks/>
            </p:cNvSpPr>
            <p:nvPr/>
          </p:nvSpPr>
          <p:spPr bwMode="auto">
            <a:xfrm>
              <a:off x="6702426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Freeform 955"/>
            <p:cNvSpPr>
              <a:spLocks/>
            </p:cNvSpPr>
            <p:nvPr/>
          </p:nvSpPr>
          <p:spPr bwMode="auto">
            <a:xfrm>
              <a:off x="6702426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Freeform 956"/>
            <p:cNvSpPr>
              <a:spLocks/>
            </p:cNvSpPr>
            <p:nvPr/>
          </p:nvSpPr>
          <p:spPr bwMode="auto">
            <a:xfrm>
              <a:off x="67754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Freeform 957"/>
            <p:cNvSpPr>
              <a:spLocks/>
            </p:cNvSpPr>
            <p:nvPr/>
          </p:nvSpPr>
          <p:spPr bwMode="auto">
            <a:xfrm>
              <a:off x="67754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Freeform 958"/>
            <p:cNvSpPr>
              <a:spLocks/>
            </p:cNvSpPr>
            <p:nvPr/>
          </p:nvSpPr>
          <p:spPr bwMode="auto">
            <a:xfrm>
              <a:off x="67754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Freeform 959"/>
            <p:cNvSpPr>
              <a:spLocks/>
            </p:cNvSpPr>
            <p:nvPr/>
          </p:nvSpPr>
          <p:spPr bwMode="auto">
            <a:xfrm>
              <a:off x="67754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Freeform 960"/>
            <p:cNvSpPr>
              <a:spLocks/>
            </p:cNvSpPr>
            <p:nvPr/>
          </p:nvSpPr>
          <p:spPr bwMode="auto">
            <a:xfrm>
              <a:off x="67754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Freeform 961"/>
            <p:cNvSpPr>
              <a:spLocks/>
            </p:cNvSpPr>
            <p:nvPr/>
          </p:nvSpPr>
          <p:spPr bwMode="auto">
            <a:xfrm>
              <a:off x="6846888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Freeform 962"/>
            <p:cNvSpPr>
              <a:spLocks/>
            </p:cNvSpPr>
            <p:nvPr/>
          </p:nvSpPr>
          <p:spPr bwMode="auto">
            <a:xfrm>
              <a:off x="6846888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Freeform 963"/>
            <p:cNvSpPr>
              <a:spLocks/>
            </p:cNvSpPr>
            <p:nvPr/>
          </p:nvSpPr>
          <p:spPr bwMode="auto">
            <a:xfrm>
              <a:off x="6846888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Freeform 964"/>
            <p:cNvSpPr>
              <a:spLocks/>
            </p:cNvSpPr>
            <p:nvPr/>
          </p:nvSpPr>
          <p:spPr bwMode="auto">
            <a:xfrm>
              <a:off x="6918326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Freeform 965"/>
            <p:cNvSpPr>
              <a:spLocks/>
            </p:cNvSpPr>
            <p:nvPr/>
          </p:nvSpPr>
          <p:spPr bwMode="auto">
            <a:xfrm>
              <a:off x="656431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Freeform 966"/>
            <p:cNvSpPr>
              <a:spLocks/>
            </p:cNvSpPr>
            <p:nvPr/>
          </p:nvSpPr>
          <p:spPr bwMode="auto">
            <a:xfrm>
              <a:off x="656431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Freeform 967"/>
            <p:cNvSpPr>
              <a:spLocks/>
            </p:cNvSpPr>
            <p:nvPr/>
          </p:nvSpPr>
          <p:spPr bwMode="auto">
            <a:xfrm>
              <a:off x="656431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Freeform 968"/>
            <p:cNvSpPr>
              <a:spLocks/>
            </p:cNvSpPr>
            <p:nvPr/>
          </p:nvSpPr>
          <p:spPr bwMode="auto">
            <a:xfrm>
              <a:off x="656431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Freeform 969"/>
            <p:cNvSpPr>
              <a:spLocks/>
            </p:cNvSpPr>
            <p:nvPr/>
          </p:nvSpPr>
          <p:spPr bwMode="auto">
            <a:xfrm>
              <a:off x="6146801" y="47879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5" name="Freeform 970"/>
            <p:cNvSpPr>
              <a:spLocks/>
            </p:cNvSpPr>
            <p:nvPr/>
          </p:nvSpPr>
          <p:spPr bwMode="auto">
            <a:xfrm>
              <a:off x="6146801" y="4859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6" name="Freeform 971"/>
            <p:cNvSpPr>
              <a:spLocks/>
            </p:cNvSpPr>
            <p:nvPr/>
          </p:nvSpPr>
          <p:spPr bwMode="auto">
            <a:xfrm>
              <a:off x="6216651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7" name="Freeform 972"/>
            <p:cNvSpPr>
              <a:spLocks/>
            </p:cNvSpPr>
            <p:nvPr/>
          </p:nvSpPr>
          <p:spPr bwMode="auto">
            <a:xfrm>
              <a:off x="6216651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Freeform 973"/>
            <p:cNvSpPr>
              <a:spLocks/>
            </p:cNvSpPr>
            <p:nvPr/>
          </p:nvSpPr>
          <p:spPr bwMode="auto">
            <a:xfrm>
              <a:off x="6286501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Freeform 974"/>
            <p:cNvSpPr>
              <a:spLocks/>
            </p:cNvSpPr>
            <p:nvPr/>
          </p:nvSpPr>
          <p:spPr bwMode="auto">
            <a:xfrm>
              <a:off x="6286501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Freeform 975"/>
            <p:cNvSpPr>
              <a:spLocks/>
            </p:cNvSpPr>
            <p:nvPr/>
          </p:nvSpPr>
          <p:spPr bwMode="auto">
            <a:xfrm>
              <a:off x="6357938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Freeform 976"/>
            <p:cNvSpPr>
              <a:spLocks/>
            </p:cNvSpPr>
            <p:nvPr/>
          </p:nvSpPr>
          <p:spPr bwMode="auto">
            <a:xfrm>
              <a:off x="6357938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977"/>
            <p:cNvSpPr>
              <a:spLocks/>
            </p:cNvSpPr>
            <p:nvPr/>
          </p:nvSpPr>
          <p:spPr bwMode="auto">
            <a:xfrm>
              <a:off x="6777038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Freeform 978"/>
            <p:cNvSpPr>
              <a:spLocks/>
            </p:cNvSpPr>
            <p:nvPr/>
          </p:nvSpPr>
          <p:spPr bwMode="auto">
            <a:xfrm>
              <a:off x="6707188" y="46482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9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Freeform 979"/>
            <p:cNvSpPr>
              <a:spLocks/>
            </p:cNvSpPr>
            <p:nvPr/>
          </p:nvSpPr>
          <p:spPr bwMode="auto">
            <a:xfrm>
              <a:off x="6707188" y="47180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Freeform 980"/>
            <p:cNvSpPr>
              <a:spLocks/>
            </p:cNvSpPr>
            <p:nvPr/>
          </p:nvSpPr>
          <p:spPr bwMode="auto">
            <a:xfrm>
              <a:off x="6777038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Freeform 981"/>
            <p:cNvSpPr>
              <a:spLocks/>
            </p:cNvSpPr>
            <p:nvPr/>
          </p:nvSpPr>
          <p:spPr bwMode="auto">
            <a:xfrm>
              <a:off x="6777038" y="47117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Freeform 982"/>
            <p:cNvSpPr>
              <a:spLocks/>
            </p:cNvSpPr>
            <p:nvPr/>
          </p:nvSpPr>
          <p:spPr bwMode="auto">
            <a:xfrm>
              <a:off x="6777038" y="478631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983"/>
            <p:cNvSpPr>
              <a:spLocks/>
            </p:cNvSpPr>
            <p:nvPr/>
          </p:nvSpPr>
          <p:spPr bwMode="auto">
            <a:xfrm>
              <a:off x="6777038" y="48545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Freeform 984"/>
            <p:cNvSpPr>
              <a:spLocks/>
            </p:cNvSpPr>
            <p:nvPr/>
          </p:nvSpPr>
          <p:spPr bwMode="auto">
            <a:xfrm>
              <a:off x="6846888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985"/>
            <p:cNvSpPr>
              <a:spLocks/>
            </p:cNvSpPr>
            <p:nvPr/>
          </p:nvSpPr>
          <p:spPr bwMode="auto">
            <a:xfrm>
              <a:off x="6846888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986"/>
            <p:cNvSpPr>
              <a:spLocks/>
            </p:cNvSpPr>
            <p:nvPr/>
          </p:nvSpPr>
          <p:spPr bwMode="auto">
            <a:xfrm>
              <a:off x="6846888" y="46466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987"/>
            <p:cNvSpPr>
              <a:spLocks/>
            </p:cNvSpPr>
            <p:nvPr/>
          </p:nvSpPr>
          <p:spPr bwMode="auto">
            <a:xfrm>
              <a:off x="6707188" y="47879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Freeform 988"/>
            <p:cNvSpPr>
              <a:spLocks/>
            </p:cNvSpPr>
            <p:nvPr/>
          </p:nvSpPr>
          <p:spPr bwMode="auto">
            <a:xfrm>
              <a:off x="6707188" y="4859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Freeform 989"/>
            <p:cNvSpPr>
              <a:spLocks/>
            </p:cNvSpPr>
            <p:nvPr/>
          </p:nvSpPr>
          <p:spPr bwMode="auto">
            <a:xfrm>
              <a:off x="6146801" y="4930775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49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Freeform 990"/>
            <p:cNvSpPr>
              <a:spLocks/>
            </p:cNvSpPr>
            <p:nvPr/>
          </p:nvSpPr>
          <p:spPr bwMode="auto">
            <a:xfrm>
              <a:off x="6146801" y="50006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991"/>
            <p:cNvSpPr>
              <a:spLocks/>
            </p:cNvSpPr>
            <p:nvPr/>
          </p:nvSpPr>
          <p:spPr bwMode="auto">
            <a:xfrm>
              <a:off x="6216651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Freeform 992"/>
            <p:cNvSpPr>
              <a:spLocks/>
            </p:cNvSpPr>
            <p:nvPr/>
          </p:nvSpPr>
          <p:spPr bwMode="auto">
            <a:xfrm>
              <a:off x="6216651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993"/>
            <p:cNvSpPr>
              <a:spLocks/>
            </p:cNvSpPr>
            <p:nvPr/>
          </p:nvSpPr>
          <p:spPr bwMode="auto">
            <a:xfrm>
              <a:off x="6286501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994"/>
            <p:cNvSpPr>
              <a:spLocks/>
            </p:cNvSpPr>
            <p:nvPr/>
          </p:nvSpPr>
          <p:spPr bwMode="auto">
            <a:xfrm>
              <a:off x="6286501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995"/>
            <p:cNvSpPr>
              <a:spLocks/>
            </p:cNvSpPr>
            <p:nvPr/>
          </p:nvSpPr>
          <p:spPr bwMode="auto">
            <a:xfrm>
              <a:off x="5935663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996"/>
            <p:cNvSpPr>
              <a:spLocks/>
            </p:cNvSpPr>
            <p:nvPr/>
          </p:nvSpPr>
          <p:spPr bwMode="auto">
            <a:xfrm>
              <a:off x="5935663" y="42989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997"/>
            <p:cNvSpPr>
              <a:spLocks/>
            </p:cNvSpPr>
            <p:nvPr/>
          </p:nvSpPr>
          <p:spPr bwMode="auto">
            <a:xfrm>
              <a:off x="6005513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998"/>
            <p:cNvSpPr>
              <a:spLocks/>
            </p:cNvSpPr>
            <p:nvPr/>
          </p:nvSpPr>
          <p:spPr bwMode="auto">
            <a:xfrm>
              <a:off x="6005513" y="42989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Freeform 999"/>
            <p:cNvSpPr>
              <a:spLocks/>
            </p:cNvSpPr>
            <p:nvPr/>
          </p:nvSpPr>
          <p:spPr bwMode="auto">
            <a:xfrm>
              <a:off x="6075363" y="4227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1000"/>
            <p:cNvSpPr>
              <a:spLocks/>
            </p:cNvSpPr>
            <p:nvPr/>
          </p:nvSpPr>
          <p:spPr bwMode="auto">
            <a:xfrm>
              <a:off x="5727701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Freeform 1001"/>
            <p:cNvSpPr>
              <a:spLocks/>
            </p:cNvSpPr>
            <p:nvPr/>
          </p:nvSpPr>
          <p:spPr bwMode="auto">
            <a:xfrm>
              <a:off x="5795963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Freeform 1002"/>
            <p:cNvSpPr>
              <a:spLocks/>
            </p:cNvSpPr>
            <p:nvPr/>
          </p:nvSpPr>
          <p:spPr bwMode="auto">
            <a:xfrm>
              <a:off x="5867401" y="4227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Freeform 1003"/>
            <p:cNvSpPr>
              <a:spLocks/>
            </p:cNvSpPr>
            <p:nvPr/>
          </p:nvSpPr>
          <p:spPr bwMode="auto">
            <a:xfrm>
              <a:off x="6075363" y="42989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Freeform 1004"/>
            <p:cNvSpPr>
              <a:spLocks/>
            </p:cNvSpPr>
            <p:nvPr/>
          </p:nvSpPr>
          <p:spPr bwMode="auto">
            <a:xfrm>
              <a:off x="593566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Freeform 1005"/>
            <p:cNvSpPr>
              <a:spLocks/>
            </p:cNvSpPr>
            <p:nvPr/>
          </p:nvSpPr>
          <p:spPr bwMode="auto">
            <a:xfrm>
              <a:off x="593566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Freeform 1006"/>
            <p:cNvSpPr>
              <a:spLocks/>
            </p:cNvSpPr>
            <p:nvPr/>
          </p:nvSpPr>
          <p:spPr bwMode="auto">
            <a:xfrm>
              <a:off x="600551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Freeform 1007"/>
            <p:cNvSpPr>
              <a:spLocks/>
            </p:cNvSpPr>
            <p:nvPr/>
          </p:nvSpPr>
          <p:spPr bwMode="auto">
            <a:xfrm>
              <a:off x="600551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Freeform 1008"/>
            <p:cNvSpPr>
              <a:spLocks/>
            </p:cNvSpPr>
            <p:nvPr/>
          </p:nvSpPr>
          <p:spPr bwMode="auto">
            <a:xfrm>
              <a:off x="6075363" y="43688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Freeform 1010"/>
            <p:cNvSpPr>
              <a:spLocks/>
            </p:cNvSpPr>
            <p:nvPr/>
          </p:nvSpPr>
          <p:spPr bwMode="auto">
            <a:xfrm>
              <a:off x="6075363" y="4440238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Freeform 1011"/>
            <p:cNvSpPr>
              <a:spLocks/>
            </p:cNvSpPr>
            <p:nvPr/>
          </p:nvSpPr>
          <p:spPr bwMode="auto">
            <a:xfrm>
              <a:off x="593566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1012"/>
            <p:cNvSpPr>
              <a:spLocks/>
            </p:cNvSpPr>
            <p:nvPr/>
          </p:nvSpPr>
          <p:spPr bwMode="auto">
            <a:xfrm>
              <a:off x="593566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Freeform 1013"/>
            <p:cNvSpPr>
              <a:spLocks/>
            </p:cNvSpPr>
            <p:nvPr/>
          </p:nvSpPr>
          <p:spPr bwMode="auto">
            <a:xfrm>
              <a:off x="600551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1014"/>
            <p:cNvSpPr>
              <a:spLocks/>
            </p:cNvSpPr>
            <p:nvPr/>
          </p:nvSpPr>
          <p:spPr bwMode="auto">
            <a:xfrm>
              <a:off x="600551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Freeform 1015"/>
            <p:cNvSpPr>
              <a:spLocks/>
            </p:cNvSpPr>
            <p:nvPr/>
          </p:nvSpPr>
          <p:spPr bwMode="auto">
            <a:xfrm>
              <a:off x="6075363" y="45069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Freeform 1016"/>
            <p:cNvSpPr>
              <a:spLocks/>
            </p:cNvSpPr>
            <p:nvPr/>
          </p:nvSpPr>
          <p:spPr bwMode="auto">
            <a:xfrm>
              <a:off x="6075363" y="4576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Freeform 1017"/>
            <p:cNvSpPr>
              <a:spLocks/>
            </p:cNvSpPr>
            <p:nvPr/>
          </p:nvSpPr>
          <p:spPr bwMode="auto">
            <a:xfrm>
              <a:off x="5935663" y="46482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Freeform 1018"/>
            <p:cNvSpPr>
              <a:spLocks/>
            </p:cNvSpPr>
            <p:nvPr/>
          </p:nvSpPr>
          <p:spPr bwMode="auto">
            <a:xfrm>
              <a:off x="5935663" y="4718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Freeform 1019"/>
            <p:cNvSpPr>
              <a:spLocks/>
            </p:cNvSpPr>
            <p:nvPr/>
          </p:nvSpPr>
          <p:spPr bwMode="auto">
            <a:xfrm>
              <a:off x="6005513" y="46482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Freeform 1020"/>
            <p:cNvSpPr>
              <a:spLocks/>
            </p:cNvSpPr>
            <p:nvPr/>
          </p:nvSpPr>
          <p:spPr bwMode="auto">
            <a:xfrm>
              <a:off x="6005513" y="4718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Freeform 1021"/>
            <p:cNvSpPr>
              <a:spLocks/>
            </p:cNvSpPr>
            <p:nvPr/>
          </p:nvSpPr>
          <p:spPr bwMode="auto">
            <a:xfrm>
              <a:off x="6075363" y="46482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Freeform 1022"/>
            <p:cNvSpPr>
              <a:spLocks/>
            </p:cNvSpPr>
            <p:nvPr/>
          </p:nvSpPr>
          <p:spPr bwMode="auto">
            <a:xfrm>
              <a:off x="6075363" y="47180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Freeform 1023"/>
            <p:cNvSpPr>
              <a:spLocks/>
            </p:cNvSpPr>
            <p:nvPr/>
          </p:nvSpPr>
          <p:spPr bwMode="auto">
            <a:xfrm>
              <a:off x="5935663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Freeform 1024"/>
            <p:cNvSpPr>
              <a:spLocks/>
            </p:cNvSpPr>
            <p:nvPr/>
          </p:nvSpPr>
          <p:spPr bwMode="auto">
            <a:xfrm>
              <a:off x="5935663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Freeform 1025"/>
            <p:cNvSpPr>
              <a:spLocks/>
            </p:cNvSpPr>
            <p:nvPr/>
          </p:nvSpPr>
          <p:spPr bwMode="auto">
            <a:xfrm>
              <a:off x="6005513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Freeform 1026"/>
            <p:cNvSpPr>
              <a:spLocks/>
            </p:cNvSpPr>
            <p:nvPr/>
          </p:nvSpPr>
          <p:spPr bwMode="auto">
            <a:xfrm>
              <a:off x="6005513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Freeform 1027"/>
            <p:cNvSpPr>
              <a:spLocks/>
            </p:cNvSpPr>
            <p:nvPr/>
          </p:nvSpPr>
          <p:spPr bwMode="auto">
            <a:xfrm>
              <a:off x="6075363" y="47879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Freeform 1028"/>
            <p:cNvSpPr>
              <a:spLocks/>
            </p:cNvSpPr>
            <p:nvPr/>
          </p:nvSpPr>
          <p:spPr bwMode="auto">
            <a:xfrm>
              <a:off x="6075363" y="4859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Freeform 1029"/>
            <p:cNvSpPr>
              <a:spLocks/>
            </p:cNvSpPr>
            <p:nvPr/>
          </p:nvSpPr>
          <p:spPr bwMode="auto">
            <a:xfrm>
              <a:off x="5935663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Freeform 1030"/>
            <p:cNvSpPr>
              <a:spLocks/>
            </p:cNvSpPr>
            <p:nvPr/>
          </p:nvSpPr>
          <p:spPr bwMode="auto">
            <a:xfrm>
              <a:off x="5935663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Freeform 1031"/>
            <p:cNvSpPr>
              <a:spLocks/>
            </p:cNvSpPr>
            <p:nvPr/>
          </p:nvSpPr>
          <p:spPr bwMode="auto">
            <a:xfrm>
              <a:off x="6005513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Freeform 1032"/>
            <p:cNvSpPr>
              <a:spLocks/>
            </p:cNvSpPr>
            <p:nvPr/>
          </p:nvSpPr>
          <p:spPr bwMode="auto">
            <a:xfrm>
              <a:off x="6005513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1033"/>
            <p:cNvSpPr>
              <a:spLocks/>
            </p:cNvSpPr>
            <p:nvPr/>
          </p:nvSpPr>
          <p:spPr bwMode="auto">
            <a:xfrm>
              <a:off x="6075363" y="493077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49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1034"/>
            <p:cNvSpPr>
              <a:spLocks/>
            </p:cNvSpPr>
            <p:nvPr/>
          </p:nvSpPr>
          <p:spPr bwMode="auto">
            <a:xfrm>
              <a:off x="6075363" y="5000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1035"/>
            <p:cNvSpPr>
              <a:spLocks/>
            </p:cNvSpPr>
            <p:nvPr/>
          </p:nvSpPr>
          <p:spPr bwMode="auto">
            <a:xfrm>
              <a:off x="5727700" y="42989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1036"/>
            <p:cNvSpPr>
              <a:spLocks/>
            </p:cNvSpPr>
            <p:nvPr/>
          </p:nvSpPr>
          <p:spPr bwMode="auto">
            <a:xfrm>
              <a:off x="5797550" y="42989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1037"/>
            <p:cNvSpPr>
              <a:spLocks/>
            </p:cNvSpPr>
            <p:nvPr/>
          </p:nvSpPr>
          <p:spPr bwMode="auto">
            <a:xfrm>
              <a:off x="5867400" y="42989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1038"/>
            <p:cNvSpPr>
              <a:spLocks/>
            </p:cNvSpPr>
            <p:nvPr/>
          </p:nvSpPr>
          <p:spPr bwMode="auto">
            <a:xfrm>
              <a:off x="5727700" y="436880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1039"/>
            <p:cNvSpPr>
              <a:spLocks/>
            </p:cNvSpPr>
            <p:nvPr/>
          </p:nvSpPr>
          <p:spPr bwMode="auto">
            <a:xfrm>
              <a:off x="5727700" y="4440238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1040"/>
            <p:cNvSpPr>
              <a:spLocks/>
            </p:cNvSpPr>
            <p:nvPr/>
          </p:nvSpPr>
          <p:spPr bwMode="auto">
            <a:xfrm>
              <a:off x="5797550" y="436880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1041"/>
            <p:cNvSpPr>
              <a:spLocks/>
            </p:cNvSpPr>
            <p:nvPr/>
          </p:nvSpPr>
          <p:spPr bwMode="auto">
            <a:xfrm>
              <a:off x="5797550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1042"/>
            <p:cNvSpPr>
              <a:spLocks/>
            </p:cNvSpPr>
            <p:nvPr/>
          </p:nvSpPr>
          <p:spPr bwMode="auto">
            <a:xfrm>
              <a:off x="5867400" y="436880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1043"/>
            <p:cNvSpPr>
              <a:spLocks/>
            </p:cNvSpPr>
            <p:nvPr/>
          </p:nvSpPr>
          <p:spPr bwMode="auto">
            <a:xfrm>
              <a:off x="5867400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1044"/>
            <p:cNvSpPr>
              <a:spLocks/>
            </p:cNvSpPr>
            <p:nvPr/>
          </p:nvSpPr>
          <p:spPr bwMode="auto">
            <a:xfrm>
              <a:off x="5727700" y="45069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1045"/>
            <p:cNvSpPr>
              <a:spLocks/>
            </p:cNvSpPr>
            <p:nvPr/>
          </p:nvSpPr>
          <p:spPr bwMode="auto">
            <a:xfrm>
              <a:off x="5727700" y="45767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1046"/>
            <p:cNvSpPr>
              <a:spLocks/>
            </p:cNvSpPr>
            <p:nvPr/>
          </p:nvSpPr>
          <p:spPr bwMode="auto">
            <a:xfrm>
              <a:off x="5661025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1047"/>
            <p:cNvSpPr>
              <a:spLocks/>
            </p:cNvSpPr>
            <p:nvPr/>
          </p:nvSpPr>
          <p:spPr bwMode="auto">
            <a:xfrm>
              <a:off x="5797550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1048"/>
            <p:cNvSpPr>
              <a:spLocks/>
            </p:cNvSpPr>
            <p:nvPr/>
          </p:nvSpPr>
          <p:spPr bwMode="auto">
            <a:xfrm>
              <a:off x="5797550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1049"/>
            <p:cNvSpPr>
              <a:spLocks/>
            </p:cNvSpPr>
            <p:nvPr/>
          </p:nvSpPr>
          <p:spPr bwMode="auto">
            <a:xfrm>
              <a:off x="5867400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1050"/>
            <p:cNvSpPr>
              <a:spLocks/>
            </p:cNvSpPr>
            <p:nvPr/>
          </p:nvSpPr>
          <p:spPr bwMode="auto">
            <a:xfrm>
              <a:off x="5867400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1051"/>
            <p:cNvSpPr>
              <a:spLocks/>
            </p:cNvSpPr>
            <p:nvPr/>
          </p:nvSpPr>
          <p:spPr bwMode="auto">
            <a:xfrm>
              <a:off x="7751763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1052"/>
            <p:cNvSpPr>
              <a:spLocks/>
            </p:cNvSpPr>
            <p:nvPr/>
          </p:nvSpPr>
          <p:spPr bwMode="auto">
            <a:xfrm>
              <a:off x="7751763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1053"/>
            <p:cNvSpPr>
              <a:spLocks/>
            </p:cNvSpPr>
            <p:nvPr/>
          </p:nvSpPr>
          <p:spPr bwMode="auto">
            <a:xfrm>
              <a:off x="7821613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1054"/>
            <p:cNvSpPr>
              <a:spLocks/>
            </p:cNvSpPr>
            <p:nvPr/>
          </p:nvSpPr>
          <p:spPr bwMode="auto">
            <a:xfrm>
              <a:off x="7821613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1055"/>
            <p:cNvSpPr>
              <a:spLocks/>
            </p:cNvSpPr>
            <p:nvPr/>
          </p:nvSpPr>
          <p:spPr bwMode="auto">
            <a:xfrm>
              <a:off x="7891463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1056"/>
            <p:cNvSpPr>
              <a:spLocks/>
            </p:cNvSpPr>
            <p:nvPr/>
          </p:nvSpPr>
          <p:spPr bwMode="auto">
            <a:xfrm>
              <a:off x="78914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1057"/>
            <p:cNvSpPr>
              <a:spLocks/>
            </p:cNvSpPr>
            <p:nvPr/>
          </p:nvSpPr>
          <p:spPr bwMode="auto">
            <a:xfrm>
              <a:off x="7962900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1058"/>
            <p:cNvSpPr>
              <a:spLocks/>
            </p:cNvSpPr>
            <p:nvPr/>
          </p:nvSpPr>
          <p:spPr bwMode="auto">
            <a:xfrm>
              <a:off x="7962900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1059"/>
            <p:cNvSpPr>
              <a:spLocks/>
            </p:cNvSpPr>
            <p:nvPr/>
          </p:nvSpPr>
          <p:spPr bwMode="auto">
            <a:xfrm>
              <a:off x="8031163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1060"/>
            <p:cNvSpPr>
              <a:spLocks/>
            </p:cNvSpPr>
            <p:nvPr/>
          </p:nvSpPr>
          <p:spPr bwMode="auto">
            <a:xfrm>
              <a:off x="8031163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1061"/>
            <p:cNvSpPr>
              <a:spLocks/>
            </p:cNvSpPr>
            <p:nvPr/>
          </p:nvSpPr>
          <p:spPr bwMode="auto">
            <a:xfrm>
              <a:off x="7751763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1062"/>
            <p:cNvSpPr>
              <a:spLocks/>
            </p:cNvSpPr>
            <p:nvPr/>
          </p:nvSpPr>
          <p:spPr bwMode="auto">
            <a:xfrm>
              <a:off x="7751763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1063"/>
            <p:cNvSpPr>
              <a:spLocks/>
            </p:cNvSpPr>
            <p:nvPr/>
          </p:nvSpPr>
          <p:spPr bwMode="auto">
            <a:xfrm>
              <a:off x="7821613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1064"/>
            <p:cNvSpPr>
              <a:spLocks/>
            </p:cNvSpPr>
            <p:nvPr/>
          </p:nvSpPr>
          <p:spPr bwMode="auto">
            <a:xfrm>
              <a:off x="7821613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1065"/>
            <p:cNvSpPr>
              <a:spLocks/>
            </p:cNvSpPr>
            <p:nvPr/>
          </p:nvSpPr>
          <p:spPr bwMode="auto">
            <a:xfrm>
              <a:off x="78914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1066"/>
            <p:cNvSpPr>
              <a:spLocks/>
            </p:cNvSpPr>
            <p:nvPr/>
          </p:nvSpPr>
          <p:spPr bwMode="auto">
            <a:xfrm>
              <a:off x="7891463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1067"/>
            <p:cNvSpPr>
              <a:spLocks/>
            </p:cNvSpPr>
            <p:nvPr/>
          </p:nvSpPr>
          <p:spPr bwMode="auto">
            <a:xfrm>
              <a:off x="7962900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1068"/>
            <p:cNvSpPr>
              <a:spLocks/>
            </p:cNvSpPr>
            <p:nvPr/>
          </p:nvSpPr>
          <p:spPr bwMode="auto">
            <a:xfrm>
              <a:off x="7962900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1069"/>
            <p:cNvSpPr>
              <a:spLocks/>
            </p:cNvSpPr>
            <p:nvPr/>
          </p:nvSpPr>
          <p:spPr bwMode="auto">
            <a:xfrm>
              <a:off x="8031163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1070"/>
            <p:cNvSpPr>
              <a:spLocks/>
            </p:cNvSpPr>
            <p:nvPr/>
          </p:nvSpPr>
          <p:spPr bwMode="auto">
            <a:xfrm>
              <a:off x="8031163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1071"/>
            <p:cNvSpPr>
              <a:spLocks/>
            </p:cNvSpPr>
            <p:nvPr/>
          </p:nvSpPr>
          <p:spPr bwMode="auto">
            <a:xfrm>
              <a:off x="7751763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1072"/>
            <p:cNvSpPr>
              <a:spLocks/>
            </p:cNvSpPr>
            <p:nvPr/>
          </p:nvSpPr>
          <p:spPr bwMode="auto">
            <a:xfrm>
              <a:off x="7751763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1073"/>
            <p:cNvSpPr>
              <a:spLocks/>
            </p:cNvSpPr>
            <p:nvPr/>
          </p:nvSpPr>
          <p:spPr bwMode="auto">
            <a:xfrm>
              <a:off x="7821613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1074"/>
            <p:cNvSpPr>
              <a:spLocks/>
            </p:cNvSpPr>
            <p:nvPr/>
          </p:nvSpPr>
          <p:spPr bwMode="auto">
            <a:xfrm>
              <a:off x="7821613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1075"/>
            <p:cNvSpPr>
              <a:spLocks/>
            </p:cNvSpPr>
            <p:nvPr/>
          </p:nvSpPr>
          <p:spPr bwMode="auto">
            <a:xfrm>
              <a:off x="7891463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1076"/>
            <p:cNvSpPr>
              <a:spLocks/>
            </p:cNvSpPr>
            <p:nvPr/>
          </p:nvSpPr>
          <p:spPr bwMode="auto">
            <a:xfrm>
              <a:off x="78914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1077"/>
            <p:cNvSpPr>
              <a:spLocks/>
            </p:cNvSpPr>
            <p:nvPr/>
          </p:nvSpPr>
          <p:spPr bwMode="auto">
            <a:xfrm>
              <a:off x="7962900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078"/>
            <p:cNvSpPr>
              <a:spLocks/>
            </p:cNvSpPr>
            <p:nvPr/>
          </p:nvSpPr>
          <p:spPr bwMode="auto">
            <a:xfrm>
              <a:off x="7962900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079"/>
            <p:cNvSpPr>
              <a:spLocks/>
            </p:cNvSpPr>
            <p:nvPr/>
          </p:nvSpPr>
          <p:spPr bwMode="auto">
            <a:xfrm>
              <a:off x="8031163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080"/>
            <p:cNvSpPr>
              <a:spLocks/>
            </p:cNvSpPr>
            <p:nvPr/>
          </p:nvSpPr>
          <p:spPr bwMode="auto">
            <a:xfrm>
              <a:off x="8031163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1081"/>
            <p:cNvSpPr>
              <a:spLocks/>
            </p:cNvSpPr>
            <p:nvPr/>
          </p:nvSpPr>
          <p:spPr bwMode="auto">
            <a:xfrm>
              <a:off x="7751763" y="30368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082"/>
            <p:cNvSpPr>
              <a:spLocks/>
            </p:cNvSpPr>
            <p:nvPr/>
          </p:nvSpPr>
          <p:spPr bwMode="auto">
            <a:xfrm>
              <a:off x="7751763" y="310832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1083"/>
            <p:cNvSpPr>
              <a:spLocks/>
            </p:cNvSpPr>
            <p:nvPr/>
          </p:nvSpPr>
          <p:spPr bwMode="auto">
            <a:xfrm>
              <a:off x="7821613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084"/>
            <p:cNvSpPr>
              <a:spLocks/>
            </p:cNvSpPr>
            <p:nvPr/>
          </p:nvSpPr>
          <p:spPr bwMode="auto">
            <a:xfrm>
              <a:off x="7821613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085"/>
            <p:cNvSpPr>
              <a:spLocks/>
            </p:cNvSpPr>
            <p:nvPr/>
          </p:nvSpPr>
          <p:spPr bwMode="auto">
            <a:xfrm>
              <a:off x="78914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086"/>
            <p:cNvSpPr>
              <a:spLocks/>
            </p:cNvSpPr>
            <p:nvPr/>
          </p:nvSpPr>
          <p:spPr bwMode="auto">
            <a:xfrm>
              <a:off x="7891463" y="3108325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1087"/>
            <p:cNvSpPr>
              <a:spLocks/>
            </p:cNvSpPr>
            <p:nvPr/>
          </p:nvSpPr>
          <p:spPr bwMode="auto">
            <a:xfrm>
              <a:off x="7962900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088"/>
            <p:cNvSpPr>
              <a:spLocks/>
            </p:cNvSpPr>
            <p:nvPr/>
          </p:nvSpPr>
          <p:spPr bwMode="auto">
            <a:xfrm>
              <a:off x="7962900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1089"/>
            <p:cNvSpPr>
              <a:spLocks/>
            </p:cNvSpPr>
            <p:nvPr/>
          </p:nvSpPr>
          <p:spPr bwMode="auto">
            <a:xfrm>
              <a:off x="8031163" y="30368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090"/>
            <p:cNvSpPr>
              <a:spLocks/>
            </p:cNvSpPr>
            <p:nvPr/>
          </p:nvSpPr>
          <p:spPr bwMode="auto">
            <a:xfrm>
              <a:off x="8031163" y="310832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091"/>
            <p:cNvSpPr>
              <a:spLocks/>
            </p:cNvSpPr>
            <p:nvPr/>
          </p:nvSpPr>
          <p:spPr bwMode="auto">
            <a:xfrm>
              <a:off x="740410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1092"/>
            <p:cNvSpPr>
              <a:spLocks/>
            </p:cNvSpPr>
            <p:nvPr/>
          </p:nvSpPr>
          <p:spPr bwMode="auto">
            <a:xfrm>
              <a:off x="740410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1093"/>
            <p:cNvSpPr>
              <a:spLocks/>
            </p:cNvSpPr>
            <p:nvPr/>
          </p:nvSpPr>
          <p:spPr bwMode="auto">
            <a:xfrm>
              <a:off x="7472363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094"/>
            <p:cNvSpPr>
              <a:spLocks/>
            </p:cNvSpPr>
            <p:nvPr/>
          </p:nvSpPr>
          <p:spPr bwMode="auto">
            <a:xfrm>
              <a:off x="74723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1095"/>
            <p:cNvSpPr>
              <a:spLocks/>
            </p:cNvSpPr>
            <p:nvPr/>
          </p:nvSpPr>
          <p:spPr bwMode="auto">
            <a:xfrm>
              <a:off x="7542213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1096"/>
            <p:cNvSpPr>
              <a:spLocks/>
            </p:cNvSpPr>
            <p:nvPr/>
          </p:nvSpPr>
          <p:spPr bwMode="auto">
            <a:xfrm>
              <a:off x="7542213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097"/>
            <p:cNvSpPr>
              <a:spLocks/>
            </p:cNvSpPr>
            <p:nvPr/>
          </p:nvSpPr>
          <p:spPr bwMode="auto">
            <a:xfrm>
              <a:off x="761365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1098"/>
            <p:cNvSpPr>
              <a:spLocks/>
            </p:cNvSpPr>
            <p:nvPr/>
          </p:nvSpPr>
          <p:spPr bwMode="auto">
            <a:xfrm>
              <a:off x="761365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099"/>
            <p:cNvSpPr>
              <a:spLocks/>
            </p:cNvSpPr>
            <p:nvPr/>
          </p:nvSpPr>
          <p:spPr bwMode="auto">
            <a:xfrm>
              <a:off x="768350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100"/>
            <p:cNvSpPr>
              <a:spLocks/>
            </p:cNvSpPr>
            <p:nvPr/>
          </p:nvSpPr>
          <p:spPr bwMode="auto">
            <a:xfrm>
              <a:off x="768350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101"/>
            <p:cNvSpPr>
              <a:spLocks/>
            </p:cNvSpPr>
            <p:nvPr/>
          </p:nvSpPr>
          <p:spPr bwMode="auto">
            <a:xfrm>
              <a:off x="740410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1102"/>
            <p:cNvSpPr>
              <a:spLocks/>
            </p:cNvSpPr>
            <p:nvPr/>
          </p:nvSpPr>
          <p:spPr bwMode="auto">
            <a:xfrm>
              <a:off x="740410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103"/>
            <p:cNvSpPr>
              <a:spLocks/>
            </p:cNvSpPr>
            <p:nvPr/>
          </p:nvSpPr>
          <p:spPr bwMode="auto">
            <a:xfrm>
              <a:off x="74723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1104"/>
            <p:cNvSpPr>
              <a:spLocks/>
            </p:cNvSpPr>
            <p:nvPr/>
          </p:nvSpPr>
          <p:spPr bwMode="auto">
            <a:xfrm>
              <a:off x="7472363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105"/>
            <p:cNvSpPr>
              <a:spLocks/>
            </p:cNvSpPr>
            <p:nvPr/>
          </p:nvSpPr>
          <p:spPr bwMode="auto">
            <a:xfrm>
              <a:off x="7542213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106"/>
            <p:cNvSpPr>
              <a:spLocks/>
            </p:cNvSpPr>
            <p:nvPr/>
          </p:nvSpPr>
          <p:spPr bwMode="auto">
            <a:xfrm>
              <a:off x="7542213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107"/>
            <p:cNvSpPr>
              <a:spLocks/>
            </p:cNvSpPr>
            <p:nvPr/>
          </p:nvSpPr>
          <p:spPr bwMode="auto">
            <a:xfrm>
              <a:off x="761365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1108"/>
            <p:cNvSpPr>
              <a:spLocks/>
            </p:cNvSpPr>
            <p:nvPr/>
          </p:nvSpPr>
          <p:spPr bwMode="auto">
            <a:xfrm>
              <a:off x="761365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109"/>
            <p:cNvSpPr>
              <a:spLocks/>
            </p:cNvSpPr>
            <p:nvPr/>
          </p:nvSpPr>
          <p:spPr bwMode="auto">
            <a:xfrm>
              <a:off x="768350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1110"/>
            <p:cNvSpPr>
              <a:spLocks/>
            </p:cNvSpPr>
            <p:nvPr/>
          </p:nvSpPr>
          <p:spPr bwMode="auto">
            <a:xfrm>
              <a:off x="768350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111"/>
            <p:cNvSpPr>
              <a:spLocks/>
            </p:cNvSpPr>
            <p:nvPr/>
          </p:nvSpPr>
          <p:spPr bwMode="auto">
            <a:xfrm>
              <a:off x="740410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112"/>
            <p:cNvSpPr>
              <a:spLocks/>
            </p:cNvSpPr>
            <p:nvPr/>
          </p:nvSpPr>
          <p:spPr bwMode="auto">
            <a:xfrm>
              <a:off x="740410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113"/>
            <p:cNvSpPr>
              <a:spLocks/>
            </p:cNvSpPr>
            <p:nvPr/>
          </p:nvSpPr>
          <p:spPr bwMode="auto">
            <a:xfrm>
              <a:off x="7472363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1114"/>
            <p:cNvSpPr>
              <a:spLocks/>
            </p:cNvSpPr>
            <p:nvPr/>
          </p:nvSpPr>
          <p:spPr bwMode="auto">
            <a:xfrm>
              <a:off x="74723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115"/>
            <p:cNvSpPr>
              <a:spLocks/>
            </p:cNvSpPr>
            <p:nvPr/>
          </p:nvSpPr>
          <p:spPr bwMode="auto">
            <a:xfrm>
              <a:off x="7542213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1116"/>
            <p:cNvSpPr>
              <a:spLocks/>
            </p:cNvSpPr>
            <p:nvPr/>
          </p:nvSpPr>
          <p:spPr bwMode="auto">
            <a:xfrm>
              <a:off x="7542213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117"/>
            <p:cNvSpPr>
              <a:spLocks/>
            </p:cNvSpPr>
            <p:nvPr/>
          </p:nvSpPr>
          <p:spPr bwMode="auto">
            <a:xfrm>
              <a:off x="761365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118"/>
            <p:cNvSpPr>
              <a:spLocks/>
            </p:cNvSpPr>
            <p:nvPr/>
          </p:nvSpPr>
          <p:spPr bwMode="auto">
            <a:xfrm>
              <a:off x="761365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119"/>
            <p:cNvSpPr>
              <a:spLocks/>
            </p:cNvSpPr>
            <p:nvPr/>
          </p:nvSpPr>
          <p:spPr bwMode="auto">
            <a:xfrm>
              <a:off x="768350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120"/>
            <p:cNvSpPr>
              <a:spLocks/>
            </p:cNvSpPr>
            <p:nvPr/>
          </p:nvSpPr>
          <p:spPr bwMode="auto">
            <a:xfrm>
              <a:off x="768350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121"/>
            <p:cNvSpPr>
              <a:spLocks/>
            </p:cNvSpPr>
            <p:nvPr/>
          </p:nvSpPr>
          <p:spPr bwMode="auto">
            <a:xfrm>
              <a:off x="71913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122"/>
            <p:cNvSpPr>
              <a:spLocks/>
            </p:cNvSpPr>
            <p:nvPr/>
          </p:nvSpPr>
          <p:spPr bwMode="auto">
            <a:xfrm>
              <a:off x="71913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123"/>
            <p:cNvSpPr>
              <a:spLocks/>
            </p:cNvSpPr>
            <p:nvPr/>
          </p:nvSpPr>
          <p:spPr bwMode="auto">
            <a:xfrm>
              <a:off x="726122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124"/>
            <p:cNvSpPr>
              <a:spLocks/>
            </p:cNvSpPr>
            <p:nvPr/>
          </p:nvSpPr>
          <p:spPr bwMode="auto">
            <a:xfrm>
              <a:off x="726122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125"/>
            <p:cNvSpPr>
              <a:spLocks/>
            </p:cNvSpPr>
            <p:nvPr/>
          </p:nvSpPr>
          <p:spPr bwMode="auto">
            <a:xfrm>
              <a:off x="733107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126"/>
            <p:cNvSpPr>
              <a:spLocks/>
            </p:cNvSpPr>
            <p:nvPr/>
          </p:nvSpPr>
          <p:spPr bwMode="auto">
            <a:xfrm>
              <a:off x="733107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127"/>
            <p:cNvSpPr>
              <a:spLocks/>
            </p:cNvSpPr>
            <p:nvPr/>
          </p:nvSpPr>
          <p:spPr bwMode="auto">
            <a:xfrm>
              <a:off x="71913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128"/>
            <p:cNvSpPr>
              <a:spLocks/>
            </p:cNvSpPr>
            <p:nvPr/>
          </p:nvSpPr>
          <p:spPr bwMode="auto">
            <a:xfrm>
              <a:off x="71913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129"/>
            <p:cNvSpPr>
              <a:spLocks/>
            </p:cNvSpPr>
            <p:nvPr/>
          </p:nvSpPr>
          <p:spPr bwMode="auto">
            <a:xfrm>
              <a:off x="726122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130"/>
            <p:cNvSpPr>
              <a:spLocks/>
            </p:cNvSpPr>
            <p:nvPr/>
          </p:nvSpPr>
          <p:spPr bwMode="auto">
            <a:xfrm>
              <a:off x="726122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131"/>
            <p:cNvSpPr>
              <a:spLocks/>
            </p:cNvSpPr>
            <p:nvPr/>
          </p:nvSpPr>
          <p:spPr bwMode="auto">
            <a:xfrm>
              <a:off x="733107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132"/>
            <p:cNvSpPr>
              <a:spLocks/>
            </p:cNvSpPr>
            <p:nvPr/>
          </p:nvSpPr>
          <p:spPr bwMode="auto">
            <a:xfrm>
              <a:off x="733107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133"/>
            <p:cNvSpPr>
              <a:spLocks/>
            </p:cNvSpPr>
            <p:nvPr/>
          </p:nvSpPr>
          <p:spPr bwMode="auto">
            <a:xfrm>
              <a:off x="71913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134"/>
            <p:cNvSpPr>
              <a:spLocks/>
            </p:cNvSpPr>
            <p:nvPr/>
          </p:nvSpPr>
          <p:spPr bwMode="auto">
            <a:xfrm>
              <a:off x="71913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135"/>
            <p:cNvSpPr>
              <a:spLocks/>
            </p:cNvSpPr>
            <p:nvPr/>
          </p:nvSpPr>
          <p:spPr bwMode="auto">
            <a:xfrm>
              <a:off x="726122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136"/>
            <p:cNvSpPr>
              <a:spLocks/>
            </p:cNvSpPr>
            <p:nvPr/>
          </p:nvSpPr>
          <p:spPr bwMode="auto">
            <a:xfrm>
              <a:off x="726122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137"/>
            <p:cNvSpPr>
              <a:spLocks/>
            </p:cNvSpPr>
            <p:nvPr/>
          </p:nvSpPr>
          <p:spPr bwMode="auto">
            <a:xfrm>
              <a:off x="733107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138"/>
            <p:cNvSpPr>
              <a:spLocks/>
            </p:cNvSpPr>
            <p:nvPr/>
          </p:nvSpPr>
          <p:spPr bwMode="auto">
            <a:xfrm>
              <a:off x="733107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139"/>
            <p:cNvSpPr>
              <a:spLocks/>
            </p:cNvSpPr>
            <p:nvPr/>
          </p:nvSpPr>
          <p:spPr bwMode="auto">
            <a:xfrm>
              <a:off x="7261225" y="30353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140"/>
            <p:cNvSpPr>
              <a:spLocks/>
            </p:cNvSpPr>
            <p:nvPr/>
          </p:nvSpPr>
          <p:spPr bwMode="auto">
            <a:xfrm>
              <a:off x="726122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141"/>
            <p:cNvSpPr>
              <a:spLocks/>
            </p:cNvSpPr>
            <p:nvPr/>
          </p:nvSpPr>
          <p:spPr bwMode="auto">
            <a:xfrm>
              <a:off x="7331075" y="30353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142"/>
            <p:cNvSpPr>
              <a:spLocks/>
            </p:cNvSpPr>
            <p:nvPr/>
          </p:nvSpPr>
          <p:spPr bwMode="auto">
            <a:xfrm>
              <a:off x="733107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143"/>
            <p:cNvSpPr>
              <a:spLocks/>
            </p:cNvSpPr>
            <p:nvPr/>
          </p:nvSpPr>
          <p:spPr bwMode="auto">
            <a:xfrm>
              <a:off x="6842125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144"/>
            <p:cNvSpPr>
              <a:spLocks/>
            </p:cNvSpPr>
            <p:nvPr/>
          </p:nvSpPr>
          <p:spPr bwMode="auto">
            <a:xfrm>
              <a:off x="6842125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145"/>
            <p:cNvSpPr>
              <a:spLocks/>
            </p:cNvSpPr>
            <p:nvPr/>
          </p:nvSpPr>
          <p:spPr bwMode="auto">
            <a:xfrm>
              <a:off x="69119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146"/>
            <p:cNvSpPr>
              <a:spLocks/>
            </p:cNvSpPr>
            <p:nvPr/>
          </p:nvSpPr>
          <p:spPr bwMode="auto">
            <a:xfrm>
              <a:off x="69119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147"/>
            <p:cNvSpPr>
              <a:spLocks/>
            </p:cNvSpPr>
            <p:nvPr/>
          </p:nvSpPr>
          <p:spPr bwMode="auto">
            <a:xfrm>
              <a:off x="6981825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148"/>
            <p:cNvSpPr>
              <a:spLocks/>
            </p:cNvSpPr>
            <p:nvPr/>
          </p:nvSpPr>
          <p:spPr bwMode="auto">
            <a:xfrm>
              <a:off x="6981825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149"/>
            <p:cNvSpPr>
              <a:spLocks/>
            </p:cNvSpPr>
            <p:nvPr/>
          </p:nvSpPr>
          <p:spPr bwMode="auto">
            <a:xfrm>
              <a:off x="70516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150"/>
            <p:cNvSpPr>
              <a:spLocks/>
            </p:cNvSpPr>
            <p:nvPr/>
          </p:nvSpPr>
          <p:spPr bwMode="auto">
            <a:xfrm>
              <a:off x="70516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151"/>
            <p:cNvSpPr>
              <a:spLocks/>
            </p:cNvSpPr>
            <p:nvPr/>
          </p:nvSpPr>
          <p:spPr bwMode="auto">
            <a:xfrm>
              <a:off x="712152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152"/>
            <p:cNvSpPr>
              <a:spLocks/>
            </p:cNvSpPr>
            <p:nvPr/>
          </p:nvSpPr>
          <p:spPr bwMode="auto">
            <a:xfrm>
              <a:off x="712152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153"/>
            <p:cNvSpPr>
              <a:spLocks/>
            </p:cNvSpPr>
            <p:nvPr/>
          </p:nvSpPr>
          <p:spPr bwMode="auto">
            <a:xfrm>
              <a:off x="6842125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154"/>
            <p:cNvSpPr>
              <a:spLocks/>
            </p:cNvSpPr>
            <p:nvPr/>
          </p:nvSpPr>
          <p:spPr bwMode="auto">
            <a:xfrm>
              <a:off x="6842125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155"/>
            <p:cNvSpPr>
              <a:spLocks/>
            </p:cNvSpPr>
            <p:nvPr/>
          </p:nvSpPr>
          <p:spPr bwMode="auto">
            <a:xfrm>
              <a:off x="6777038" y="26162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156"/>
            <p:cNvSpPr>
              <a:spLocks/>
            </p:cNvSpPr>
            <p:nvPr/>
          </p:nvSpPr>
          <p:spPr bwMode="auto">
            <a:xfrm>
              <a:off x="6777038" y="26876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157"/>
            <p:cNvSpPr>
              <a:spLocks/>
            </p:cNvSpPr>
            <p:nvPr/>
          </p:nvSpPr>
          <p:spPr bwMode="auto">
            <a:xfrm>
              <a:off x="6705600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158"/>
            <p:cNvSpPr>
              <a:spLocks/>
            </p:cNvSpPr>
            <p:nvPr/>
          </p:nvSpPr>
          <p:spPr bwMode="auto">
            <a:xfrm>
              <a:off x="6707188" y="29606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159"/>
            <p:cNvSpPr>
              <a:spLocks/>
            </p:cNvSpPr>
            <p:nvPr/>
          </p:nvSpPr>
          <p:spPr bwMode="auto">
            <a:xfrm>
              <a:off x="6707188" y="28940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160"/>
            <p:cNvSpPr>
              <a:spLocks/>
            </p:cNvSpPr>
            <p:nvPr/>
          </p:nvSpPr>
          <p:spPr bwMode="auto">
            <a:xfrm>
              <a:off x="6707188" y="3101975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161"/>
            <p:cNvSpPr>
              <a:spLocks/>
            </p:cNvSpPr>
            <p:nvPr/>
          </p:nvSpPr>
          <p:spPr bwMode="auto">
            <a:xfrm>
              <a:off x="6707188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162"/>
            <p:cNvSpPr>
              <a:spLocks/>
            </p:cNvSpPr>
            <p:nvPr/>
          </p:nvSpPr>
          <p:spPr bwMode="auto">
            <a:xfrm>
              <a:off x="6707188" y="32432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163"/>
            <p:cNvSpPr>
              <a:spLocks/>
            </p:cNvSpPr>
            <p:nvPr/>
          </p:nvSpPr>
          <p:spPr bwMode="auto">
            <a:xfrm>
              <a:off x="6707188" y="33147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164"/>
            <p:cNvSpPr>
              <a:spLocks/>
            </p:cNvSpPr>
            <p:nvPr/>
          </p:nvSpPr>
          <p:spPr bwMode="auto">
            <a:xfrm>
              <a:off x="6707188" y="3176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3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165"/>
            <p:cNvSpPr>
              <a:spLocks/>
            </p:cNvSpPr>
            <p:nvPr/>
          </p:nvSpPr>
          <p:spPr bwMode="auto">
            <a:xfrm>
              <a:off x="6707188" y="28225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0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166"/>
            <p:cNvSpPr>
              <a:spLocks/>
            </p:cNvSpPr>
            <p:nvPr/>
          </p:nvSpPr>
          <p:spPr bwMode="auto">
            <a:xfrm>
              <a:off x="6707188" y="27559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167"/>
            <p:cNvSpPr>
              <a:spLocks/>
            </p:cNvSpPr>
            <p:nvPr/>
          </p:nvSpPr>
          <p:spPr bwMode="auto">
            <a:xfrm>
              <a:off x="6705600" y="33829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168"/>
            <p:cNvSpPr>
              <a:spLocks/>
            </p:cNvSpPr>
            <p:nvPr/>
          </p:nvSpPr>
          <p:spPr bwMode="auto">
            <a:xfrm>
              <a:off x="6634163" y="33147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169"/>
            <p:cNvSpPr>
              <a:spLocks/>
            </p:cNvSpPr>
            <p:nvPr/>
          </p:nvSpPr>
          <p:spPr bwMode="auto">
            <a:xfrm>
              <a:off x="6632575" y="33829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170"/>
            <p:cNvSpPr>
              <a:spLocks/>
            </p:cNvSpPr>
            <p:nvPr/>
          </p:nvSpPr>
          <p:spPr bwMode="auto">
            <a:xfrm>
              <a:off x="6777038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171"/>
            <p:cNvSpPr>
              <a:spLocks/>
            </p:cNvSpPr>
            <p:nvPr/>
          </p:nvSpPr>
          <p:spPr bwMode="auto">
            <a:xfrm>
              <a:off x="6777038" y="28289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172"/>
            <p:cNvSpPr>
              <a:spLocks/>
            </p:cNvSpPr>
            <p:nvPr/>
          </p:nvSpPr>
          <p:spPr bwMode="auto">
            <a:xfrm>
              <a:off x="69119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173"/>
            <p:cNvSpPr>
              <a:spLocks/>
            </p:cNvSpPr>
            <p:nvPr/>
          </p:nvSpPr>
          <p:spPr bwMode="auto">
            <a:xfrm>
              <a:off x="69119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174"/>
            <p:cNvSpPr>
              <a:spLocks/>
            </p:cNvSpPr>
            <p:nvPr/>
          </p:nvSpPr>
          <p:spPr bwMode="auto">
            <a:xfrm>
              <a:off x="6981825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175"/>
            <p:cNvSpPr>
              <a:spLocks/>
            </p:cNvSpPr>
            <p:nvPr/>
          </p:nvSpPr>
          <p:spPr bwMode="auto">
            <a:xfrm>
              <a:off x="6981825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176"/>
            <p:cNvSpPr>
              <a:spLocks/>
            </p:cNvSpPr>
            <p:nvPr/>
          </p:nvSpPr>
          <p:spPr bwMode="auto">
            <a:xfrm>
              <a:off x="70516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177"/>
            <p:cNvSpPr>
              <a:spLocks/>
            </p:cNvSpPr>
            <p:nvPr/>
          </p:nvSpPr>
          <p:spPr bwMode="auto">
            <a:xfrm>
              <a:off x="70516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1178"/>
            <p:cNvSpPr>
              <a:spLocks/>
            </p:cNvSpPr>
            <p:nvPr/>
          </p:nvSpPr>
          <p:spPr bwMode="auto">
            <a:xfrm>
              <a:off x="712152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1179"/>
            <p:cNvSpPr>
              <a:spLocks/>
            </p:cNvSpPr>
            <p:nvPr/>
          </p:nvSpPr>
          <p:spPr bwMode="auto">
            <a:xfrm>
              <a:off x="712152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1180"/>
            <p:cNvSpPr>
              <a:spLocks/>
            </p:cNvSpPr>
            <p:nvPr/>
          </p:nvSpPr>
          <p:spPr bwMode="auto">
            <a:xfrm>
              <a:off x="6842125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1181"/>
            <p:cNvSpPr>
              <a:spLocks/>
            </p:cNvSpPr>
            <p:nvPr/>
          </p:nvSpPr>
          <p:spPr bwMode="auto">
            <a:xfrm>
              <a:off x="69119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1182"/>
            <p:cNvSpPr>
              <a:spLocks/>
            </p:cNvSpPr>
            <p:nvPr/>
          </p:nvSpPr>
          <p:spPr bwMode="auto">
            <a:xfrm>
              <a:off x="69119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1183"/>
            <p:cNvSpPr>
              <a:spLocks/>
            </p:cNvSpPr>
            <p:nvPr/>
          </p:nvSpPr>
          <p:spPr bwMode="auto">
            <a:xfrm>
              <a:off x="6981825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1184"/>
            <p:cNvSpPr>
              <a:spLocks/>
            </p:cNvSpPr>
            <p:nvPr/>
          </p:nvSpPr>
          <p:spPr bwMode="auto">
            <a:xfrm>
              <a:off x="6981825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1185"/>
            <p:cNvSpPr>
              <a:spLocks/>
            </p:cNvSpPr>
            <p:nvPr/>
          </p:nvSpPr>
          <p:spPr bwMode="auto">
            <a:xfrm>
              <a:off x="70516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6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1186"/>
            <p:cNvSpPr>
              <a:spLocks/>
            </p:cNvSpPr>
            <p:nvPr/>
          </p:nvSpPr>
          <p:spPr bwMode="auto">
            <a:xfrm>
              <a:off x="70516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1187"/>
            <p:cNvSpPr>
              <a:spLocks/>
            </p:cNvSpPr>
            <p:nvPr/>
          </p:nvSpPr>
          <p:spPr bwMode="auto">
            <a:xfrm>
              <a:off x="712152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2" name="Freeform 1188"/>
            <p:cNvSpPr>
              <a:spLocks/>
            </p:cNvSpPr>
            <p:nvPr/>
          </p:nvSpPr>
          <p:spPr bwMode="auto">
            <a:xfrm>
              <a:off x="712152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3" name="Freeform 1189"/>
            <p:cNvSpPr>
              <a:spLocks/>
            </p:cNvSpPr>
            <p:nvPr/>
          </p:nvSpPr>
          <p:spPr bwMode="auto">
            <a:xfrm>
              <a:off x="71913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4" name="Freeform 1190"/>
            <p:cNvSpPr>
              <a:spLocks/>
            </p:cNvSpPr>
            <p:nvPr/>
          </p:nvSpPr>
          <p:spPr bwMode="auto">
            <a:xfrm>
              <a:off x="69119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3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5" name="Freeform 1191"/>
            <p:cNvSpPr>
              <a:spLocks/>
            </p:cNvSpPr>
            <p:nvPr/>
          </p:nvSpPr>
          <p:spPr bwMode="auto">
            <a:xfrm>
              <a:off x="6981825" y="30368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6" name="Freeform 1192"/>
            <p:cNvSpPr>
              <a:spLocks/>
            </p:cNvSpPr>
            <p:nvPr/>
          </p:nvSpPr>
          <p:spPr bwMode="auto">
            <a:xfrm>
              <a:off x="70516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6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7" name="Freeform 1193"/>
            <p:cNvSpPr>
              <a:spLocks/>
            </p:cNvSpPr>
            <p:nvPr/>
          </p:nvSpPr>
          <p:spPr bwMode="auto">
            <a:xfrm>
              <a:off x="7121525" y="30368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8" name="Freeform 1194"/>
            <p:cNvSpPr>
              <a:spLocks/>
            </p:cNvSpPr>
            <p:nvPr/>
          </p:nvSpPr>
          <p:spPr bwMode="auto">
            <a:xfrm>
              <a:off x="7191375" y="310991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9" name="Freeform 1195"/>
            <p:cNvSpPr>
              <a:spLocks/>
            </p:cNvSpPr>
            <p:nvPr/>
          </p:nvSpPr>
          <p:spPr bwMode="auto">
            <a:xfrm>
              <a:off x="7121525" y="31099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0" name="Freeform 1196"/>
            <p:cNvSpPr>
              <a:spLocks/>
            </p:cNvSpPr>
            <p:nvPr/>
          </p:nvSpPr>
          <p:spPr bwMode="auto">
            <a:xfrm>
              <a:off x="740410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1" name="Freeform 1197"/>
            <p:cNvSpPr>
              <a:spLocks/>
            </p:cNvSpPr>
            <p:nvPr/>
          </p:nvSpPr>
          <p:spPr bwMode="auto">
            <a:xfrm>
              <a:off x="74723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2" name="Freeform 1198"/>
            <p:cNvSpPr>
              <a:spLocks/>
            </p:cNvSpPr>
            <p:nvPr/>
          </p:nvSpPr>
          <p:spPr bwMode="auto">
            <a:xfrm>
              <a:off x="7542213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3" name="Freeform 1199"/>
            <p:cNvSpPr>
              <a:spLocks/>
            </p:cNvSpPr>
            <p:nvPr/>
          </p:nvSpPr>
          <p:spPr bwMode="auto">
            <a:xfrm>
              <a:off x="7542213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4" name="Freeform 1200"/>
            <p:cNvSpPr>
              <a:spLocks/>
            </p:cNvSpPr>
            <p:nvPr/>
          </p:nvSpPr>
          <p:spPr bwMode="auto">
            <a:xfrm>
              <a:off x="761365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5" name="Freeform 1201"/>
            <p:cNvSpPr>
              <a:spLocks/>
            </p:cNvSpPr>
            <p:nvPr/>
          </p:nvSpPr>
          <p:spPr bwMode="auto">
            <a:xfrm>
              <a:off x="7613650" y="3108325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6" name="Freeform 1202"/>
            <p:cNvSpPr>
              <a:spLocks/>
            </p:cNvSpPr>
            <p:nvPr/>
          </p:nvSpPr>
          <p:spPr bwMode="auto">
            <a:xfrm>
              <a:off x="7407275" y="3108325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7" name="Freeform 1203"/>
            <p:cNvSpPr>
              <a:spLocks/>
            </p:cNvSpPr>
            <p:nvPr/>
          </p:nvSpPr>
          <p:spPr bwMode="auto">
            <a:xfrm>
              <a:off x="7477125" y="3108325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8" name="Freeform 1204"/>
            <p:cNvSpPr>
              <a:spLocks/>
            </p:cNvSpPr>
            <p:nvPr/>
          </p:nvSpPr>
          <p:spPr bwMode="auto">
            <a:xfrm>
              <a:off x="768350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9" name="Freeform 1205"/>
            <p:cNvSpPr>
              <a:spLocks/>
            </p:cNvSpPr>
            <p:nvPr/>
          </p:nvSpPr>
          <p:spPr bwMode="auto">
            <a:xfrm>
              <a:off x="7683500" y="3108325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0" name="Freeform 1206"/>
            <p:cNvSpPr>
              <a:spLocks/>
            </p:cNvSpPr>
            <p:nvPr/>
          </p:nvSpPr>
          <p:spPr bwMode="auto">
            <a:xfrm>
              <a:off x="7751763" y="317817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1" name="Freeform 1207"/>
            <p:cNvSpPr>
              <a:spLocks/>
            </p:cNvSpPr>
            <p:nvPr/>
          </p:nvSpPr>
          <p:spPr bwMode="auto">
            <a:xfrm>
              <a:off x="7751763" y="3248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2" name="Freeform 1208"/>
            <p:cNvSpPr>
              <a:spLocks/>
            </p:cNvSpPr>
            <p:nvPr/>
          </p:nvSpPr>
          <p:spPr bwMode="auto">
            <a:xfrm>
              <a:off x="7821613" y="317817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3" name="Freeform 1209"/>
            <p:cNvSpPr>
              <a:spLocks/>
            </p:cNvSpPr>
            <p:nvPr/>
          </p:nvSpPr>
          <p:spPr bwMode="auto">
            <a:xfrm>
              <a:off x="7821613" y="32480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4" name="Freeform 1211"/>
            <p:cNvSpPr>
              <a:spLocks/>
            </p:cNvSpPr>
            <p:nvPr/>
          </p:nvSpPr>
          <p:spPr bwMode="auto">
            <a:xfrm>
              <a:off x="7891463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5" name="Freeform 1212"/>
            <p:cNvSpPr>
              <a:spLocks/>
            </p:cNvSpPr>
            <p:nvPr/>
          </p:nvSpPr>
          <p:spPr bwMode="auto">
            <a:xfrm>
              <a:off x="7891463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6" name="Freeform 1213"/>
            <p:cNvSpPr>
              <a:spLocks/>
            </p:cNvSpPr>
            <p:nvPr/>
          </p:nvSpPr>
          <p:spPr bwMode="auto">
            <a:xfrm>
              <a:off x="7962901" y="3178176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7" name="Freeform 1214"/>
            <p:cNvSpPr>
              <a:spLocks/>
            </p:cNvSpPr>
            <p:nvPr/>
          </p:nvSpPr>
          <p:spPr bwMode="auto">
            <a:xfrm>
              <a:off x="7962901" y="3248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8" name="Freeform 1215"/>
            <p:cNvSpPr>
              <a:spLocks/>
            </p:cNvSpPr>
            <p:nvPr/>
          </p:nvSpPr>
          <p:spPr bwMode="auto">
            <a:xfrm>
              <a:off x="8031163" y="3178176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9" name="Freeform 1216"/>
            <p:cNvSpPr>
              <a:spLocks/>
            </p:cNvSpPr>
            <p:nvPr/>
          </p:nvSpPr>
          <p:spPr bwMode="auto">
            <a:xfrm>
              <a:off x="8031163" y="3248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0" name="Freeform 1217"/>
            <p:cNvSpPr>
              <a:spLocks/>
            </p:cNvSpPr>
            <p:nvPr/>
          </p:nvSpPr>
          <p:spPr bwMode="auto">
            <a:xfrm>
              <a:off x="7751763" y="33194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1" name="Freeform 1218"/>
            <p:cNvSpPr>
              <a:spLocks/>
            </p:cNvSpPr>
            <p:nvPr/>
          </p:nvSpPr>
          <p:spPr bwMode="auto">
            <a:xfrm>
              <a:off x="7751763" y="33893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2" name="Freeform 1219"/>
            <p:cNvSpPr>
              <a:spLocks/>
            </p:cNvSpPr>
            <p:nvPr/>
          </p:nvSpPr>
          <p:spPr bwMode="auto">
            <a:xfrm>
              <a:off x="7821613" y="33194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3" name="Freeform 1220"/>
            <p:cNvSpPr>
              <a:spLocks/>
            </p:cNvSpPr>
            <p:nvPr/>
          </p:nvSpPr>
          <p:spPr bwMode="auto">
            <a:xfrm>
              <a:off x="7821613" y="33893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4" name="Freeform 1221"/>
            <p:cNvSpPr>
              <a:spLocks/>
            </p:cNvSpPr>
            <p:nvPr/>
          </p:nvSpPr>
          <p:spPr bwMode="auto">
            <a:xfrm>
              <a:off x="7891463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5" name="Freeform 1222"/>
            <p:cNvSpPr>
              <a:spLocks/>
            </p:cNvSpPr>
            <p:nvPr/>
          </p:nvSpPr>
          <p:spPr bwMode="auto">
            <a:xfrm>
              <a:off x="7891463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6" name="Freeform 1223"/>
            <p:cNvSpPr>
              <a:spLocks/>
            </p:cNvSpPr>
            <p:nvPr/>
          </p:nvSpPr>
          <p:spPr bwMode="auto">
            <a:xfrm>
              <a:off x="7962901" y="33194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7" name="Freeform 1224"/>
            <p:cNvSpPr>
              <a:spLocks/>
            </p:cNvSpPr>
            <p:nvPr/>
          </p:nvSpPr>
          <p:spPr bwMode="auto">
            <a:xfrm>
              <a:off x="7542213" y="3248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8" name="Freeform 1225"/>
            <p:cNvSpPr>
              <a:spLocks/>
            </p:cNvSpPr>
            <p:nvPr/>
          </p:nvSpPr>
          <p:spPr bwMode="auto">
            <a:xfrm>
              <a:off x="7613651" y="317817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9" name="Freeform 1226"/>
            <p:cNvSpPr>
              <a:spLocks/>
            </p:cNvSpPr>
            <p:nvPr/>
          </p:nvSpPr>
          <p:spPr bwMode="auto">
            <a:xfrm>
              <a:off x="7613651" y="3248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0" name="Freeform 1227"/>
            <p:cNvSpPr>
              <a:spLocks/>
            </p:cNvSpPr>
            <p:nvPr/>
          </p:nvSpPr>
          <p:spPr bwMode="auto">
            <a:xfrm>
              <a:off x="7683501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1" name="Freeform 1228"/>
            <p:cNvSpPr>
              <a:spLocks/>
            </p:cNvSpPr>
            <p:nvPr/>
          </p:nvSpPr>
          <p:spPr bwMode="auto">
            <a:xfrm>
              <a:off x="7480301" y="3178176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2" name="Freeform 1229"/>
            <p:cNvSpPr>
              <a:spLocks/>
            </p:cNvSpPr>
            <p:nvPr/>
          </p:nvSpPr>
          <p:spPr bwMode="auto">
            <a:xfrm>
              <a:off x="7550151" y="3178176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3" name="Freeform 1230"/>
            <p:cNvSpPr>
              <a:spLocks/>
            </p:cNvSpPr>
            <p:nvPr/>
          </p:nvSpPr>
          <p:spPr bwMode="auto">
            <a:xfrm>
              <a:off x="7683501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4" name="Freeform 1231"/>
            <p:cNvSpPr>
              <a:spLocks/>
            </p:cNvSpPr>
            <p:nvPr/>
          </p:nvSpPr>
          <p:spPr bwMode="auto">
            <a:xfrm>
              <a:off x="7613651" y="33194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5" name="Freeform 1232"/>
            <p:cNvSpPr>
              <a:spLocks/>
            </p:cNvSpPr>
            <p:nvPr/>
          </p:nvSpPr>
          <p:spPr bwMode="auto">
            <a:xfrm>
              <a:off x="7613651" y="33893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6" name="Freeform 1233"/>
            <p:cNvSpPr>
              <a:spLocks/>
            </p:cNvSpPr>
            <p:nvPr/>
          </p:nvSpPr>
          <p:spPr bwMode="auto">
            <a:xfrm>
              <a:off x="7683501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7" name="Freeform 1234"/>
            <p:cNvSpPr>
              <a:spLocks/>
            </p:cNvSpPr>
            <p:nvPr/>
          </p:nvSpPr>
          <p:spPr bwMode="auto">
            <a:xfrm>
              <a:off x="7683501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8" name="Freeform 1235"/>
            <p:cNvSpPr>
              <a:spLocks/>
            </p:cNvSpPr>
            <p:nvPr/>
          </p:nvSpPr>
          <p:spPr bwMode="auto">
            <a:xfrm>
              <a:off x="8102601" y="26162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9" name="Freeform 1236"/>
            <p:cNvSpPr>
              <a:spLocks/>
            </p:cNvSpPr>
            <p:nvPr/>
          </p:nvSpPr>
          <p:spPr bwMode="auto">
            <a:xfrm>
              <a:off x="8102601" y="26876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0" name="Freeform 1237"/>
            <p:cNvSpPr>
              <a:spLocks/>
            </p:cNvSpPr>
            <p:nvPr/>
          </p:nvSpPr>
          <p:spPr bwMode="auto">
            <a:xfrm>
              <a:off x="8170863" y="26162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1" name="Freeform 1238"/>
            <p:cNvSpPr>
              <a:spLocks/>
            </p:cNvSpPr>
            <p:nvPr/>
          </p:nvSpPr>
          <p:spPr bwMode="auto">
            <a:xfrm>
              <a:off x="81708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2" name="Freeform 1239"/>
            <p:cNvSpPr>
              <a:spLocks/>
            </p:cNvSpPr>
            <p:nvPr/>
          </p:nvSpPr>
          <p:spPr bwMode="auto">
            <a:xfrm>
              <a:off x="8242301" y="26162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3" name="Freeform 1240"/>
            <p:cNvSpPr>
              <a:spLocks/>
            </p:cNvSpPr>
            <p:nvPr/>
          </p:nvSpPr>
          <p:spPr bwMode="auto">
            <a:xfrm>
              <a:off x="8242301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4" name="Freeform 1241"/>
            <p:cNvSpPr>
              <a:spLocks/>
            </p:cNvSpPr>
            <p:nvPr/>
          </p:nvSpPr>
          <p:spPr bwMode="auto">
            <a:xfrm>
              <a:off x="8312151" y="26162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5" name="Freeform 1242"/>
            <p:cNvSpPr>
              <a:spLocks/>
            </p:cNvSpPr>
            <p:nvPr/>
          </p:nvSpPr>
          <p:spPr bwMode="auto">
            <a:xfrm>
              <a:off x="8312151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6" name="Freeform 1243"/>
            <p:cNvSpPr>
              <a:spLocks/>
            </p:cNvSpPr>
            <p:nvPr/>
          </p:nvSpPr>
          <p:spPr bwMode="auto">
            <a:xfrm>
              <a:off x="8102601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7" name="Freeform 1244"/>
            <p:cNvSpPr>
              <a:spLocks/>
            </p:cNvSpPr>
            <p:nvPr/>
          </p:nvSpPr>
          <p:spPr bwMode="auto">
            <a:xfrm>
              <a:off x="8102601" y="28289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8" name="Freeform 1245"/>
            <p:cNvSpPr>
              <a:spLocks/>
            </p:cNvSpPr>
            <p:nvPr/>
          </p:nvSpPr>
          <p:spPr bwMode="auto">
            <a:xfrm>
              <a:off x="81708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9" name="Freeform 1246"/>
            <p:cNvSpPr>
              <a:spLocks/>
            </p:cNvSpPr>
            <p:nvPr/>
          </p:nvSpPr>
          <p:spPr bwMode="auto">
            <a:xfrm>
              <a:off x="8170863" y="28289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0" name="Freeform 1247"/>
            <p:cNvSpPr>
              <a:spLocks/>
            </p:cNvSpPr>
            <p:nvPr/>
          </p:nvSpPr>
          <p:spPr bwMode="auto">
            <a:xfrm>
              <a:off x="8242301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1" name="Freeform 1248"/>
            <p:cNvSpPr>
              <a:spLocks/>
            </p:cNvSpPr>
            <p:nvPr/>
          </p:nvSpPr>
          <p:spPr bwMode="auto">
            <a:xfrm>
              <a:off x="8242301" y="28289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2" name="Freeform 1249"/>
            <p:cNvSpPr>
              <a:spLocks/>
            </p:cNvSpPr>
            <p:nvPr/>
          </p:nvSpPr>
          <p:spPr bwMode="auto">
            <a:xfrm>
              <a:off x="8312151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3" name="Freeform 1250"/>
            <p:cNvSpPr>
              <a:spLocks/>
            </p:cNvSpPr>
            <p:nvPr/>
          </p:nvSpPr>
          <p:spPr bwMode="auto">
            <a:xfrm>
              <a:off x="8312151" y="28289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4" name="Freeform 1251"/>
            <p:cNvSpPr>
              <a:spLocks/>
            </p:cNvSpPr>
            <p:nvPr/>
          </p:nvSpPr>
          <p:spPr bwMode="auto">
            <a:xfrm>
              <a:off x="8102601" y="2895601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5" name="Freeform 1252"/>
            <p:cNvSpPr>
              <a:spLocks/>
            </p:cNvSpPr>
            <p:nvPr/>
          </p:nvSpPr>
          <p:spPr bwMode="auto">
            <a:xfrm>
              <a:off x="8102601" y="29670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6" name="Freeform 1253"/>
            <p:cNvSpPr>
              <a:spLocks/>
            </p:cNvSpPr>
            <p:nvPr/>
          </p:nvSpPr>
          <p:spPr bwMode="auto">
            <a:xfrm>
              <a:off x="8170863" y="28956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7" name="Freeform 1254"/>
            <p:cNvSpPr>
              <a:spLocks/>
            </p:cNvSpPr>
            <p:nvPr/>
          </p:nvSpPr>
          <p:spPr bwMode="auto">
            <a:xfrm>
              <a:off x="81708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8" name="Freeform 1255"/>
            <p:cNvSpPr>
              <a:spLocks/>
            </p:cNvSpPr>
            <p:nvPr/>
          </p:nvSpPr>
          <p:spPr bwMode="auto">
            <a:xfrm>
              <a:off x="8242301" y="2895601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9" name="Freeform 1256"/>
            <p:cNvSpPr>
              <a:spLocks/>
            </p:cNvSpPr>
            <p:nvPr/>
          </p:nvSpPr>
          <p:spPr bwMode="auto">
            <a:xfrm>
              <a:off x="8242301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0" name="Freeform 1257"/>
            <p:cNvSpPr>
              <a:spLocks/>
            </p:cNvSpPr>
            <p:nvPr/>
          </p:nvSpPr>
          <p:spPr bwMode="auto">
            <a:xfrm>
              <a:off x="8312151" y="28956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1" name="Freeform 1258"/>
            <p:cNvSpPr>
              <a:spLocks/>
            </p:cNvSpPr>
            <p:nvPr/>
          </p:nvSpPr>
          <p:spPr bwMode="auto">
            <a:xfrm>
              <a:off x="8312151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2" name="Freeform 1259"/>
            <p:cNvSpPr>
              <a:spLocks/>
            </p:cNvSpPr>
            <p:nvPr/>
          </p:nvSpPr>
          <p:spPr bwMode="auto">
            <a:xfrm>
              <a:off x="8102601" y="30368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3" name="Freeform 1260"/>
            <p:cNvSpPr>
              <a:spLocks/>
            </p:cNvSpPr>
            <p:nvPr/>
          </p:nvSpPr>
          <p:spPr bwMode="auto">
            <a:xfrm>
              <a:off x="8102601" y="310832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4" name="Freeform 1261"/>
            <p:cNvSpPr>
              <a:spLocks/>
            </p:cNvSpPr>
            <p:nvPr/>
          </p:nvSpPr>
          <p:spPr bwMode="auto">
            <a:xfrm>
              <a:off x="81708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5" name="Freeform 1262"/>
            <p:cNvSpPr>
              <a:spLocks/>
            </p:cNvSpPr>
            <p:nvPr/>
          </p:nvSpPr>
          <p:spPr bwMode="auto">
            <a:xfrm>
              <a:off x="8170863" y="310832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6" name="Freeform 1263"/>
            <p:cNvSpPr>
              <a:spLocks/>
            </p:cNvSpPr>
            <p:nvPr/>
          </p:nvSpPr>
          <p:spPr bwMode="auto">
            <a:xfrm>
              <a:off x="8242301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7" name="Freeform 1264"/>
            <p:cNvSpPr>
              <a:spLocks/>
            </p:cNvSpPr>
            <p:nvPr/>
          </p:nvSpPr>
          <p:spPr bwMode="auto">
            <a:xfrm>
              <a:off x="8242301" y="3108326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8" name="Freeform 1265"/>
            <p:cNvSpPr>
              <a:spLocks/>
            </p:cNvSpPr>
            <p:nvPr/>
          </p:nvSpPr>
          <p:spPr bwMode="auto">
            <a:xfrm>
              <a:off x="8312151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9" name="Freeform 1266"/>
            <p:cNvSpPr>
              <a:spLocks/>
            </p:cNvSpPr>
            <p:nvPr/>
          </p:nvSpPr>
          <p:spPr bwMode="auto">
            <a:xfrm>
              <a:off x="8312151" y="310832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0" name="Freeform 1267"/>
            <p:cNvSpPr>
              <a:spLocks/>
            </p:cNvSpPr>
            <p:nvPr/>
          </p:nvSpPr>
          <p:spPr bwMode="auto">
            <a:xfrm>
              <a:off x="8102601" y="317817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1" name="Freeform 1268"/>
            <p:cNvSpPr>
              <a:spLocks/>
            </p:cNvSpPr>
            <p:nvPr/>
          </p:nvSpPr>
          <p:spPr bwMode="auto">
            <a:xfrm>
              <a:off x="8170863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2" name="Freeform 1269"/>
            <p:cNvSpPr>
              <a:spLocks/>
            </p:cNvSpPr>
            <p:nvPr/>
          </p:nvSpPr>
          <p:spPr bwMode="auto">
            <a:xfrm>
              <a:off x="8242301" y="3178176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3" name="Freeform 1270"/>
            <p:cNvSpPr>
              <a:spLocks/>
            </p:cNvSpPr>
            <p:nvPr/>
          </p:nvSpPr>
          <p:spPr bwMode="auto">
            <a:xfrm>
              <a:off x="8242301" y="32480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4" name="Freeform 1271"/>
            <p:cNvSpPr>
              <a:spLocks/>
            </p:cNvSpPr>
            <p:nvPr/>
          </p:nvSpPr>
          <p:spPr bwMode="auto">
            <a:xfrm>
              <a:off x="8312151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5" name="Freeform 1272"/>
            <p:cNvSpPr>
              <a:spLocks/>
            </p:cNvSpPr>
            <p:nvPr/>
          </p:nvSpPr>
          <p:spPr bwMode="auto">
            <a:xfrm>
              <a:off x="8312151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6" name="Freeform 1273"/>
            <p:cNvSpPr>
              <a:spLocks/>
            </p:cNvSpPr>
            <p:nvPr/>
          </p:nvSpPr>
          <p:spPr bwMode="auto">
            <a:xfrm>
              <a:off x="8312151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7" name="Freeform 1274"/>
            <p:cNvSpPr>
              <a:spLocks/>
            </p:cNvSpPr>
            <p:nvPr/>
          </p:nvSpPr>
          <p:spPr bwMode="auto">
            <a:xfrm>
              <a:off x="8312151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8" name="Freeform 1275"/>
            <p:cNvSpPr>
              <a:spLocks/>
            </p:cNvSpPr>
            <p:nvPr/>
          </p:nvSpPr>
          <p:spPr bwMode="auto">
            <a:xfrm>
              <a:off x="7751763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9" name="Freeform 1276"/>
            <p:cNvSpPr>
              <a:spLocks/>
            </p:cNvSpPr>
            <p:nvPr/>
          </p:nvSpPr>
          <p:spPr bwMode="auto">
            <a:xfrm>
              <a:off x="7751763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0" name="Freeform 1277"/>
            <p:cNvSpPr>
              <a:spLocks/>
            </p:cNvSpPr>
            <p:nvPr/>
          </p:nvSpPr>
          <p:spPr bwMode="auto">
            <a:xfrm>
              <a:off x="7821613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1" name="Freeform 1278"/>
            <p:cNvSpPr>
              <a:spLocks/>
            </p:cNvSpPr>
            <p:nvPr/>
          </p:nvSpPr>
          <p:spPr bwMode="auto">
            <a:xfrm>
              <a:off x="7821613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2" name="Freeform 1279"/>
            <p:cNvSpPr>
              <a:spLocks/>
            </p:cNvSpPr>
            <p:nvPr/>
          </p:nvSpPr>
          <p:spPr bwMode="auto">
            <a:xfrm>
              <a:off x="78914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3" name="Freeform 1280"/>
            <p:cNvSpPr>
              <a:spLocks/>
            </p:cNvSpPr>
            <p:nvPr/>
          </p:nvSpPr>
          <p:spPr bwMode="auto">
            <a:xfrm>
              <a:off x="78914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4" name="Freeform 1281"/>
            <p:cNvSpPr>
              <a:spLocks/>
            </p:cNvSpPr>
            <p:nvPr/>
          </p:nvSpPr>
          <p:spPr bwMode="auto">
            <a:xfrm>
              <a:off x="7962901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5" name="Freeform 1282"/>
            <p:cNvSpPr>
              <a:spLocks/>
            </p:cNvSpPr>
            <p:nvPr/>
          </p:nvSpPr>
          <p:spPr bwMode="auto">
            <a:xfrm>
              <a:off x="7962901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6" name="Freeform 1283"/>
            <p:cNvSpPr>
              <a:spLocks/>
            </p:cNvSpPr>
            <p:nvPr/>
          </p:nvSpPr>
          <p:spPr bwMode="auto">
            <a:xfrm>
              <a:off x="8031163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7" name="Freeform 1284"/>
            <p:cNvSpPr>
              <a:spLocks/>
            </p:cNvSpPr>
            <p:nvPr/>
          </p:nvSpPr>
          <p:spPr bwMode="auto">
            <a:xfrm>
              <a:off x="8031163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8" name="Freeform 1285"/>
            <p:cNvSpPr>
              <a:spLocks/>
            </p:cNvSpPr>
            <p:nvPr/>
          </p:nvSpPr>
          <p:spPr bwMode="auto">
            <a:xfrm>
              <a:off x="74041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9" name="Freeform 1286"/>
            <p:cNvSpPr>
              <a:spLocks/>
            </p:cNvSpPr>
            <p:nvPr/>
          </p:nvSpPr>
          <p:spPr bwMode="auto">
            <a:xfrm>
              <a:off x="74041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0" name="Freeform 1287"/>
            <p:cNvSpPr>
              <a:spLocks/>
            </p:cNvSpPr>
            <p:nvPr/>
          </p:nvSpPr>
          <p:spPr bwMode="auto">
            <a:xfrm>
              <a:off x="74723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1" name="Freeform 1288"/>
            <p:cNvSpPr>
              <a:spLocks/>
            </p:cNvSpPr>
            <p:nvPr/>
          </p:nvSpPr>
          <p:spPr bwMode="auto">
            <a:xfrm>
              <a:off x="74723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2" name="Freeform 1289"/>
            <p:cNvSpPr>
              <a:spLocks/>
            </p:cNvSpPr>
            <p:nvPr/>
          </p:nvSpPr>
          <p:spPr bwMode="auto">
            <a:xfrm>
              <a:off x="7542213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3" name="Freeform 1290"/>
            <p:cNvSpPr>
              <a:spLocks/>
            </p:cNvSpPr>
            <p:nvPr/>
          </p:nvSpPr>
          <p:spPr bwMode="auto">
            <a:xfrm>
              <a:off x="7542213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4" name="Freeform 1291"/>
            <p:cNvSpPr>
              <a:spLocks/>
            </p:cNvSpPr>
            <p:nvPr/>
          </p:nvSpPr>
          <p:spPr bwMode="auto">
            <a:xfrm>
              <a:off x="761365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5" name="Freeform 1292"/>
            <p:cNvSpPr>
              <a:spLocks/>
            </p:cNvSpPr>
            <p:nvPr/>
          </p:nvSpPr>
          <p:spPr bwMode="auto">
            <a:xfrm>
              <a:off x="761365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6" name="Freeform 1293"/>
            <p:cNvSpPr>
              <a:spLocks/>
            </p:cNvSpPr>
            <p:nvPr/>
          </p:nvSpPr>
          <p:spPr bwMode="auto">
            <a:xfrm>
              <a:off x="76835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7" name="Freeform 1294"/>
            <p:cNvSpPr>
              <a:spLocks/>
            </p:cNvSpPr>
            <p:nvPr/>
          </p:nvSpPr>
          <p:spPr bwMode="auto">
            <a:xfrm>
              <a:off x="76835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8" name="Freeform 1295"/>
            <p:cNvSpPr>
              <a:spLocks/>
            </p:cNvSpPr>
            <p:nvPr/>
          </p:nvSpPr>
          <p:spPr bwMode="auto">
            <a:xfrm>
              <a:off x="71913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9" name="Freeform 1296"/>
            <p:cNvSpPr>
              <a:spLocks/>
            </p:cNvSpPr>
            <p:nvPr/>
          </p:nvSpPr>
          <p:spPr bwMode="auto">
            <a:xfrm>
              <a:off x="71913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0" name="Freeform 1297"/>
            <p:cNvSpPr>
              <a:spLocks/>
            </p:cNvSpPr>
            <p:nvPr/>
          </p:nvSpPr>
          <p:spPr bwMode="auto">
            <a:xfrm>
              <a:off x="726122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1" name="Freeform 1298"/>
            <p:cNvSpPr>
              <a:spLocks/>
            </p:cNvSpPr>
            <p:nvPr/>
          </p:nvSpPr>
          <p:spPr bwMode="auto">
            <a:xfrm>
              <a:off x="726122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2" name="Freeform 1299"/>
            <p:cNvSpPr>
              <a:spLocks/>
            </p:cNvSpPr>
            <p:nvPr/>
          </p:nvSpPr>
          <p:spPr bwMode="auto">
            <a:xfrm>
              <a:off x="733107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3" name="Freeform 1300"/>
            <p:cNvSpPr>
              <a:spLocks/>
            </p:cNvSpPr>
            <p:nvPr/>
          </p:nvSpPr>
          <p:spPr bwMode="auto">
            <a:xfrm>
              <a:off x="733107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4" name="Freeform 1301"/>
            <p:cNvSpPr>
              <a:spLocks/>
            </p:cNvSpPr>
            <p:nvPr/>
          </p:nvSpPr>
          <p:spPr bwMode="auto">
            <a:xfrm>
              <a:off x="6842126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5" name="Freeform 1302"/>
            <p:cNvSpPr>
              <a:spLocks/>
            </p:cNvSpPr>
            <p:nvPr/>
          </p:nvSpPr>
          <p:spPr bwMode="auto">
            <a:xfrm>
              <a:off x="6842126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6" name="Freeform 1303"/>
            <p:cNvSpPr>
              <a:spLocks/>
            </p:cNvSpPr>
            <p:nvPr/>
          </p:nvSpPr>
          <p:spPr bwMode="auto">
            <a:xfrm>
              <a:off x="6842126" y="3179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7" name="Freeform 1304"/>
            <p:cNvSpPr>
              <a:spLocks/>
            </p:cNvSpPr>
            <p:nvPr/>
          </p:nvSpPr>
          <p:spPr bwMode="auto">
            <a:xfrm>
              <a:off x="6842126" y="32496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8" name="Freeform 1305"/>
            <p:cNvSpPr>
              <a:spLocks/>
            </p:cNvSpPr>
            <p:nvPr/>
          </p:nvSpPr>
          <p:spPr bwMode="auto">
            <a:xfrm>
              <a:off x="6842126" y="332105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49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9" name="Freeform 1306"/>
            <p:cNvSpPr>
              <a:spLocks/>
            </p:cNvSpPr>
            <p:nvPr/>
          </p:nvSpPr>
          <p:spPr bwMode="auto">
            <a:xfrm>
              <a:off x="6842126" y="33909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0" name="Freeform 1307"/>
            <p:cNvSpPr>
              <a:spLocks/>
            </p:cNvSpPr>
            <p:nvPr/>
          </p:nvSpPr>
          <p:spPr bwMode="auto">
            <a:xfrm>
              <a:off x="6842126" y="3457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1" name="Freeform 1308"/>
            <p:cNvSpPr>
              <a:spLocks/>
            </p:cNvSpPr>
            <p:nvPr/>
          </p:nvSpPr>
          <p:spPr bwMode="auto">
            <a:xfrm>
              <a:off x="6842126" y="311150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2" name="Freeform 1309"/>
            <p:cNvSpPr>
              <a:spLocks/>
            </p:cNvSpPr>
            <p:nvPr/>
          </p:nvSpPr>
          <p:spPr bwMode="auto">
            <a:xfrm>
              <a:off x="69119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3" name="Freeform 1310"/>
            <p:cNvSpPr>
              <a:spLocks/>
            </p:cNvSpPr>
            <p:nvPr/>
          </p:nvSpPr>
          <p:spPr bwMode="auto">
            <a:xfrm>
              <a:off x="69119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4" name="Freeform 1311"/>
            <p:cNvSpPr>
              <a:spLocks/>
            </p:cNvSpPr>
            <p:nvPr/>
          </p:nvSpPr>
          <p:spPr bwMode="auto">
            <a:xfrm>
              <a:off x="6981826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5" name="Freeform 1312"/>
            <p:cNvSpPr>
              <a:spLocks/>
            </p:cNvSpPr>
            <p:nvPr/>
          </p:nvSpPr>
          <p:spPr bwMode="auto">
            <a:xfrm>
              <a:off x="6981826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6" name="Freeform 1313"/>
            <p:cNvSpPr>
              <a:spLocks/>
            </p:cNvSpPr>
            <p:nvPr/>
          </p:nvSpPr>
          <p:spPr bwMode="auto">
            <a:xfrm>
              <a:off x="70516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6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7" name="Freeform 1314"/>
            <p:cNvSpPr>
              <a:spLocks/>
            </p:cNvSpPr>
            <p:nvPr/>
          </p:nvSpPr>
          <p:spPr bwMode="auto">
            <a:xfrm>
              <a:off x="70516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8" name="Freeform 1315"/>
            <p:cNvSpPr>
              <a:spLocks/>
            </p:cNvSpPr>
            <p:nvPr/>
          </p:nvSpPr>
          <p:spPr bwMode="auto">
            <a:xfrm>
              <a:off x="712152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9" name="Freeform 1316"/>
            <p:cNvSpPr>
              <a:spLocks/>
            </p:cNvSpPr>
            <p:nvPr/>
          </p:nvSpPr>
          <p:spPr bwMode="auto">
            <a:xfrm>
              <a:off x="712152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0" name="Freeform 1317"/>
            <p:cNvSpPr>
              <a:spLocks/>
            </p:cNvSpPr>
            <p:nvPr/>
          </p:nvSpPr>
          <p:spPr bwMode="auto">
            <a:xfrm>
              <a:off x="6777038" y="2479676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1" name="Freeform 1318"/>
            <p:cNvSpPr>
              <a:spLocks/>
            </p:cNvSpPr>
            <p:nvPr/>
          </p:nvSpPr>
          <p:spPr bwMode="auto">
            <a:xfrm>
              <a:off x="6777038" y="25495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2" name="Freeform 1319"/>
            <p:cNvSpPr>
              <a:spLocks/>
            </p:cNvSpPr>
            <p:nvPr/>
          </p:nvSpPr>
          <p:spPr bwMode="auto">
            <a:xfrm>
              <a:off x="8102601" y="2479676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3" name="Freeform 1320"/>
            <p:cNvSpPr>
              <a:spLocks/>
            </p:cNvSpPr>
            <p:nvPr/>
          </p:nvSpPr>
          <p:spPr bwMode="auto">
            <a:xfrm>
              <a:off x="8102601" y="25495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4" name="Freeform 1321"/>
            <p:cNvSpPr>
              <a:spLocks/>
            </p:cNvSpPr>
            <p:nvPr/>
          </p:nvSpPr>
          <p:spPr bwMode="auto">
            <a:xfrm>
              <a:off x="81708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5" name="Freeform 1322"/>
            <p:cNvSpPr>
              <a:spLocks/>
            </p:cNvSpPr>
            <p:nvPr/>
          </p:nvSpPr>
          <p:spPr bwMode="auto">
            <a:xfrm>
              <a:off x="81708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6" name="Freeform 1323"/>
            <p:cNvSpPr>
              <a:spLocks/>
            </p:cNvSpPr>
            <p:nvPr/>
          </p:nvSpPr>
          <p:spPr bwMode="auto">
            <a:xfrm>
              <a:off x="82423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7" name="Freeform 1324"/>
            <p:cNvSpPr>
              <a:spLocks/>
            </p:cNvSpPr>
            <p:nvPr/>
          </p:nvSpPr>
          <p:spPr bwMode="auto">
            <a:xfrm>
              <a:off x="82423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8" name="Freeform 1325"/>
            <p:cNvSpPr>
              <a:spLocks/>
            </p:cNvSpPr>
            <p:nvPr/>
          </p:nvSpPr>
          <p:spPr bwMode="auto">
            <a:xfrm>
              <a:off x="8312151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9" name="Freeform 1326"/>
            <p:cNvSpPr>
              <a:spLocks/>
            </p:cNvSpPr>
            <p:nvPr/>
          </p:nvSpPr>
          <p:spPr bwMode="auto">
            <a:xfrm>
              <a:off x="8312151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0" name="Freeform 1327"/>
            <p:cNvSpPr>
              <a:spLocks/>
            </p:cNvSpPr>
            <p:nvPr/>
          </p:nvSpPr>
          <p:spPr bwMode="auto">
            <a:xfrm>
              <a:off x="7751763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1" name="Freeform 1328"/>
            <p:cNvSpPr>
              <a:spLocks/>
            </p:cNvSpPr>
            <p:nvPr/>
          </p:nvSpPr>
          <p:spPr bwMode="auto">
            <a:xfrm>
              <a:off x="7751763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2" name="Freeform 1329"/>
            <p:cNvSpPr>
              <a:spLocks/>
            </p:cNvSpPr>
            <p:nvPr/>
          </p:nvSpPr>
          <p:spPr bwMode="auto">
            <a:xfrm>
              <a:off x="7821613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3" name="Freeform 1330"/>
            <p:cNvSpPr>
              <a:spLocks/>
            </p:cNvSpPr>
            <p:nvPr/>
          </p:nvSpPr>
          <p:spPr bwMode="auto">
            <a:xfrm>
              <a:off x="7821613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4" name="Freeform 1331"/>
            <p:cNvSpPr>
              <a:spLocks/>
            </p:cNvSpPr>
            <p:nvPr/>
          </p:nvSpPr>
          <p:spPr bwMode="auto">
            <a:xfrm>
              <a:off x="78914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5" name="Freeform 1332"/>
            <p:cNvSpPr>
              <a:spLocks/>
            </p:cNvSpPr>
            <p:nvPr/>
          </p:nvSpPr>
          <p:spPr bwMode="auto">
            <a:xfrm>
              <a:off x="78914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6" name="Freeform 1333"/>
            <p:cNvSpPr>
              <a:spLocks/>
            </p:cNvSpPr>
            <p:nvPr/>
          </p:nvSpPr>
          <p:spPr bwMode="auto">
            <a:xfrm>
              <a:off x="7962901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7" name="Freeform 1334"/>
            <p:cNvSpPr>
              <a:spLocks/>
            </p:cNvSpPr>
            <p:nvPr/>
          </p:nvSpPr>
          <p:spPr bwMode="auto">
            <a:xfrm>
              <a:off x="7962901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8" name="Freeform 1335"/>
            <p:cNvSpPr>
              <a:spLocks/>
            </p:cNvSpPr>
            <p:nvPr/>
          </p:nvSpPr>
          <p:spPr bwMode="auto">
            <a:xfrm>
              <a:off x="8031163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9" name="Freeform 1336"/>
            <p:cNvSpPr>
              <a:spLocks/>
            </p:cNvSpPr>
            <p:nvPr/>
          </p:nvSpPr>
          <p:spPr bwMode="auto">
            <a:xfrm>
              <a:off x="8031163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0" name="Freeform 1337"/>
            <p:cNvSpPr>
              <a:spLocks/>
            </p:cNvSpPr>
            <p:nvPr/>
          </p:nvSpPr>
          <p:spPr bwMode="auto">
            <a:xfrm>
              <a:off x="740410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1" name="Freeform 1338"/>
            <p:cNvSpPr>
              <a:spLocks/>
            </p:cNvSpPr>
            <p:nvPr/>
          </p:nvSpPr>
          <p:spPr bwMode="auto">
            <a:xfrm>
              <a:off x="740410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2" name="Freeform 1339"/>
            <p:cNvSpPr>
              <a:spLocks/>
            </p:cNvSpPr>
            <p:nvPr/>
          </p:nvSpPr>
          <p:spPr bwMode="auto">
            <a:xfrm>
              <a:off x="74723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3" name="Freeform 1340"/>
            <p:cNvSpPr>
              <a:spLocks/>
            </p:cNvSpPr>
            <p:nvPr/>
          </p:nvSpPr>
          <p:spPr bwMode="auto">
            <a:xfrm>
              <a:off x="74723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4" name="Freeform 1341"/>
            <p:cNvSpPr>
              <a:spLocks/>
            </p:cNvSpPr>
            <p:nvPr/>
          </p:nvSpPr>
          <p:spPr bwMode="auto">
            <a:xfrm>
              <a:off x="7542213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5" name="Freeform 1342"/>
            <p:cNvSpPr>
              <a:spLocks/>
            </p:cNvSpPr>
            <p:nvPr/>
          </p:nvSpPr>
          <p:spPr bwMode="auto">
            <a:xfrm>
              <a:off x="7542213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6" name="Freeform 1343"/>
            <p:cNvSpPr>
              <a:spLocks/>
            </p:cNvSpPr>
            <p:nvPr/>
          </p:nvSpPr>
          <p:spPr bwMode="auto">
            <a:xfrm>
              <a:off x="761365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7" name="Freeform 1344"/>
            <p:cNvSpPr>
              <a:spLocks/>
            </p:cNvSpPr>
            <p:nvPr/>
          </p:nvSpPr>
          <p:spPr bwMode="auto">
            <a:xfrm>
              <a:off x="761365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8" name="Freeform 1345"/>
            <p:cNvSpPr>
              <a:spLocks/>
            </p:cNvSpPr>
            <p:nvPr/>
          </p:nvSpPr>
          <p:spPr bwMode="auto">
            <a:xfrm>
              <a:off x="768350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9" name="Freeform 1346"/>
            <p:cNvSpPr>
              <a:spLocks/>
            </p:cNvSpPr>
            <p:nvPr/>
          </p:nvSpPr>
          <p:spPr bwMode="auto">
            <a:xfrm>
              <a:off x="768350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0" name="Freeform 1347"/>
            <p:cNvSpPr>
              <a:spLocks/>
            </p:cNvSpPr>
            <p:nvPr/>
          </p:nvSpPr>
          <p:spPr bwMode="auto">
            <a:xfrm>
              <a:off x="7191376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1" name="Freeform 1348"/>
            <p:cNvSpPr>
              <a:spLocks/>
            </p:cNvSpPr>
            <p:nvPr/>
          </p:nvSpPr>
          <p:spPr bwMode="auto">
            <a:xfrm>
              <a:off x="7191376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2" name="Freeform 1349"/>
            <p:cNvSpPr>
              <a:spLocks/>
            </p:cNvSpPr>
            <p:nvPr/>
          </p:nvSpPr>
          <p:spPr bwMode="auto">
            <a:xfrm>
              <a:off x="7261226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3" name="Freeform 1350"/>
            <p:cNvSpPr>
              <a:spLocks/>
            </p:cNvSpPr>
            <p:nvPr/>
          </p:nvSpPr>
          <p:spPr bwMode="auto">
            <a:xfrm>
              <a:off x="7261226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4" name="Freeform 1351"/>
            <p:cNvSpPr>
              <a:spLocks/>
            </p:cNvSpPr>
            <p:nvPr/>
          </p:nvSpPr>
          <p:spPr bwMode="auto">
            <a:xfrm>
              <a:off x="7331076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5" name="Freeform 1352"/>
            <p:cNvSpPr>
              <a:spLocks/>
            </p:cNvSpPr>
            <p:nvPr/>
          </p:nvSpPr>
          <p:spPr bwMode="auto">
            <a:xfrm>
              <a:off x="7331076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6" name="Freeform 1353"/>
            <p:cNvSpPr>
              <a:spLocks/>
            </p:cNvSpPr>
            <p:nvPr/>
          </p:nvSpPr>
          <p:spPr bwMode="auto">
            <a:xfrm>
              <a:off x="7332663" y="16383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7" name="Freeform 1354"/>
            <p:cNvSpPr>
              <a:spLocks/>
            </p:cNvSpPr>
            <p:nvPr/>
          </p:nvSpPr>
          <p:spPr bwMode="auto">
            <a:xfrm>
              <a:off x="7402513" y="1638301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8" name="Freeform 1355"/>
            <p:cNvSpPr>
              <a:spLocks/>
            </p:cNvSpPr>
            <p:nvPr/>
          </p:nvSpPr>
          <p:spPr bwMode="auto">
            <a:xfrm>
              <a:off x="7472363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9" name="Freeform 1356"/>
            <p:cNvSpPr>
              <a:spLocks/>
            </p:cNvSpPr>
            <p:nvPr/>
          </p:nvSpPr>
          <p:spPr bwMode="auto">
            <a:xfrm>
              <a:off x="754221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0" name="Freeform 1357"/>
            <p:cNvSpPr>
              <a:spLocks/>
            </p:cNvSpPr>
            <p:nvPr/>
          </p:nvSpPr>
          <p:spPr bwMode="auto">
            <a:xfrm>
              <a:off x="761206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1" name="Freeform 1358"/>
            <p:cNvSpPr>
              <a:spLocks/>
            </p:cNvSpPr>
            <p:nvPr/>
          </p:nvSpPr>
          <p:spPr bwMode="auto">
            <a:xfrm>
              <a:off x="7681913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2" name="Freeform 1359"/>
            <p:cNvSpPr>
              <a:spLocks/>
            </p:cNvSpPr>
            <p:nvPr/>
          </p:nvSpPr>
          <p:spPr bwMode="auto">
            <a:xfrm>
              <a:off x="7751763" y="1638301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3" name="Freeform 1360"/>
            <p:cNvSpPr>
              <a:spLocks/>
            </p:cNvSpPr>
            <p:nvPr/>
          </p:nvSpPr>
          <p:spPr bwMode="auto">
            <a:xfrm>
              <a:off x="782161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4" name="Freeform 1361"/>
            <p:cNvSpPr>
              <a:spLocks/>
            </p:cNvSpPr>
            <p:nvPr/>
          </p:nvSpPr>
          <p:spPr bwMode="auto">
            <a:xfrm>
              <a:off x="7332663" y="15716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5" name="Freeform 1362"/>
            <p:cNvSpPr>
              <a:spLocks/>
            </p:cNvSpPr>
            <p:nvPr/>
          </p:nvSpPr>
          <p:spPr bwMode="auto">
            <a:xfrm>
              <a:off x="7402513" y="15716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6" name="Freeform 1363"/>
            <p:cNvSpPr>
              <a:spLocks/>
            </p:cNvSpPr>
            <p:nvPr/>
          </p:nvSpPr>
          <p:spPr bwMode="auto">
            <a:xfrm>
              <a:off x="7472363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7" name="Freeform 1364"/>
            <p:cNvSpPr>
              <a:spLocks/>
            </p:cNvSpPr>
            <p:nvPr/>
          </p:nvSpPr>
          <p:spPr bwMode="auto">
            <a:xfrm>
              <a:off x="754221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8" name="Freeform 1365"/>
            <p:cNvSpPr>
              <a:spLocks/>
            </p:cNvSpPr>
            <p:nvPr/>
          </p:nvSpPr>
          <p:spPr bwMode="auto">
            <a:xfrm>
              <a:off x="761206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9" name="Freeform 1366"/>
            <p:cNvSpPr>
              <a:spLocks/>
            </p:cNvSpPr>
            <p:nvPr/>
          </p:nvSpPr>
          <p:spPr bwMode="auto">
            <a:xfrm>
              <a:off x="7681913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0" name="Freeform 1367"/>
            <p:cNvSpPr>
              <a:spLocks/>
            </p:cNvSpPr>
            <p:nvPr/>
          </p:nvSpPr>
          <p:spPr bwMode="auto">
            <a:xfrm>
              <a:off x="7751763" y="15716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1" name="Freeform 1368"/>
            <p:cNvSpPr>
              <a:spLocks/>
            </p:cNvSpPr>
            <p:nvPr/>
          </p:nvSpPr>
          <p:spPr bwMode="auto">
            <a:xfrm>
              <a:off x="782161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2" name="Freeform 1369"/>
            <p:cNvSpPr>
              <a:spLocks/>
            </p:cNvSpPr>
            <p:nvPr/>
          </p:nvSpPr>
          <p:spPr bwMode="auto">
            <a:xfrm>
              <a:off x="7332663" y="15017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3" name="Freeform 1370"/>
            <p:cNvSpPr>
              <a:spLocks/>
            </p:cNvSpPr>
            <p:nvPr/>
          </p:nvSpPr>
          <p:spPr bwMode="auto">
            <a:xfrm>
              <a:off x="7402513" y="15017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4" name="Freeform 1371"/>
            <p:cNvSpPr>
              <a:spLocks/>
            </p:cNvSpPr>
            <p:nvPr/>
          </p:nvSpPr>
          <p:spPr bwMode="auto">
            <a:xfrm>
              <a:off x="7332663" y="13604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5" name="Freeform 1372"/>
            <p:cNvSpPr>
              <a:spLocks/>
            </p:cNvSpPr>
            <p:nvPr/>
          </p:nvSpPr>
          <p:spPr bwMode="auto">
            <a:xfrm>
              <a:off x="7265988" y="13604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6" name="Freeform 1373"/>
            <p:cNvSpPr>
              <a:spLocks/>
            </p:cNvSpPr>
            <p:nvPr/>
          </p:nvSpPr>
          <p:spPr bwMode="auto">
            <a:xfrm>
              <a:off x="7402513" y="13604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7" name="Freeform 1374"/>
            <p:cNvSpPr>
              <a:spLocks/>
            </p:cNvSpPr>
            <p:nvPr/>
          </p:nvSpPr>
          <p:spPr bwMode="auto">
            <a:xfrm>
              <a:off x="7194551" y="16383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8" name="Freeform 1375"/>
            <p:cNvSpPr>
              <a:spLocks/>
            </p:cNvSpPr>
            <p:nvPr/>
          </p:nvSpPr>
          <p:spPr bwMode="auto">
            <a:xfrm>
              <a:off x="7264401" y="1638301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9" name="Freeform 1376"/>
            <p:cNvSpPr>
              <a:spLocks/>
            </p:cNvSpPr>
            <p:nvPr/>
          </p:nvSpPr>
          <p:spPr bwMode="auto">
            <a:xfrm>
              <a:off x="7194551" y="15716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0" name="Freeform 1377"/>
            <p:cNvSpPr>
              <a:spLocks/>
            </p:cNvSpPr>
            <p:nvPr/>
          </p:nvSpPr>
          <p:spPr bwMode="auto">
            <a:xfrm>
              <a:off x="7124701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1" name="Freeform 1378"/>
            <p:cNvSpPr>
              <a:spLocks/>
            </p:cNvSpPr>
            <p:nvPr/>
          </p:nvSpPr>
          <p:spPr bwMode="auto">
            <a:xfrm>
              <a:off x="7124701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2" name="Freeform 1379"/>
            <p:cNvSpPr>
              <a:spLocks/>
            </p:cNvSpPr>
            <p:nvPr/>
          </p:nvSpPr>
          <p:spPr bwMode="auto">
            <a:xfrm>
              <a:off x="6986588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3" name="Freeform 1380"/>
            <p:cNvSpPr>
              <a:spLocks/>
            </p:cNvSpPr>
            <p:nvPr/>
          </p:nvSpPr>
          <p:spPr bwMode="auto">
            <a:xfrm>
              <a:off x="6916738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4" name="Freeform 1381"/>
            <p:cNvSpPr>
              <a:spLocks/>
            </p:cNvSpPr>
            <p:nvPr/>
          </p:nvSpPr>
          <p:spPr bwMode="auto">
            <a:xfrm>
              <a:off x="7264401" y="15716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5" name="Freeform 1382"/>
            <p:cNvSpPr>
              <a:spLocks/>
            </p:cNvSpPr>
            <p:nvPr/>
          </p:nvSpPr>
          <p:spPr bwMode="auto">
            <a:xfrm>
              <a:off x="7472363" y="15017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6" name="Freeform 1383"/>
            <p:cNvSpPr>
              <a:spLocks/>
            </p:cNvSpPr>
            <p:nvPr/>
          </p:nvSpPr>
          <p:spPr bwMode="auto">
            <a:xfrm>
              <a:off x="7542213" y="15017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7" name="Freeform 1384"/>
            <p:cNvSpPr>
              <a:spLocks/>
            </p:cNvSpPr>
            <p:nvPr/>
          </p:nvSpPr>
          <p:spPr bwMode="auto">
            <a:xfrm>
              <a:off x="7612063" y="15017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8" name="Freeform 1385"/>
            <p:cNvSpPr>
              <a:spLocks/>
            </p:cNvSpPr>
            <p:nvPr/>
          </p:nvSpPr>
          <p:spPr bwMode="auto">
            <a:xfrm>
              <a:off x="7681913" y="15017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9" name="Freeform 1386"/>
            <p:cNvSpPr>
              <a:spLocks/>
            </p:cNvSpPr>
            <p:nvPr/>
          </p:nvSpPr>
          <p:spPr bwMode="auto">
            <a:xfrm>
              <a:off x="7751763" y="15017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0" name="Freeform 1387"/>
            <p:cNvSpPr>
              <a:spLocks/>
            </p:cNvSpPr>
            <p:nvPr/>
          </p:nvSpPr>
          <p:spPr bwMode="auto">
            <a:xfrm>
              <a:off x="7542213" y="14287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1" name="Freeform 1388"/>
            <p:cNvSpPr>
              <a:spLocks/>
            </p:cNvSpPr>
            <p:nvPr/>
          </p:nvSpPr>
          <p:spPr bwMode="auto">
            <a:xfrm>
              <a:off x="7612063" y="14287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2" name="Freeform 1389"/>
            <p:cNvSpPr>
              <a:spLocks/>
            </p:cNvSpPr>
            <p:nvPr/>
          </p:nvSpPr>
          <p:spPr bwMode="auto">
            <a:xfrm>
              <a:off x="7681913" y="14287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3" name="Freeform 1390"/>
            <p:cNvSpPr>
              <a:spLocks/>
            </p:cNvSpPr>
            <p:nvPr/>
          </p:nvSpPr>
          <p:spPr bwMode="auto">
            <a:xfrm>
              <a:off x="7751763" y="142875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4" name="Freeform 1391"/>
            <p:cNvSpPr>
              <a:spLocks/>
            </p:cNvSpPr>
            <p:nvPr/>
          </p:nvSpPr>
          <p:spPr bwMode="auto">
            <a:xfrm>
              <a:off x="7751763" y="19907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5" name="Freeform 1392"/>
            <p:cNvSpPr>
              <a:spLocks/>
            </p:cNvSpPr>
            <p:nvPr/>
          </p:nvSpPr>
          <p:spPr bwMode="auto">
            <a:xfrm>
              <a:off x="7751763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6" name="Freeform 1393"/>
            <p:cNvSpPr>
              <a:spLocks/>
            </p:cNvSpPr>
            <p:nvPr/>
          </p:nvSpPr>
          <p:spPr bwMode="auto">
            <a:xfrm>
              <a:off x="7821613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7" name="Freeform 1394"/>
            <p:cNvSpPr>
              <a:spLocks/>
            </p:cNvSpPr>
            <p:nvPr/>
          </p:nvSpPr>
          <p:spPr bwMode="auto">
            <a:xfrm>
              <a:off x="7821613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8" name="Freeform 1395"/>
            <p:cNvSpPr>
              <a:spLocks/>
            </p:cNvSpPr>
            <p:nvPr/>
          </p:nvSpPr>
          <p:spPr bwMode="auto">
            <a:xfrm>
              <a:off x="740410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9" name="Freeform 1396"/>
            <p:cNvSpPr>
              <a:spLocks/>
            </p:cNvSpPr>
            <p:nvPr/>
          </p:nvSpPr>
          <p:spPr bwMode="auto">
            <a:xfrm>
              <a:off x="740410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0" name="Freeform 1397"/>
            <p:cNvSpPr>
              <a:spLocks/>
            </p:cNvSpPr>
            <p:nvPr/>
          </p:nvSpPr>
          <p:spPr bwMode="auto">
            <a:xfrm>
              <a:off x="7472363" y="19907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1" name="Freeform 1398"/>
            <p:cNvSpPr>
              <a:spLocks/>
            </p:cNvSpPr>
            <p:nvPr/>
          </p:nvSpPr>
          <p:spPr bwMode="auto">
            <a:xfrm>
              <a:off x="7472363" y="2060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2" name="Freeform 1399"/>
            <p:cNvSpPr>
              <a:spLocks/>
            </p:cNvSpPr>
            <p:nvPr/>
          </p:nvSpPr>
          <p:spPr bwMode="auto">
            <a:xfrm>
              <a:off x="7542213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3" name="Freeform 1400"/>
            <p:cNvSpPr>
              <a:spLocks/>
            </p:cNvSpPr>
            <p:nvPr/>
          </p:nvSpPr>
          <p:spPr bwMode="auto">
            <a:xfrm>
              <a:off x="7542213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4" name="Freeform 1401"/>
            <p:cNvSpPr>
              <a:spLocks/>
            </p:cNvSpPr>
            <p:nvPr/>
          </p:nvSpPr>
          <p:spPr bwMode="auto">
            <a:xfrm>
              <a:off x="761365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5" name="Freeform 1402"/>
            <p:cNvSpPr>
              <a:spLocks/>
            </p:cNvSpPr>
            <p:nvPr/>
          </p:nvSpPr>
          <p:spPr bwMode="auto">
            <a:xfrm>
              <a:off x="761365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6" name="Freeform 1403"/>
            <p:cNvSpPr>
              <a:spLocks/>
            </p:cNvSpPr>
            <p:nvPr/>
          </p:nvSpPr>
          <p:spPr bwMode="auto">
            <a:xfrm>
              <a:off x="768350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7" name="Freeform 1404"/>
            <p:cNvSpPr>
              <a:spLocks/>
            </p:cNvSpPr>
            <p:nvPr/>
          </p:nvSpPr>
          <p:spPr bwMode="auto">
            <a:xfrm>
              <a:off x="768350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8" name="Freeform 1405"/>
            <p:cNvSpPr>
              <a:spLocks/>
            </p:cNvSpPr>
            <p:nvPr/>
          </p:nvSpPr>
          <p:spPr bwMode="auto">
            <a:xfrm>
              <a:off x="7191376" y="19907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9" name="Freeform 1406"/>
            <p:cNvSpPr>
              <a:spLocks/>
            </p:cNvSpPr>
            <p:nvPr/>
          </p:nvSpPr>
          <p:spPr bwMode="auto">
            <a:xfrm>
              <a:off x="7191376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0" name="Freeform 1407"/>
            <p:cNvSpPr>
              <a:spLocks/>
            </p:cNvSpPr>
            <p:nvPr/>
          </p:nvSpPr>
          <p:spPr bwMode="auto">
            <a:xfrm>
              <a:off x="7261226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1" name="Freeform 1408"/>
            <p:cNvSpPr>
              <a:spLocks/>
            </p:cNvSpPr>
            <p:nvPr/>
          </p:nvSpPr>
          <p:spPr bwMode="auto">
            <a:xfrm>
              <a:off x="7261226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2" name="Freeform 1409"/>
            <p:cNvSpPr>
              <a:spLocks/>
            </p:cNvSpPr>
            <p:nvPr/>
          </p:nvSpPr>
          <p:spPr bwMode="auto">
            <a:xfrm>
              <a:off x="7331076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3" name="Freeform 1410"/>
            <p:cNvSpPr>
              <a:spLocks/>
            </p:cNvSpPr>
            <p:nvPr/>
          </p:nvSpPr>
          <p:spPr bwMode="auto">
            <a:xfrm>
              <a:off x="7331076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4" name="Freeform 1412"/>
            <p:cNvSpPr>
              <a:spLocks/>
            </p:cNvSpPr>
            <p:nvPr/>
          </p:nvSpPr>
          <p:spPr bwMode="auto">
            <a:xfrm>
              <a:off x="77517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5" name="Freeform 1413"/>
            <p:cNvSpPr>
              <a:spLocks/>
            </p:cNvSpPr>
            <p:nvPr/>
          </p:nvSpPr>
          <p:spPr bwMode="auto">
            <a:xfrm>
              <a:off x="77517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6" name="Freeform 1414"/>
            <p:cNvSpPr>
              <a:spLocks/>
            </p:cNvSpPr>
            <p:nvPr/>
          </p:nvSpPr>
          <p:spPr bwMode="auto">
            <a:xfrm>
              <a:off x="78216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7" name="Freeform 1415"/>
            <p:cNvSpPr>
              <a:spLocks/>
            </p:cNvSpPr>
            <p:nvPr/>
          </p:nvSpPr>
          <p:spPr bwMode="auto">
            <a:xfrm>
              <a:off x="78216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8" name="Freeform 1416"/>
            <p:cNvSpPr>
              <a:spLocks/>
            </p:cNvSpPr>
            <p:nvPr/>
          </p:nvSpPr>
          <p:spPr bwMode="auto">
            <a:xfrm>
              <a:off x="740410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9" name="Freeform 1417"/>
            <p:cNvSpPr>
              <a:spLocks/>
            </p:cNvSpPr>
            <p:nvPr/>
          </p:nvSpPr>
          <p:spPr bwMode="auto">
            <a:xfrm>
              <a:off x="740410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0" name="Freeform 1418"/>
            <p:cNvSpPr>
              <a:spLocks/>
            </p:cNvSpPr>
            <p:nvPr/>
          </p:nvSpPr>
          <p:spPr bwMode="auto">
            <a:xfrm>
              <a:off x="7472363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1" name="Freeform 1419"/>
            <p:cNvSpPr>
              <a:spLocks/>
            </p:cNvSpPr>
            <p:nvPr/>
          </p:nvSpPr>
          <p:spPr bwMode="auto">
            <a:xfrm>
              <a:off x="7472363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2" name="Freeform 1420"/>
            <p:cNvSpPr>
              <a:spLocks/>
            </p:cNvSpPr>
            <p:nvPr/>
          </p:nvSpPr>
          <p:spPr bwMode="auto">
            <a:xfrm>
              <a:off x="75422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3" name="Freeform 1421"/>
            <p:cNvSpPr>
              <a:spLocks/>
            </p:cNvSpPr>
            <p:nvPr/>
          </p:nvSpPr>
          <p:spPr bwMode="auto">
            <a:xfrm>
              <a:off x="75422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4" name="Freeform 1422"/>
            <p:cNvSpPr>
              <a:spLocks/>
            </p:cNvSpPr>
            <p:nvPr/>
          </p:nvSpPr>
          <p:spPr bwMode="auto">
            <a:xfrm>
              <a:off x="761365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5" name="Freeform 1423"/>
            <p:cNvSpPr>
              <a:spLocks/>
            </p:cNvSpPr>
            <p:nvPr/>
          </p:nvSpPr>
          <p:spPr bwMode="auto">
            <a:xfrm>
              <a:off x="761365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6" name="Freeform 1424"/>
            <p:cNvSpPr>
              <a:spLocks/>
            </p:cNvSpPr>
            <p:nvPr/>
          </p:nvSpPr>
          <p:spPr bwMode="auto">
            <a:xfrm>
              <a:off x="768350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7" name="Freeform 1425"/>
            <p:cNvSpPr>
              <a:spLocks/>
            </p:cNvSpPr>
            <p:nvPr/>
          </p:nvSpPr>
          <p:spPr bwMode="auto">
            <a:xfrm>
              <a:off x="768350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8" name="Freeform 1426"/>
            <p:cNvSpPr>
              <a:spLocks/>
            </p:cNvSpPr>
            <p:nvPr/>
          </p:nvSpPr>
          <p:spPr bwMode="auto">
            <a:xfrm>
              <a:off x="71913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9" name="Freeform 1427"/>
            <p:cNvSpPr>
              <a:spLocks/>
            </p:cNvSpPr>
            <p:nvPr/>
          </p:nvSpPr>
          <p:spPr bwMode="auto">
            <a:xfrm>
              <a:off x="719137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0" name="Freeform 1428"/>
            <p:cNvSpPr>
              <a:spLocks/>
            </p:cNvSpPr>
            <p:nvPr/>
          </p:nvSpPr>
          <p:spPr bwMode="auto">
            <a:xfrm>
              <a:off x="72612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1" name="Freeform 1429"/>
            <p:cNvSpPr>
              <a:spLocks/>
            </p:cNvSpPr>
            <p:nvPr/>
          </p:nvSpPr>
          <p:spPr bwMode="auto">
            <a:xfrm>
              <a:off x="72612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2" name="Freeform 1430"/>
            <p:cNvSpPr>
              <a:spLocks/>
            </p:cNvSpPr>
            <p:nvPr/>
          </p:nvSpPr>
          <p:spPr bwMode="auto">
            <a:xfrm>
              <a:off x="73310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3" name="Freeform 1431"/>
            <p:cNvSpPr>
              <a:spLocks/>
            </p:cNvSpPr>
            <p:nvPr/>
          </p:nvSpPr>
          <p:spPr bwMode="auto">
            <a:xfrm>
              <a:off x="73310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4" name="Freeform 1432"/>
            <p:cNvSpPr>
              <a:spLocks/>
            </p:cNvSpPr>
            <p:nvPr/>
          </p:nvSpPr>
          <p:spPr bwMode="auto">
            <a:xfrm>
              <a:off x="77517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5" name="Freeform 1433"/>
            <p:cNvSpPr>
              <a:spLocks/>
            </p:cNvSpPr>
            <p:nvPr/>
          </p:nvSpPr>
          <p:spPr bwMode="auto">
            <a:xfrm>
              <a:off x="77517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6" name="Freeform 1434"/>
            <p:cNvSpPr>
              <a:spLocks/>
            </p:cNvSpPr>
            <p:nvPr/>
          </p:nvSpPr>
          <p:spPr bwMode="auto">
            <a:xfrm>
              <a:off x="78216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7" name="Freeform 1435"/>
            <p:cNvSpPr>
              <a:spLocks/>
            </p:cNvSpPr>
            <p:nvPr/>
          </p:nvSpPr>
          <p:spPr bwMode="auto">
            <a:xfrm>
              <a:off x="78216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8" name="Freeform 1436"/>
            <p:cNvSpPr>
              <a:spLocks/>
            </p:cNvSpPr>
            <p:nvPr/>
          </p:nvSpPr>
          <p:spPr bwMode="auto">
            <a:xfrm>
              <a:off x="740410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9" name="Freeform 1437"/>
            <p:cNvSpPr>
              <a:spLocks/>
            </p:cNvSpPr>
            <p:nvPr/>
          </p:nvSpPr>
          <p:spPr bwMode="auto">
            <a:xfrm>
              <a:off x="740410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0" name="Freeform 1438"/>
            <p:cNvSpPr>
              <a:spLocks/>
            </p:cNvSpPr>
            <p:nvPr/>
          </p:nvSpPr>
          <p:spPr bwMode="auto">
            <a:xfrm>
              <a:off x="7472363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1" name="Freeform 1439"/>
            <p:cNvSpPr>
              <a:spLocks/>
            </p:cNvSpPr>
            <p:nvPr/>
          </p:nvSpPr>
          <p:spPr bwMode="auto">
            <a:xfrm>
              <a:off x="7472363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2" name="Freeform 1440"/>
            <p:cNvSpPr>
              <a:spLocks/>
            </p:cNvSpPr>
            <p:nvPr/>
          </p:nvSpPr>
          <p:spPr bwMode="auto">
            <a:xfrm>
              <a:off x="75422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3" name="Freeform 1441"/>
            <p:cNvSpPr>
              <a:spLocks/>
            </p:cNvSpPr>
            <p:nvPr/>
          </p:nvSpPr>
          <p:spPr bwMode="auto">
            <a:xfrm>
              <a:off x="75422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4" name="Freeform 1442"/>
            <p:cNvSpPr>
              <a:spLocks/>
            </p:cNvSpPr>
            <p:nvPr/>
          </p:nvSpPr>
          <p:spPr bwMode="auto">
            <a:xfrm>
              <a:off x="761365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5" name="Freeform 1443"/>
            <p:cNvSpPr>
              <a:spLocks/>
            </p:cNvSpPr>
            <p:nvPr/>
          </p:nvSpPr>
          <p:spPr bwMode="auto">
            <a:xfrm>
              <a:off x="761365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6" name="Freeform 1444"/>
            <p:cNvSpPr>
              <a:spLocks/>
            </p:cNvSpPr>
            <p:nvPr/>
          </p:nvSpPr>
          <p:spPr bwMode="auto">
            <a:xfrm>
              <a:off x="768350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7" name="Freeform 1445"/>
            <p:cNvSpPr>
              <a:spLocks/>
            </p:cNvSpPr>
            <p:nvPr/>
          </p:nvSpPr>
          <p:spPr bwMode="auto">
            <a:xfrm>
              <a:off x="768350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8" name="Freeform 1446"/>
            <p:cNvSpPr>
              <a:spLocks/>
            </p:cNvSpPr>
            <p:nvPr/>
          </p:nvSpPr>
          <p:spPr bwMode="auto">
            <a:xfrm>
              <a:off x="719137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9" name="Freeform 1447"/>
            <p:cNvSpPr>
              <a:spLocks/>
            </p:cNvSpPr>
            <p:nvPr/>
          </p:nvSpPr>
          <p:spPr bwMode="auto">
            <a:xfrm>
              <a:off x="719137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0" name="Freeform 1448"/>
            <p:cNvSpPr>
              <a:spLocks/>
            </p:cNvSpPr>
            <p:nvPr/>
          </p:nvSpPr>
          <p:spPr bwMode="auto">
            <a:xfrm>
              <a:off x="71247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1" name="Freeform 1449"/>
            <p:cNvSpPr>
              <a:spLocks/>
            </p:cNvSpPr>
            <p:nvPr/>
          </p:nvSpPr>
          <p:spPr bwMode="auto">
            <a:xfrm>
              <a:off x="71247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2" name="Freeform 1450"/>
            <p:cNvSpPr>
              <a:spLocks/>
            </p:cNvSpPr>
            <p:nvPr/>
          </p:nvSpPr>
          <p:spPr bwMode="auto">
            <a:xfrm>
              <a:off x="71247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3" name="Freeform 1451"/>
            <p:cNvSpPr>
              <a:spLocks/>
            </p:cNvSpPr>
            <p:nvPr/>
          </p:nvSpPr>
          <p:spPr bwMode="auto">
            <a:xfrm>
              <a:off x="71247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4" name="Freeform 1452"/>
            <p:cNvSpPr>
              <a:spLocks/>
            </p:cNvSpPr>
            <p:nvPr/>
          </p:nvSpPr>
          <p:spPr bwMode="auto">
            <a:xfrm>
              <a:off x="71247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5" name="Freeform 1453"/>
            <p:cNvSpPr>
              <a:spLocks/>
            </p:cNvSpPr>
            <p:nvPr/>
          </p:nvSpPr>
          <p:spPr bwMode="auto">
            <a:xfrm>
              <a:off x="72612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6" name="Freeform 1454"/>
            <p:cNvSpPr>
              <a:spLocks/>
            </p:cNvSpPr>
            <p:nvPr/>
          </p:nvSpPr>
          <p:spPr bwMode="auto">
            <a:xfrm>
              <a:off x="72612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7" name="Freeform 1455"/>
            <p:cNvSpPr>
              <a:spLocks/>
            </p:cNvSpPr>
            <p:nvPr/>
          </p:nvSpPr>
          <p:spPr bwMode="auto">
            <a:xfrm>
              <a:off x="73310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8" name="Freeform 1456"/>
            <p:cNvSpPr>
              <a:spLocks/>
            </p:cNvSpPr>
            <p:nvPr/>
          </p:nvSpPr>
          <p:spPr bwMode="auto">
            <a:xfrm>
              <a:off x="73310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9" name="Freeform 1457"/>
            <p:cNvSpPr>
              <a:spLocks/>
            </p:cNvSpPr>
            <p:nvPr/>
          </p:nvSpPr>
          <p:spPr bwMode="auto">
            <a:xfrm>
              <a:off x="803275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0" name="Freeform 1458"/>
            <p:cNvSpPr>
              <a:spLocks/>
            </p:cNvSpPr>
            <p:nvPr/>
          </p:nvSpPr>
          <p:spPr bwMode="auto">
            <a:xfrm>
              <a:off x="810260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1" name="Freeform 1459"/>
            <p:cNvSpPr>
              <a:spLocks/>
            </p:cNvSpPr>
            <p:nvPr/>
          </p:nvSpPr>
          <p:spPr bwMode="auto">
            <a:xfrm>
              <a:off x="817245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2" name="Freeform 1460"/>
            <p:cNvSpPr>
              <a:spLocks/>
            </p:cNvSpPr>
            <p:nvPr/>
          </p:nvSpPr>
          <p:spPr bwMode="auto">
            <a:xfrm>
              <a:off x="824230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3" name="Freeform 1461"/>
            <p:cNvSpPr>
              <a:spLocks/>
            </p:cNvSpPr>
            <p:nvPr/>
          </p:nvSpPr>
          <p:spPr bwMode="auto">
            <a:xfrm>
              <a:off x="831215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4" name="Freeform 1462"/>
            <p:cNvSpPr>
              <a:spLocks/>
            </p:cNvSpPr>
            <p:nvPr/>
          </p:nvSpPr>
          <p:spPr bwMode="auto">
            <a:xfrm>
              <a:off x="8382000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5" name="Freeform 1463"/>
            <p:cNvSpPr>
              <a:spLocks/>
            </p:cNvSpPr>
            <p:nvPr/>
          </p:nvSpPr>
          <p:spPr bwMode="auto">
            <a:xfrm>
              <a:off x="845185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6" name="Freeform 1464"/>
            <p:cNvSpPr>
              <a:spLocks/>
            </p:cNvSpPr>
            <p:nvPr/>
          </p:nvSpPr>
          <p:spPr bwMode="auto">
            <a:xfrm>
              <a:off x="8521700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7" name="Freeform 1465"/>
            <p:cNvSpPr>
              <a:spLocks/>
            </p:cNvSpPr>
            <p:nvPr/>
          </p:nvSpPr>
          <p:spPr bwMode="auto">
            <a:xfrm>
              <a:off x="803275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8" name="Freeform 1466"/>
            <p:cNvSpPr>
              <a:spLocks/>
            </p:cNvSpPr>
            <p:nvPr/>
          </p:nvSpPr>
          <p:spPr bwMode="auto">
            <a:xfrm>
              <a:off x="810260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9" name="Freeform 1467"/>
            <p:cNvSpPr>
              <a:spLocks/>
            </p:cNvSpPr>
            <p:nvPr/>
          </p:nvSpPr>
          <p:spPr bwMode="auto">
            <a:xfrm>
              <a:off x="789463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0" name="Freeform 1468"/>
            <p:cNvSpPr>
              <a:spLocks/>
            </p:cNvSpPr>
            <p:nvPr/>
          </p:nvSpPr>
          <p:spPr bwMode="auto">
            <a:xfrm>
              <a:off x="7962900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1" name="Freeform 1469"/>
            <p:cNvSpPr>
              <a:spLocks/>
            </p:cNvSpPr>
            <p:nvPr/>
          </p:nvSpPr>
          <p:spPr bwMode="auto">
            <a:xfrm>
              <a:off x="803275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2" name="Freeform 1470"/>
            <p:cNvSpPr>
              <a:spLocks/>
            </p:cNvSpPr>
            <p:nvPr/>
          </p:nvSpPr>
          <p:spPr bwMode="auto">
            <a:xfrm>
              <a:off x="8102600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3" name="Freeform 1471"/>
            <p:cNvSpPr>
              <a:spLocks/>
            </p:cNvSpPr>
            <p:nvPr/>
          </p:nvSpPr>
          <p:spPr bwMode="auto">
            <a:xfrm>
              <a:off x="8172450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4" name="Freeform 1472"/>
            <p:cNvSpPr>
              <a:spLocks/>
            </p:cNvSpPr>
            <p:nvPr/>
          </p:nvSpPr>
          <p:spPr bwMode="auto">
            <a:xfrm>
              <a:off x="824230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5" name="Freeform 1473"/>
            <p:cNvSpPr>
              <a:spLocks/>
            </p:cNvSpPr>
            <p:nvPr/>
          </p:nvSpPr>
          <p:spPr bwMode="auto">
            <a:xfrm>
              <a:off x="831215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6" name="Freeform 1474"/>
            <p:cNvSpPr>
              <a:spLocks/>
            </p:cNvSpPr>
            <p:nvPr/>
          </p:nvSpPr>
          <p:spPr bwMode="auto">
            <a:xfrm>
              <a:off x="7962900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7" name="Freeform 1475"/>
            <p:cNvSpPr>
              <a:spLocks/>
            </p:cNvSpPr>
            <p:nvPr/>
          </p:nvSpPr>
          <p:spPr bwMode="auto">
            <a:xfrm>
              <a:off x="789463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8" name="Freeform 1476"/>
            <p:cNvSpPr>
              <a:spLocks/>
            </p:cNvSpPr>
            <p:nvPr/>
          </p:nvSpPr>
          <p:spPr bwMode="auto">
            <a:xfrm>
              <a:off x="7962900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9" name="Freeform 1477"/>
            <p:cNvSpPr>
              <a:spLocks/>
            </p:cNvSpPr>
            <p:nvPr/>
          </p:nvSpPr>
          <p:spPr bwMode="auto">
            <a:xfrm>
              <a:off x="817245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0" name="Freeform 1478"/>
            <p:cNvSpPr>
              <a:spLocks/>
            </p:cNvSpPr>
            <p:nvPr/>
          </p:nvSpPr>
          <p:spPr bwMode="auto">
            <a:xfrm>
              <a:off x="824230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1" name="Freeform 1479"/>
            <p:cNvSpPr>
              <a:spLocks/>
            </p:cNvSpPr>
            <p:nvPr/>
          </p:nvSpPr>
          <p:spPr bwMode="auto">
            <a:xfrm>
              <a:off x="831215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2" name="Freeform 1480"/>
            <p:cNvSpPr>
              <a:spLocks/>
            </p:cNvSpPr>
            <p:nvPr/>
          </p:nvSpPr>
          <p:spPr bwMode="auto">
            <a:xfrm>
              <a:off x="8382000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3" name="Freeform 1481"/>
            <p:cNvSpPr>
              <a:spLocks/>
            </p:cNvSpPr>
            <p:nvPr/>
          </p:nvSpPr>
          <p:spPr bwMode="auto">
            <a:xfrm>
              <a:off x="845185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4" name="Freeform 1482"/>
            <p:cNvSpPr>
              <a:spLocks/>
            </p:cNvSpPr>
            <p:nvPr/>
          </p:nvSpPr>
          <p:spPr bwMode="auto">
            <a:xfrm>
              <a:off x="8521700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5" name="Freeform 1483"/>
            <p:cNvSpPr>
              <a:spLocks/>
            </p:cNvSpPr>
            <p:nvPr/>
          </p:nvSpPr>
          <p:spPr bwMode="auto">
            <a:xfrm>
              <a:off x="803275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6" name="Freeform 1484"/>
            <p:cNvSpPr>
              <a:spLocks/>
            </p:cNvSpPr>
            <p:nvPr/>
          </p:nvSpPr>
          <p:spPr bwMode="auto">
            <a:xfrm>
              <a:off x="810260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7" name="Freeform 1485"/>
            <p:cNvSpPr>
              <a:spLocks/>
            </p:cNvSpPr>
            <p:nvPr/>
          </p:nvSpPr>
          <p:spPr bwMode="auto">
            <a:xfrm>
              <a:off x="817245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8" name="Freeform 1486"/>
            <p:cNvSpPr>
              <a:spLocks/>
            </p:cNvSpPr>
            <p:nvPr/>
          </p:nvSpPr>
          <p:spPr bwMode="auto">
            <a:xfrm>
              <a:off x="824230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9" name="Freeform 1487"/>
            <p:cNvSpPr>
              <a:spLocks/>
            </p:cNvSpPr>
            <p:nvPr/>
          </p:nvSpPr>
          <p:spPr bwMode="auto">
            <a:xfrm>
              <a:off x="831215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0" name="Freeform 1488"/>
            <p:cNvSpPr>
              <a:spLocks/>
            </p:cNvSpPr>
            <p:nvPr/>
          </p:nvSpPr>
          <p:spPr bwMode="auto">
            <a:xfrm>
              <a:off x="8382000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1" name="Freeform 1489"/>
            <p:cNvSpPr>
              <a:spLocks/>
            </p:cNvSpPr>
            <p:nvPr/>
          </p:nvSpPr>
          <p:spPr bwMode="auto">
            <a:xfrm>
              <a:off x="845185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2" name="Freeform 1490"/>
            <p:cNvSpPr>
              <a:spLocks/>
            </p:cNvSpPr>
            <p:nvPr/>
          </p:nvSpPr>
          <p:spPr bwMode="auto">
            <a:xfrm>
              <a:off x="8521700" y="163830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3" name="Freeform 1491"/>
            <p:cNvSpPr>
              <a:spLocks/>
            </p:cNvSpPr>
            <p:nvPr/>
          </p:nvSpPr>
          <p:spPr bwMode="auto">
            <a:xfrm>
              <a:off x="803275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4" name="Freeform 1492"/>
            <p:cNvSpPr>
              <a:spLocks/>
            </p:cNvSpPr>
            <p:nvPr/>
          </p:nvSpPr>
          <p:spPr bwMode="auto">
            <a:xfrm>
              <a:off x="8102600" y="1571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5" name="Freeform 1493"/>
            <p:cNvSpPr>
              <a:spLocks/>
            </p:cNvSpPr>
            <p:nvPr/>
          </p:nvSpPr>
          <p:spPr bwMode="auto">
            <a:xfrm>
              <a:off x="8172450" y="1571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6" name="Freeform 1494"/>
            <p:cNvSpPr>
              <a:spLocks/>
            </p:cNvSpPr>
            <p:nvPr/>
          </p:nvSpPr>
          <p:spPr bwMode="auto">
            <a:xfrm>
              <a:off x="824230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7" name="Freeform 1495"/>
            <p:cNvSpPr>
              <a:spLocks/>
            </p:cNvSpPr>
            <p:nvPr/>
          </p:nvSpPr>
          <p:spPr bwMode="auto">
            <a:xfrm>
              <a:off x="831215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8" name="Freeform 1496"/>
            <p:cNvSpPr>
              <a:spLocks/>
            </p:cNvSpPr>
            <p:nvPr/>
          </p:nvSpPr>
          <p:spPr bwMode="auto">
            <a:xfrm>
              <a:off x="7894638" y="163830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9" name="Freeform 1497"/>
            <p:cNvSpPr>
              <a:spLocks/>
            </p:cNvSpPr>
            <p:nvPr/>
          </p:nvSpPr>
          <p:spPr bwMode="auto">
            <a:xfrm>
              <a:off x="7962900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0" name="Freeform 1498"/>
            <p:cNvSpPr>
              <a:spLocks/>
            </p:cNvSpPr>
            <p:nvPr/>
          </p:nvSpPr>
          <p:spPr bwMode="auto">
            <a:xfrm>
              <a:off x="7894638" y="15716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1" name="Freeform 1499"/>
            <p:cNvSpPr>
              <a:spLocks/>
            </p:cNvSpPr>
            <p:nvPr/>
          </p:nvSpPr>
          <p:spPr bwMode="auto">
            <a:xfrm>
              <a:off x="7962900" y="1571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2" name="Freeform 1500"/>
            <p:cNvSpPr>
              <a:spLocks/>
            </p:cNvSpPr>
            <p:nvPr/>
          </p:nvSpPr>
          <p:spPr bwMode="auto">
            <a:xfrm>
              <a:off x="8451850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3" name="Freeform 1501"/>
            <p:cNvSpPr>
              <a:spLocks/>
            </p:cNvSpPr>
            <p:nvPr/>
          </p:nvSpPr>
          <p:spPr bwMode="auto">
            <a:xfrm>
              <a:off x="8451850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4" name="Freeform 1502"/>
            <p:cNvSpPr>
              <a:spLocks/>
            </p:cNvSpPr>
            <p:nvPr/>
          </p:nvSpPr>
          <p:spPr bwMode="auto">
            <a:xfrm>
              <a:off x="8521700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5" name="Freeform 1503"/>
            <p:cNvSpPr>
              <a:spLocks/>
            </p:cNvSpPr>
            <p:nvPr/>
          </p:nvSpPr>
          <p:spPr bwMode="auto">
            <a:xfrm>
              <a:off x="8521700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4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6" name="Freeform 1504"/>
            <p:cNvSpPr>
              <a:spLocks/>
            </p:cNvSpPr>
            <p:nvPr/>
          </p:nvSpPr>
          <p:spPr bwMode="auto">
            <a:xfrm>
              <a:off x="81026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7" name="Freeform 1505"/>
            <p:cNvSpPr>
              <a:spLocks/>
            </p:cNvSpPr>
            <p:nvPr/>
          </p:nvSpPr>
          <p:spPr bwMode="auto">
            <a:xfrm>
              <a:off x="8102600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8" name="Freeform 1506"/>
            <p:cNvSpPr>
              <a:spLocks/>
            </p:cNvSpPr>
            <p:nvPr/>
          </p:nvSpPr>
          <p:spPr bwMode="auto">
            <a:xfrm>
              <a:off x="8172450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9" name="Freeform 1507"/>
            <p:cNvSpPr>
              <a:spLocks/>
            </p:cNvSpPr>
            <p:nvPr/>
          </p:nvSpPr>
          <p:spPr bwMode="auto">
            <a:xfrm>
              <a:off x="8172450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0" name="Freeform 1508"/>
            <p:cNvSpPr>
              <a:spLocks/>
            </p:cNvSpPr>
            <p:nvPr/>
          </p:nvSpPr>
          <p:spPr bwMode="auto">
            <a:xfrm>
              <a:off x="82423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1" name="Freeform 1509"/>
            <p:cNvSpPr>
              <a:spLocks/>
            </p:cNvSpPr>
            <p:nvPr/>
          </p:nvSpPr>
          <p:spPr bwMode="auto">
            <a:xfrm>
              <a:off x="8242300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2" name="Freeform 1510"/>
            <p:cNvSpPr>
              <a:spLocks/>
            </p:cNvSpPr>
            <p:nvPr/>
          </p:nvSpPr>
          <p:spPr bwMode="auto">
            <a:xfrm>
              <a:off x="8313738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3" name="Freeform 1511"/>
            <p:cNvSpPr>
              <a:spLocks/>
            </p:cNvSpPr>
            <p:nvPr/>
          </p:nvSpPr>
          <p:spPr bwMode="auto">
            <a:xfrm>
              <a:off x="8313738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3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4" name="Freeform 1512"/>
            <p:cNvSpPr>
              <a:spLocks/>
            </p:cNvSpPr>
            <p:nvPr/>
          </p:nvSpPr>
          <p:spPr bwMode="auto">
            <a:xfrm>
              <a:off x="8382000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5" name="Freeform 1513"/>
            <p:cNvSpPr>
              <a:spLocks/>
            </p:cNvSpPr>
            <p:nvPr/>
          </p:nvSpPr>
          <p:spPr bwMode="auto">
            <a:xfrm>
              <a:off x="8382000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6" name="Freeform 1514"/>
            <p:cNvSpPr>
              <a:spLocks/>
            </p:cNvSpPr>
            <p:nvPr/>
          </p:nvSpPr>
          <p:spPr bwMode="auto">
            <a:xfrm>
              <a:off x="7891463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9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8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2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9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8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7" name="Freeform 1515"/>
            <p:cNvSpPr>
              <a:spLocks/>
            </p:cNvSpPr>
            <p:nvPr/>
          </p:nvSpPr>
          <p:spPr bwMode="auto">
            <a:xfrm>
              <a:off x="7891463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9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8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2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8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9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9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8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8" name="Freeform 1516"/>
            <p:cNvSpPr>
              <a:spLocks/>
            </p:cNvSpPr>
            <p:nvPr/>
          </p:nvSpPr>
          <p:spPr bwMode="auto">
            <a:xfrm>
              <a:off x="7961313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9" name="Freeform 1517"/>
            <p:cNvSpPr>
              <a:spLocks/>
            </p:cNvSpPr>
            <p:nvPr/>
          </p:nvSpPr>
          <p:spPr bwMode="auto">
            <a:xfrm>
              <a:off x="796131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0" name="Freeform 1518"/>
            <p:cNvSpPr>
              <a:spLocks/>
            </p:cNvSpPr>
            <p:nvPr/>
          </p:nvSpPr>
          <p:spPr bwMode="auto">
            <a:xfrm>
              <a:off x="8031163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1" name="Freeform 1519"/>
            <p:cNvSpPr>
              <a:spLocks/>
            </p:cNvSpPr>
            <p:nvPr/>
          </p:nvSpPr>
          <p:spPr bwMode="auto">
            <a:xfrm>
              <a:off x="803116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2" name="Freeform 1520"/>
            <p:cNvSpPr>
              <a:spLocks/>
            </p:cNvSpPr>
            <p:nvPr/>
          </p:nvSpPr>
          <p:spPr bwMode="auto">
            <a:xfrm>
              <a:off x="8451850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3" name="Freeform 1521"/>
            <p:cNvSpPr>
              <a:spLocks/>
            </p:cNvSpPr>
            <p:nvPr/>
          </p:nvSpPr>
          <p:spPr bwMode="auto">
            <a:xfrm>
              <a:off x="8451850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4" name="Freeform 1522"/>
            <p:cNvSpPr>
              <a:spLocks/>
            </p:cNvSpPr>
            <p:nvPr/>
          </p:nvSpPr>
          <p:spPr bwMode="auto">
            <a:xfrm>
              <a:off x="8521700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5" name="Freeform 1523"/>
            <p:cNvSpPr>
              <a:spLocks/>
            </p:cNvSpPr>
            <p:nvPr/>
          </p:nvSpPr>
          <p:spPr bwMode="auto">
            <a:xfrm>
              <a:off x="8521700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6" name="Freeform 1524"/>
            <p:cNvSpPr>
              <a:spLocks/>
            </p:cNvSpPr>
            <p:nvPr/>
          </p:nvSpPr>
          <p:spPr bwMode="auto">
            <a:xfrm>
              <a:off x="81026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7" name="Freeform 1525"/>
            <p:cNvSpPr>
              <a:spLocks/>
            </p:cNvSpPr>
            <p:nvPr/>
          </p:nvSpPr>
          <p:spPr bwMode="auto">
            <a:xfrm>
              <a:off x="81026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8" name="Freeform 1526"/>
            <p:cNvSpPr>
              <a:spLocks/>
            </p:cNvSpPr>
            <p:nvPr/>
          </p:nvSpPr>
          <p:spPr bwMode="auto">
            <a:xfrm>
              <a:off x="8172450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9" name="Freeform 1527"/>
            <p:cNvSpPr>
              <a:spLocks/>
            </p:cNvSpPr>
            <p:nvPr/>
          </p:nvSpPr>
          <p:spPr bwMode="auto">
            <a:xfrm>
              <a:off x="8172450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0" name="Freeform 1528"/>
            <p:cNvSpPr>
              <a:spLocks/>
            </p:cNvSpPr>
            <p:nvPr/>
          </p:nvSpPr>
          <p:spPr bwMode="auto">
            <a:xfrm>
              <a:off x="82423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1" name="Freeform 1529"/>
            <p:cNvSpPr>
              <a:spLocks/>
            </p:cNvSpPr>
            <p:nvPr/>
          </p:nvSpPr>
          <p:spPr bwMode="auto">
            <a:xfrm>
              <a:off x="82423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2" name="Freeform 1530"/>
            <p:cNvSpPr>
              <a:spLocks/>
            </p:cNvSpPr>
            <p:nvPr/>
          </p:nvSpPr>
          <p:spPr bwMode="auto">
            <a:xfrm>
              <a:off x="8313738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3" name="Freeform 1531"/>
            <p:cNvSpPr>
              <a:spLocks/>
            </p:cNvSpPr>
            <p:nvPr/>
          </p:nvSpPr>
          <p:spPr bwMode="auto">
            <a:xfrm>
              <a:off x="8313738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4" name="Freeform 1532"/>
            <p:cNvSpPr>
              <a:spLocks/>
            </p:cNvSpPr>
            <p:nvPr/>
          </p:nvSpPr>
          <p:spPr bwMode="auto">
            <a:xfrm>
              <a:off x="8382000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5" name="Freeform 1533"/>
            <p:cNvSpPr>
              <a:spLocks/>
            </p:cNvSpPr>
            <p:nvPr/>
          </p:nvSpPr>
          <p:spPr bwMode="auto">
            <a:xfrm>
              <a:off x="8382000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6" name="Freeform 1534"/>
            <p:cNvSpPr>
              <a:spLocks/>
            </p:cNvSpPr>
            <p:nvPr/>
          </p:nvSpPr>
          <p:spPr bwMode="auto">
            <a:xfrm>
              <a:off x="78914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9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8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2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8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9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9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8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7" name="Freeform 1535"/>
            <p:cNvSpPr>
              <a:spLocks/>
            </p:cNvSpPr>
            <p:nvPr/>
          </p:nvSpPr>
          <p:spPr bwMode="auto">
            <a:xfrm>
              <a:off x="78914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9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8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8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9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9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8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8" name="Freeform 1536"/>
            <p:cNvSpPr>
              <a:spLocks/>
            </p:cNvSpPr>
            <p:nvPr/>
          </p:nvSpPr>
          <p:spPr bwMode="auto">
            <a:xfrm>
              <a:off x="79613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9" name="Freeform 1537"/>
            <p:cNvSpPr>
              <a:spLocks/>
            </p:cNvSpPr>
            <p:nvPr/>
          </p:nvSpPr>
          <p:spPr bwMode="auto">
            <a:xfrm>
              <a:off x="79613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0" name="Freeform 1538"/>
            <p:cNvSpPr>
              <a:spLocks/>
            </p:cNvSpPr>
            <p:nvPr/>
          </p:nvSpPr>
          <p:spPr bwMode="auto">
            <a:xfrm>
              <a:off x="803116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1" name="Freeform 1539"/>
            <p:cNvSpPr>
              <a:spLocks/>
            </p:cNvSpPr>
            <p:nvPr/>
          </p:nvSpPr>
          <p:spPr bwMode="auto">
            <a:xfrm>
              <a:off x="803116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2" name="Freeform 1540"/>
            <p:cNvSpPr>
              <a:spLocks/>
            </p:cNvSpPr>
            <p:nvPr/>
          </p:nvSpPr>
          <p:spPr bwMode="auto">
            <a:xfrm>
              <a:off x="8451850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3" name="Freeform 1541"/>
            <p:cNvSpPr>
              <a:spLocks/>
            </p:cNvSpPr>
            <p:nvPr/>
          </p:nvSpPr>
          <p:spPr bwMode="auto">
            <a:xfrm>
              <a:off x="8451850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4" name="Freeform 1542"/>
            <p:cNvSpPr>
              <a:spLocks/>
            </p:cNvSpPr>
            <p:nvPr/>
          </p:nvSpPr>
          <p:spPr bwMode="auto">
            <a:xfrm>
              <a:off x="8521700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5" name="Freeform 1543"/>
            <p:cNvSpPr>
              <a:spLocks/>
            </p:cNvSpPr>
            <p:nvPr/>
          </p:nvSpPr>
          <p:spPr bwMode="auto">
            <a:xfrm>
              <a:off x="8521700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6" name="Freeform 1544"/>
            <p:cNvSpPr>
              <a:spLocks/>
            </p:cNvSpPr>
            <p:nvPr/>
          </p:nvSpPr>
          <p:spPr bwMode="auto">
            <a:xfrm>
              <a:off x="81026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7" name="Freeform 1545"/>
            <p:cNvSpPr>
              <a:spLocks/>
            </p:cNvSpPr>
            <p:nvPr/>
          </p:nvSpPr>
          <p:spPr bwMode="auto">
            <a:xfrm>
              <a:off x="81026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8" name="Freeform 1546"/>
            <p:cNvSpPr>
              <a:spLocks/>
            </p:cNvSpPr>
            <p:nvPr/>
          </p:nvSpPr>
          <p:spPr bwMode="auto">
            <a:xfrm>
              <a:off x="817245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9" name="Freeform 1547"/>
            <p:cNvSpPr>
              <a:spLocks/>
            </p:cNvSpPr>
            <p:nvPr/>
          </p:nvSpPr>
          <p:spPr bwMode="auto">
            <a:xfrm>
              <a:off x="8172450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0" name="Freeform 1548"/>
            <p:cNvSpPr>
              <a:spLocks/>
            </p:cNvSpPr>
            <p:nvPr/>
          </p:nvSpPr>
          <p:spPr bwMode="auto">
            <a:xfrm>
              <a:off x="82423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1" name="Freeform 1549"/>
            <p:cNvSpPr>
              <a:spLocks/>
            </p:cNvSpPr>
            <p:nvPr/>
          </p:nvSpPr>
          <p:spPr bwMode="auto">
            <a:xfrm>
              <a:off x="82423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2" name="Freeform 1550"/>
            <p:cNvSpPr>
              <a:spLocks/>
            </p:cNvSpPr>
            <p:nvPr/>
          </p:nvSpPr>
          <p:spPr bwMode="auto">
            <a:xfrm>
              <a:off x="8313738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3" name="Freeform 1551"/>
            <p:cNvSpPr>
              <a:spLocks/>
            </p:cNvSpPr>
            <p:nvPr/>
          </p:nvSpPr>
          <p:spPr bwMode="auto">
            <a:xfrm>
              <a:off x="8313738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4" name="Freeform 1552"/>
            <p:cNvSpPr>
              <a:spLocks/>
            </p:cNvSpPr>
            <p:nvPr/>
          </p:nvSpPr>
          <p:spPr bwMode="auto">
            <a:xfrm>
              <a:off x="838200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5" name="Freeform 1553"/>
            <p:cNvSpPr>
              <a:spLocks/>
            </p:cNvSpPr>
            <p:nvPr/>
          </p:nvSpPr>
          <p:spPr bwMode="auto">
            <a:xfrm>
              <a:off x="8382000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6" name="Freeform 1554"/>
            <p:cNvSpPr>
              <a:spLocks/>
            </p:cNvSpPr>
            <p:nvPr/>
          </p:nvSpPr>
          <p:spPr bwMode="auto">
            <a:xfrm>
              <a:off x="78914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9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8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9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8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7" name="Freeform 1555"/>
            <p:cNvSpPr>
              <a:spLocks/>
            </p:cNvSpPr>
            <p:nvPr/>
          </p:nvSpPr>
          <p:spPr bwMode="auto">
            <a:xfrm>
              <a:off x="78914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9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8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9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8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8" name="Freeform 1556"/>
            <p:cNvSpPr>
              <a:spLocks/>
            </p:cNvSpPr>
            <p:nvPr/>
          </p:nvSpPr>
          <p:spPr bwMode="auto">
            <a:xfrm>
              <a:off x="79613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9" name="Freeform 1557"/>
            <p:cNvSpPr>
              <a:spLocks/>
            </p:cNvSpPr>
            <p:nvPr/>
          </p:nvSpPr>
          <p:spPr bwMode="auto">
            <a:xfrm>
              <a:off x="79613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0" name="Freeform 1558"/>
            <p:cNvSpPr>
              <a:spLocks/>
            </p:cNvSpPr>
            <p:nvPr/>
          </p:nvSpPr>
          <p:spPr bwMode="auto">
            <a:xfrm>
              <a:off x="803116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1" name="Freeform 1559"/>
            <p:cNvSpPr>
              <a:spLocks/>
            </p:cNvSpPr>
            <p:nvPr/>
          </p:nvSpPr>
          <p:spPr bwMode="auto">
            <a:xfrm>
              <a:off x="803116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2" name="Freeform 1560"/>
            <p:cNvSpPr>
              <a:spLocks/>
            </p:cNvSpPr>
            <p:nvPr/>
          </p:nvSpPr>
          <p:spPr bwMode="auto">
            <a:xfrm>
              <a:off x="8664575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3" name="Freeform 1561"/>
            <p:cNvSpPr>
              <a:spLocks/>
            </p:cNvSpPr>
            <p:nvPr/>
          </p:nvSpPr>
          <p:spPr bwMode="auto">
            <a:xfrm>
              <a:off x="87344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4" name="Freeform 1562"/>
            <p:cNvSpPr>
              <a:spLocks/>
            </p:cNvSpPr>
            <p:nvPr/>
          </p:nvSpPr>
          <p:spPr bwMode="auto">
            <a:xfrm>
              <a:off x="88042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5" name="Freeform 1563"/>
            <p:cNvSpPr>
              <a:spLocks/>
            </p:cNvSpPr>
            <p:nvPr/>
          </p:nvSpPr>
          <p:spPr bwMode="auto">
            <a:xfrm>
              <a:off x="88741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6" name="Freeform 1564"/>
            <p:cNvSpPr>
              <a:spLocks/>
            </p:cNvSpPr>
            <p:nvPr/>
          </p:nvSpPr>
          <p:spPr bwMode="auto">
            <a:xfrm>
              <a:off x="89439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7" name="Freeform 1565"/>
            <p:cNvSpPr>
              <a:spLocks/>
            </p:cNvSpPr>
            <p:nvPr/>
          </p:nvSpPr>
          <p:spPr bwMode="auto">
            <a:xfrm>
              <a:off x="901382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8" name="Freeform 1566"/>
            <p:cNvSpPr>
              <a:spLocks/>
            </p:cNvSpPr>
            <p:nvPr/>
          </p:nvSpPr>
          <p:spPr bwMode="auto">
            <a:xfrm>
              <a:off x="90836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9" name="Freeform 1567"/>
            <p:cNvSpPr>
              <a:spLocks/>
            </p:cNvSpPr>
            <p:nvPr/>
          </p:nvSpPr>
          <p:spPr bwMode="auto">
            <a:xfrm>
              <a:off x="915352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0" name="Freeform 1568"/>
            <p:cNvSpPr>
              <a:spLocks/>
            </p:cNvSpPr>
            <p:nvPr/>
          </p:nvSpPr>
          <p:spPr bwMode="auto">
            <a:xfrm>
              <a:off x="9083675" y="2263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1" name="Freeform 1569"/>
            <p:cNvSpPr>
              <a:spLocks/>
            </p:cNvSpPr>
            <p:nvPr/>
          </p:nvSpPr>
          <p:spPr bwMode="auto">
            <a:xfrm>
              <a:off x="9153525" y="2263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2" name="Freeform 1570"/>
            <p:cNvSpPr>
              <a:spLocks/>
            </p:cNvSpPr>
            <p:nvPr/>
          </p:nvSpPr>
          <p:spPr bwMode="auto">
            <a:xfrm>
              <a:off x="8664575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3" name="Freeform 1571"/>
            <p:cNvSpPr>
              <a:spLocks/>
            </p:cNvSpPr>
            <p:nvPr/>
          </p:nvSpPr>
          <p:spPr bwMode="auto">
            <a:xfrm>
              <a:off x="87344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4" name="Freeform 1572"/>
            <p:cNvSpPr>
              <a:spLocks/>
            </p:cNvSpPr>
            <p:nvPr/>
          </p:nvSpPr>
          <p:spPr bwMode="auto">
            <a:xfrm>
              <a:off x="85947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5" name="Freeform 1573"/>
            <p:cNvSpPr>
              <a:spLocks/>
            </p:cNvSpPr>
            <p:nvPr/>
          </p:nvSpPr>
          <p:spPr bwMode="auto">
            <a:xfrm>
              <a:off x="85947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6" name="Freeform 1574"/>
            <p:cNvSpPr>
              <a:spLocks/>
            </p:cNvSpPr>
            <p:nvPr/>
          </p:nvSpPr>
          <p:spPr bwMode="auto">
            <a:xfrm>
              <a:off x="88042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7" name="Freeform 1575"/>
            <p:cNvSpPr>
              <a:spLocks/>
            </p:cNvSpPr>
            <p:nvPr/>
          </p:nvSpPr>
          <p:spPr bwMode="auto">
            <a:xfrm>
              <a:off x="88741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8" name="Freeform 1576"/>
            <p:cNvSpPr>
              <a:spLocks/>
            </p:cNvSpPr>
            <p:nvPr/>
          </p:nvSpPr>
          <p:spPr bwMode="auto">
            <a:xfrm>
              <a:off x="89439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9" name="Freeform 1577"/>
            <p:cNvSpPr>
              <a:spLocks/>
            </p:cNvSpPr>
            <p:nvPr/>
          </p:nvSpPr>
          <p:spPr bwMode="auto">
            <a:xfrm>
              <a:off x="901382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0" name="Freeform 1578"/>
            <p:cNvSpPr>
              <a:spLocks/>
            </p:cNvSpPr>
            <p:nvPr/>
          </p:nvSpPr>
          <p:spPr bwMode="auto">
            <a:xfrm>
              <a:off x="90836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1" name="Freeform 1579"/>
            <p:cNvSpPr>
              <a:spLocks/>
            </p:cNvSpPr>
            <p:nvPr/>
          </p:nvSpPr>
          <p:spPr bwMode="auto">
            <a:xfrm>
              <a:off x="915352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2" name="Freeform 1580"/>
            <p:cNvSpPr>
              <a:spLocks/>
            </p:cNvSpPr>
            <p:nvPr/>
          </p:nvSpPr>
          <p:spPr bwMode="auto">
            <a:xfrm>
              <a:off x="8664575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3" name="Freeform 1581"/>
            <p:cNvSpPr>
              <a:spLocks/>
            </p:cNvSpPr>
            <p:nvPr/>
          </p:nvSpPr>
          <p:spPr bwMode="auto">
            <a:xfrm>
              <a:off x="87344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4" name="Freeform 1582"/>
            <p:cNvSpPr>
              <a:spLocks/>
            </p:cNvSpPr>
            <p:nvPr/>
          </p:nvSpPr>
          <p:spPr bwMode="auto">
            <a:xfrm>
              <a:off x="88042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5" name="Freeform 1583"/>
            <p:cNvSpPr>
              <a:spLocks/>
            </p:cNvSpPr>
            <p:nvPr/>
          </p:nvSpPr>
          <p:spPr bwMode="auto">
            <a:xfrm>
              <a:off x="88741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6" name="Freeform 1584"/>
            <p:cNvSpPr>
              <a:spLocks/>
            </p:cNvSpPr>
            <p:nvPr/>
          </p:nvSpPr>
          <p:spPr bwMode="auto">
            <a:xfrm>
              <a:off x="89439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7" name="Freeform 1585"/>
            <p:cNvSpPr>
              <a:spLocks/>
            </p:cNvSpPr>
            <p:nvPr/>
          </p:nvSpPr>
          <p:spPr bwMode="auto">
            <a:xfrm>
              <a:off x="901382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8" name="Freeform 1586"/>
            <p:cNvSpPr>
              <a:spLocks/>
            </p:cNvSpPr>
            <p:nvPr/>
          </p:nvSpPr>
          <p:spPr bwMode="auto">
            <a:xfrm>
              <a:off x="90836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9" name="Freeform 1587"/>
            <p:cNvSpPr>
              <a:spLocks/>
            </p:cNvSpPr>
            <p:nvPr/>
          </p:nvSpPr>
          <p:spPr bwMode="auto">
            <a:xfrm>
              <a:off x="915352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0" name="Freeform 1588"/>
            <p:cNvSpPr>
              <a:spLocks/>
            </p:cNvSpPr>
            <p:nvPr/>
          </p:nvSpPr>
          <p:spPr bwMode="auto">
            <a:xfrm>
              <a:off x="85947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1" name="Freeform 1589"/>
            <p:cNvSpPr>
              <a:spLocks/>
            </p:cNvSpPr>
            <p:nvPr/>
          </p:nvSpPr>
          <p:spPr bwMode="auto">
            <a:xfrm>
              <a:off x="8664575" y="1570038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2" name="Freeform 1590"/>
            <p:cNvSpPr>
              <a:spLocks/>
            </p:cNvSpPr>
            <p:nvPr/>
          </p:nvSpPr>
          <p:spPr bwMode="auto">
            <a:xfrm>
              <a:off x="8734425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3" name="Freeform 1591"/>
            <p:cNvSpPr>
              <a:spLocks/>
            </p:cNvSpPr>
            <p:nvPr/>
          </p:nvSpPr>
          <p:spPr bwMode="auto">
            <a:xfrm>
              <a:off x="8594725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4" name="Freeform 1592"/>
            <p:cNvSpPr>
              <a:spLocks/>
            </p:cNvSpPr>
            <p:nvPr/>
          </p:nvSpPr>
          <p:spPr bwMode="auto">
            <a:xfrm>
              <a:off x="8594725" y="14859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5" name="Freeform 1593"/>
            <p:cNvSpPr>
              <a:spLocks/>
            </p:cNvSpPr>
            <p:nvPr/>
          </p:nvSpPr>
          <p:spPr bwMode="auto">
            <a:xfrm>
              <a:off x="8734425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6" name="Freeform 1594"/>
            <p:cNvSpPr>
              <a:spLocks/>
            </p:cNvSpPr>
            <p:nvPr/>
          </p:nvSpPr>
          <p:spPr bwMode="auto">
            <a:xfrm>
              <a:off x="8734425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7" name="Freeform 1595"/>
            <p:cNvSpPr>
              <a:spLocks/>
            </p:cNvSpPr>
            <p:nvPr/>
          </p:nvSpPr>
          <p:spPr bwMode="auto">
            <a:xfrm>
              <a:off x="8804275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8" name="Freeform 1596"/>
            <p:cNvSpPr>
              <a:spLocks/>
            </p:cNvSpPr>
            <p:nvPr/>
          </p:nvSpPr>
          <p:spPr bwMode="auto">
            <a:xfrm>
              <a:off x="8804275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9" name="Freeform 1597"/>
            <p:cNvSpPr>
              <a:spLocks/>
            </p:cNvSpPr>
            <p:nvPr/>
          </p:nvSpPr>
          <p:spPr bwMode="auto">
            <a:xfrm>
              <a:off x="8874125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0" name="Freeform 1598"/>
            <p:cNvSpPr>
              <a:spLocks/>
            </p:cNvSpPr>
            <p:nvPr/>
          </p:nvSpPr>
          <p:spPr bwMode="auto">
            <a:xfrm>
              <a:off x="8874125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2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1" name="Freeform 1599"/>
            <p:cNvSpPr>
              <a:spLocks/>
            </p:cNvSpPr>
            <p:nvPr/>
          </p:nvSpPr>
          <p:spPr bwMode="auto">
            <a:xfrm>
              <a:off x="8945563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2" name="Freeform 1600"/>
            <p:cNvSpPr>
              <a:spLocks/>
            </p:cNvSpPr>
            <p:nvPr/>
          </p:nvSpPr>
          <p:spPr bwMode="auto">
            <a:xfrm>
              <a:off x="8945563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3" name="Freeform 1601"/>
            <p:cNvSpPr>
              <a:spLocks/>
            </p:cNvSpPr>
            <p:nvPr/>
          </p:nvSpPr>
          <p:spPr bwMode="auto">
            <a:xfrm>
              <a:off x="9013825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4" name="Freeform 1602"/>
            <p:cNvSpPr>
              <a:spLocks/>
            </p:cNvSpPr>
            <p:nvPr/>
          </p:nvSpPr>
          <p:spPr bwMode="auto">
            <a:xfrm>
              <a:off x="9013825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5" name="Freeform 1603"/>
            <p:cNvSpPr>
              <a:spLocks/>
            </p:cNvSpPr>
            <p:nvPr/>
          </p:nvSpPr>
          <p:spPr bwMode="auto">
            <a:xfrm>
              <a:off x="8593138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6" name="Freeform 1604"/>
            <p:cNvSpPr>
              <a:spLocks/>
            </p:cNvSpPr>
            <p:nvPr/>
          </p:nvSpPr>
          <p:spPr bwMode="auto">
            <a:xfrm>
              <a:off x="8593138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7" name="Freeform 1605"/>
            <p:cNvSpPr>
              <a:spLocks/>
            </p:cNvSpPr>
            <p:nvPr/>
          </p:nvSpPr>
          <p:spPr bwMode="auto">
            <a:xfrm>
              <a:off x="8662988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8" name="Freeform 1606"/>
            <p:cNvSpPr>
              <a:spLocks/>
            </p:cNvSpPr>
            <p:nvPr/>
          </p:nvSpPr>
          <p:spPr bwMode="auto">
            <a:xfrm>
              <a:off x="8662988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9" name="Freeform 1607"/>
            <p:cNvSpPr>
              <a:spLocks/>
            </p:cNvSpPr>
            <p:nvPr/>
          </p:nvSpPr>
          <p:spPr bwMode="auto">
            <a:xfrm>
              <a:off x="8382000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0" name="Freeform 1608"/>
            <p:cNvSpPr>
              <a:spLocks/>
            </p:cNvSpPr>
            <p:nvPr/>
          </p:nvSpPr>
          <p:spPr bwMode="auto">
            <a:xfrm>
              <a:off x="8451850" y="24050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1" name="Freeform 1609"/>
            <p:cNvSpPr>
              <a:spLocks/>
            </p:cNvSpPr>
            <p:nvPr/>
          </p:nvSpPr>
          <p:spPr bwMode="auto">
            <a:xfrm>
              <a:off x="8521700" y="240506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2" name="Freeform 1610"/>
            <p:cNvSpPr>
              <a:spLocks/>
            </p:cNvSpPr>
            <p:nvPr/>
          </p:nvSpPr>
          <p:spPr bwMode="auto">
            <a:xfrm>
              <a:off x="8382000" y="233362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3" name="Freeform 1611"/>
            <p:cNvSpPr>
              <a:spLocks/>
            </p:cNvSpPr>
            <p:nvPr/>
          </p:nvSpPr>
          <p:spPr bwMode="auto">
            <a:xfrm>
              <a:off x="8451850" y="233362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4" name="Freeform 1613"/>
            <p:cNvSpPr>
              <a:spLocks/>
            </p:cNvSpPr>
            <p:nvPr/>
          </p:nvSpPr>
          <p:spPr bwMode="auto">
            <a:xfrm>
              <a:off x="8521700" y="233362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5" name="Freeform 1614"/>
            <p:cNvSpPr>
              <a:spLocks/>
            </p:cNvSpPr>
            <p:nvPr/>
          </p:nvSpPr>
          <p:spPr bwMode="auto">
            <a:xfrm>
              <a:off x="8451850" y="22669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6" name="Freeform 1615"/>
            <p:cNvSpPr>
              <a:spLocks/>
            </p:cNvSpPr>
            <p:nvPr/>
          </p:nvSpPr>
          <p:spPr bwMode="auto">
            <a:xfrm>
              <a:off x="8521700" y="22669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9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7" name="Freeform 1616"/>
            <p:cNvSpPr>
              <a:spLocks/>
            </p:cNvSpPr>
            <p:nvPr/>
          </p:nvSpPr>
          <p:spPr bwMode="auto">
            <a:xfrm>
              <a:off x="8382000" y="22669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8" name="Freeform 1617"/>
            <p:cNvSpPr>
              <a:spLocks/>
            </p:cNvSpPr>
            <p:nvPr/>
          </p:nvSpPr>
          <p:spPr bwMode="auto">
            <a:xfrm>
              <a:off x="8664575" y="24050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9" name="Freeform 1618"/>
            <p:cNvSpPr>
              <a:spLocks/>
            </p:cNvSpPr>
            <p:nvPr/>
          </p:nvSpPr>
          <p:spPr bwMode="auto">
            <a:xfrm>
              <a:off x="87344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0" name="Freeform 1619"/>
            <p:cNvSpPr>
              <a:spLocks/>
            </p:cNvSpPr>
            <p:nvPr/>
          </p:nvSpPr>
          <p:spPr bwMode="auto">
            <a:xfrm>
              <a:off x="88042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1" name="Freeform 1620"/>
            <p:cNvSpPr>
              <a:spLocks/>
            </p:cNvSpPr>
            <p:nvPr/>
          </p:nvSpPr>
          <p:spPr bwMode="auto">
            <a:xfrm>
              <a:off x="88741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2" name="Freeform 1621"/>
            <p:cNvSpPr>
              <a:spLocks/>
            </p:cNvSpPr>
            <p:nvPr/>
          </p:nvSpPr>
          <p:spPr bwMode="auto">
            <a:xfrm>
              <a:off x="89439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3" name="Freeform 1622"/>
            <p:cNvSpPr>
              <a:spLocks/>
            </p:cNvSpPr>
            <p:nvPr/>
          </p:nvSpPr>
          <p:spPr bwMode="auto">
            <a:xfrm>
              <a:off x="901382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4" name="Freeform 1623"/>
            <p:cNvSpPr>
              <a:spLocks/>
            </p:cNvSpPr>
            <p:nvPr/>
          </p:nvSpPr>
          <p:spPr bwMode="auto">
            <a:xfrm>
              <a:off x="90836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5" name="Freeform 1624"/>
            <p:cNvSpPr>
              <a:spLocks/>
            </p:cNvSpPr>
            <p:nvPr/>
          </p:nvSpPr>
          <p:spPr bwMode="auto">
            <a:xfrm>
              <a:off x="915352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6" name="Freeform 1625"/>
            <p:cNvSpPr>
              <a:spLocks/>
            </p:cNvSpPr>
            <p:nvPr/>
          </p:nvSpPr>
          <p:spPr bwMode="auto">
            <a:xfrm>
              <a:off x="8664575" y="23336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7" name="Freeform 1626"/>
            <p:cNvSpPr>
              <a:spLocks/>
            </p:cNvSpPr>
            <p:nvPr/>
          </p:nvSpPr>
          <p:spPr bwMode="auto">
            <a:xfrm>
              <a:off x="87344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8" name="Freeform 1627"/>
            <p:cNvSpPr>
              <a:spLocks/>
            </p:cNvSpPr>
            <p:nvPr/>
          </p:nvSpPr>
          <p:spPr bwMode="auto">
            <a:xfrm>
              <a:off x="85947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9" name="Freeform 1628"/>
            <p:cNvSpPr>
              <a:spLocks/>
            </p:cNvSpPr>
            <p:nvPr/>
          </p:nvSpPr>
          <p:spPr bwMode="auto">
            <a:xfrm>
              <a:off x="85947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0" name="Freeform 1629"/>
            <p:cNvSpPr>
              <a:spLocks/>
            </p:cNvSpPr>
            <p:nvPr/>
          </p:nvSpPr>
          <p:spPr bwMode="auto">
            <a:xfrm>
              <a:off x="88042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1" name="Freeform 1630"/>
            <p:cNvSpPr>
              <a:spLocks/>
            </p:cNvSpPr>
            <p:nvPr/>
          </p:nvSpPr>
          <p:spPr bwMode="auto">
            <a:xfrm>
              <a:off x="88741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2" name="Freeform 1631"/>
            <p:cNvSpPr>
              <a:spLocks/>
            </p:cNvSpPr>
            <p:nvPr/>
          </p:nvSpPr>
          <p:spPr bwMode="auto">
            <a:xfrm>
              <a:off x="89439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3" name="Freeform 1632"/>
            <p:cNvSpPr>
              <a:spLocks/>
            </p:cNvSpPr>
            <p:nvPr/>
          </p:nvSpPr>
          <p:spPr bwMode="auto">
            <a:xfrm>
              <a:off x="901382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4" name="Freeform 1633"/>
            <p:cNvSpPr>
              <a:spLocks/>
            </p:cNvSpPr>
            <p:nvPr/>
          </p:nvSpPr>
          <p:spPr bwMode="auto">
            <a:xfrm>
              <a:off x="90836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5" name="Freeform 1634"/>
            <p:cNvSpPr>
              <a:spLocks/>
            </p:cNvSpPr>
            <p:nvPr/>
          </p:nvSpPr>
          <p:spPr bwMode="auto">
            <a:xfrm>
              <a:off x="915352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6" name="Freeform 1635"/>
            <p:cNvSpPr>
              <a:spLocks/>
            </p:cNvSpPr>
            <p:nvPr/>
          </p:nvSpPr>
          <p:spPr bwMode="auto">
            <a:xfrm>
              <a:off x="8382000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7" name="Freeform 1636"/>
            <p:cNvSpPr>
              <a:spLocks/>
            </p:cNvSpPr>
            <p:nvPr/>
          </p:nvSpPr>
          <p:spPr bwMode="auto">
            <a:xfrm>
              <a:off x="8451850" y="25495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8" name="Freeform 1637"/>
            <p:cNvSpPr>
              <a:spLocks/>
            </p:cNvSpPr>
            <p:nvPr/>
          </p:nvSpPr>
          <p:spPr bwMode="auto">
            <a:xfrm>
              <a:off x="8521700" y="25495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9" name="Freeform 1638"/>
            <p:cNvSpPr>
              <a:spLocks/>
            </p:cNvSpPr>
            <p:nvPr/>
          </p:nvSpPr>
          <p:spPr bwMode="auto">
            <a:xfrm>
              <a:off x="8382000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0" name="Freeform 1639"/>
            <p:cNvSpPr>
              <a:spLocks/>
            </p:cNvSpPr>
            <p:nvPr/>
          </p:nvSpPr>
          <p:spPr bwMode="auto">
            <a:xfrm>
              <a:off x="8451850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1" name="Freeform 1640"/>
            <p:cNvSpPr>
              <a:spLocks/>
            </p:cNvSpPr>
            <p:nvPr/>
          </p:nvSpPr>
          <p:spPr bwMode="auto">
            <a:xfrm>
              <a:off x="8521700" y="24780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2" name="Freeform 1641"/>
            <p:cNvSpPr>
              <a:spLocks/>
            </p:cNvSpPr>
            <p:nvPr/>
          </p:nvSpPr>
          <p:spPr bwMode="auto">
            <a:xfrm>
              <a:off x="8664575" y="25495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3" name="Freeform 1642"/>
            <p:cNvSpPr>
              <a:spLocks/>
            </p:cNvSpPr>
            <p:nvPr/>
          </p:nvSpPr>
          <p:spPr bwMode="auto">
            <a:xfrm>
              <a:off x="87344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4" name="Freeform 1643"/>
            <p:cNvSpPr>
              <a:spLocks/>
            </p:cNvSpPr>
            <p:nvPr/>
          </p:nvSpPr>
          <p:spPr bwMode="auto">
            <a:xfrm>
              <a:off x="88042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5" name="Freeform 1644"/>
            <p:cNvSpPr>
              <a:spLocks/>
            </p:cNvSpPr>
            <p:nvPr/>
          </p:nvSpPr>
          <p:spPr bwMode="auto">
            <a:xfrm>
              <a:off x="88741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6" name="Freeform 1645"/>
            <p:cNvSpPr>
              <a:spLocks/>
            </p:cNvSpPr>
            <p:nvPr/>
          </p:nvSpPr>
          <p:spPr bwMode="auto">
            <a:xfrm>
              <a:off x="89439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7" name="Freeform 1646"/>
            <p:cNvSpPr>
              <a:spLocks/>
            </p:cNvSpPr>
            <p:nvPr/>
          </p:nvSpPr>
          <p:spPr bwMode="auto">
            <a:xfrm>
              <a:off x="901382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8" name="Freeform 1647"/>
            <p:cNvSpPr>
              <a:spLocks/>
            </p:cNvSpPr>
            <p:nvPr/>
          </p:nvSpPr>
          <p:spPr bwMode="auto">
            <a:xfrm>
              <a:off x="90836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9" name="Freeform 1648"/>
            <p:cNvSpPr>
              <a:spLocks/>
            </p:cNvSpPr>
            <p:nvPr/>
          </p:nvSpPr>
          <p:spPr bwMode="auto">
            <a:xfrm>
              <a:off x="915352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0" name="Freeform 1649"/>
            <p:cNvSpPr>
              <a:spLocks/>
            </p:cNvSpPr>
            <p:nvPr/>
          </p:nvSpPr>
          <p:spPr bwMode="auto">
            <a:xfrm>
              <a:off x="8664575" y="24780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1" name="Freeform 1650"/>
            <p:cNvSpPr>
              <a:spLocks/>
            </p:cNvSpPr>
            <p:nvPr/>
          </p:nvSpPr>
          <p:spPr bwMode="auto">
            <a:xfrm>
              <a:off x="87344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2" name="Freeform 1651"/>
            <p:cNvSpPr>
              <a:spLocks/>
            </p:cNvSpPr>
            <p:nvPr/>
          </p:nvSpPr>
          <p:spPr bwMode="auto">
            <a:xfrm>
              <a:off x="85947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3" name="Freeform 1652"/>
            <p:cNvSpPr>
              <a:spLocks/>
            </p:cNvSpPr>
            <p:nvPr/>
          </p:nvSpPr>
          <p:spPr bwMode="auto">
            <a:xfrm>
              <a:off x="85947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4" name="Freeform 1653"/>
            <p:cNvSpPr>
              <a:spLocks/>
            </p:cNvSpPr>
            <p:nvPr/>
          </p:nvSpPr>
          <p:spPr bwMode="auto">
            <a:xfrm>
              <a:off x="88042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5" name="Freeform 1654"/>
            <p:cNvSpPr>
              <a:spLocks/>
            </p:cNvSpPr>
            <p:nvPr/>
          </p:nvSpPr>
          <p:spPr bwMode="auto">
            <a:xfrm>
              <a:off x="88741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6" name="Freeform 1655"/>
            <p:cNvSpPr>
              <a:spLocks/>
            </p:cNvSpPr>
            <p:nvPr/>
          </p:nvSpPr>
          <p:spPr bwMode="auto">
            <a:xfrm>
              <a:off x="89439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7" name="Freeform 1656"/>
            <p:cNvSpPr>
              <a:spLocks/>
            </p:cNvSpPr>
            <p:nvPr/>
          </p:nvSpPr>
          <p:spPr bwMode="auto">
            <a:xfrm>
              <a:off x="901382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8" name="Freeform 1657"/>
            <p:cNvSpPr>
              <a:spLocks/>
            </p:cNvSpPr>
            <p:nvPr/>
          </p:nvSpPr>
          <p:spPr bwMode="auto">
            <a:xfrm>
              <a:off x="90836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9" name="Freeform 1658"/>
            <p:cNvSpPr>
              <a:spLocks/>
            </p:cNvSpPr>
            <p:nvPr/>
          </p:nvSpPr>
          <p:spPr bwMode="auto">
            <a:xfrm>
              <a:off x="915352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0" name="Freeform 1659"/>
            <p:cNvSpPr>
              <a:spLocks/>
            </p:cNvSpPr>
            <p:nvPr/>
          </p:nvSpPr>
          <p:spPr bwMode="auto">
            <a:xfrm>
              <a:off x="9221788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1" name="Freeform 1660"/>
            <p:cNvSpPr>
              <a:spLocks/>
            </p:cNvSpPr>
            <p:nvPr/>
          </p:nvSpPr>
          <p:spPr bwMode="auto">
            <a:xfrm>
              <a:off x="9221788" y="226377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2" name="Freeform 1661"/>
            <p:cNvSpPr>
              <a:spLocks/>
            </p:cNvSpPr>
            <p:nvPr/>
          </p:nvSpPr>
          <p:spPr bwMode="auto">
            <a:xfrm>
              <a:off x="9221788" y="24050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3" name="Freeform 1662"/>
            <p:cNvSpPr>
              <a:spLocks/>
            </p:cNvSpPr>
            <p:nvPr/>
          </p:nvSpPr>
          <p:spPr bwMode="auto">
            <a:xfrm>
              <a:off x="9221788" y="233362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4" name="Freeform 1663"/>
            <p:cNvSpPr>
              <a:spLocks/>
            </p:cNvSpPr>
            <p:nvPr/>
          </p:nvSpPr>
          <p:spPr bwMode="auto">
            <a:xfrm>
              <a:off x="9361488" y="226377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5" name="Freeform 1664"/>
            <p:cNvSpPr>
              <a:spLocks/>
            </p:cNvSpPr>
            <p:nvPr/>
          </p:nvSpPr>
          <p:spPr bwMode="auto">
            <a:xfrm>
              <a:off x="9361488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6" name="Freeform 1665"/>
            <p:cNvSpPr>
              <a:spLocks/>
            </p:cNvSpPr>
            <p:nvPr/>
          </p:nvSpPr>
          <p:spPr bwMode="auto">
            <a:xfrm>
              <a:off x="9288463" y="22002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7" name="Freeform 1666"/>
            <p:cNvSpPr>
              <a:spLocks/>
            </p:cNvSpPr>
            <p:nvPr/>
          </p:nvSpPr>
          <p:spPr bwMode="auto">
            <a:xfrm>
              <a:off x="9291638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8" name="Freeform 1667"/>
            <p:cNvSpPr>
              <a:spLocks/>
            </p:cNvSpPr>
            <p:nvPr/>
          </p:nvSpPr>
          <p:spPr bwMode="auto">
            <a:xfrm>
              <a:off x="9221788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9" name="Freeform 1668"/>
            <p:cNvSpPr>
              <a:spLocks/>
            </p:cNvSpPr>
            <p:nvPr/>
          </p:nvSpPr>
          <p:spPr bwMode="auto">
            <a:xfrm>
              <a:off x="8382000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0" name="Freeform 1669"/>
            <p:cNvSpPr>
              <a:spLocks/>
            </p:cNvSpPr>
            <p:nvPr/>
          </p:nvSpPr>
          <p:spPr bwMode="auto">
            <a:xfrm>
              <a:off x="8451850" y="26908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1" name="Freeform 1670"/>
            <p:cNvSpPr>
              <a:spLocks/>
            </p:cNvSpPr>
            <p:nvPr/>
          </p:nvSpPr>
          <p:spPr bwMode="auto">
            <a:xfrm>
              <a:off x="8521700" y="269081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2" name="Freeform 1671"/>
            <p:cNvSpPr>
              <a:spLocks/>
            </p:cNvSpPr>
            <p:nvPr/>
          </p:nvSpPr>
          <p:spPr bwMode="auto">
            <a:xfrm>
              <a:off x="8382000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3" name="Freeform 1672"/>
            <p:cNvSpPr>
              <a:spLocks/>
            </p:cNvSpPr>
            <p:nvPr/>
          </p:nvSpPr>
          <p:spPr bwMode="auto">
            <a:xfrm>
              <a:off x="8451850" y="26193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4" name="Freeform 1673"/>
            <p:cNvSpPr>
              <a:spLocks/>
            </p:cNvSpPr>
            <p:nvPr/>
          </p:nvSpPr>
          <p:spPr bwMode="auto">
            <a:xfrm>
              <a:off x="8521700" y="26193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5" name="Freeform 1674"/>
            <p:cNvSpPr>
              <a:spLocks/>
            </p:cNvSpPr>
            <p:nvPr/>
          </p:nvSpPr>
          <p:spPr bwMode="auto">
            <a:xfrm>
              <a:off x="8664575" y="269081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6" name="Freeform 1675"/>
            <p:cNvSpPr>
              <a:spLocks/>
            </p:cNvSpPr>
            <p:nvPr/>
          </p:nvSpPr>
          <p:spPr bwMode="auto">
            <a:xfrm>
              <a:off x="87344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7" name="Freeform 1676"/>
            <p:cNvSpPr>
              <a:spLocks/>
            </p:cNvSpPr>
            <p:nvPr/>
          </p:nvSpPr>
          <p:spPr bwMode="auto">
            <a:xfrm>
              <a:off x="88042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8" name="Freeform 1677"/>
            <p:cNvSpPr>
              <a:spLocks/>
            </p:cNvSpPr>
            <p:nvPr/>
          </p:nvSpPr>
          <p:spPr bwMode="auto">
            <a:xfrm>
              <a:off x="88741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9" name="Freeform 1678"/>
            <p:cNvSpPr>
              <a:spLocks/>
            </p:cNvSpPr>
            <p:nvPr/>
          </p:nvSpPr>
          <p:spPr bwMode="auto">
            <a:xfrm>
              <a:off x="89439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0" name="Freeform 1679"/>
            <p:cNvSpPr>
              <a:spLocks/>
            </p:cNvSpPr>
            <p:nvPr/>
          </p:nvSpPr>
          <p:spPr bwMode="auto">
            <a:xfrm>
              <a:off x="90836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1" name="Freeform 1680"/>
            <p:cNvSpPr>
              <a:spLocks/>
            </p:cNvSpPr>
            <p:nvPr/>
          </p:nvSpPr>
          <p:spPr bwMode="auto">
            <a:xfrm>
              <a:off x="915352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2" name="Freeform 1681"/>
            <p:cNvSpPr>
              <a:spLocks/>
            </p:cNvSpPr>
            <p:nvPr/>
          </p:nvSpPr>
          <p:spPr bwMode="auto">
            <a:xfrm>
              <a:off x="9150350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3" name="Freeform 1682"/>
            <p:cNvSpPr>
              <a:spLocks/>
            </p:cNvSpPr>
            <p:nvPr/>
          </p:nvSpPr>
          <p:spPr bwMode="auto">
            <a:xfrm>
              <a:off x="9221788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4" name="Freeform 1683"/>
            <p:cNvSpPr>
              <a:spLocks/>
            </p:cNvSpPr>
            <p:nvPr/>
          </p:nvSpPr>
          <p:spPr bwMode="auto">
            <a:xfrm>
              <a:off x="950277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5" name="Freeform 1684"/>
            <p:cNvSpPr>
              <a:spLocks/>
            </p:cNvSpPr>
            <p:nvPr/>
          </p:nvSpPr>
          <p:spPr bwMode="auto">
            <a:xfrm>
              <a:off x="9502775" y="2611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6" name="Freeform 1685"/>
            <p:cNvSpPr>
              <a:spLocks/>
            </p:cNvSpPr>
            <p:nvPr/>
          </p:nvSpPr>
          <p:spPr bwMode="auto">
            <a:xfrm>
              <a:off x="9436100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7" name="Freeform 1686"/>
            <p:cNvSpPr>
              <a:spLocks/>
            </p:cNvSpPr>
            <p:nvPr/>
          </p:nvSpPr>
          <p:spPr bwMode="auto">
            <a:xfrm>
              <a:off x="950277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8" name="Freeform 1687"/>
            <p:cNvSpPr>
              <a:spLocks/>
            </p:cNvSpPr>
            <p:nvPr/>
          </p:nvSpPr>
          <p:spPr bwMode="auto">
            <a:xfrm>
              <a:off x="95011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9" name="Freeform 1688"/>
            <p:cNvSpPr>
              <a:spLocks/>
            </p:cNvSpPr>
            <p:nvPr/>
          </p:nvSpPr>
          <p:spPr bwMode="auto">
            <a:xfrm>
              <a:off x="94376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0" name="Freeform 1689"/>
            <p:cNvSpPr>
              <a:spLocks/>
            </p:cNvSpPr>
            <p:nvPr/>
          </p:nvSpPr>
          <p:spPr bwMode="auto">
            <a:xfrm>
              <a:off x="93614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1" name="Freeform 1690"/>
            <p:cNvSpPr>
              <a:spLocks/>
            </p:cNvSpPr>
            <p:nvPr/>
          </p:nvSpPr>
          <p:spPr bwMode="auto">
            <a:xfrm>
              <a:off x="8664575" y="26193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2" name="Freeform 1691"/>
            <p:cNvSpPr>
              <a:spLocks/>
            </p:cNvSpPr>
            <p:nvPr/>
          </p:nvSpPr>
          <p:spPr bwMode="auto">
            <a:xfrm>
              <a:off x="87344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3" name="Freeform 1692"/>
            <p:cNvSpPr>
              <a:spLocks/>
            </p:cNvSpPr>
            <p:nvPr/>
          </p:nvSpPr>
          <p:spPr bwMode="auto">
            <a:xfrm>
              <a:off x="85947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4" name="Freeform 1693"/>
            <p:cNvSpPr>
              <a:spLocks/>
            </p:cNvSpPr>
            <p:nvPr/>
          </p:nvSpPr>
          <p:spPr bwMode="auto">
            <a:xfrm>
              <a:off x="85947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5" name="Freeform 1694"/>
            <p:cNvSpPr>
              <a:spLocks/>
            </p:cNvSpPr>
            <p:nvPr/>
          </p:nvSpPr>
          <p:spPr bwMode="auto">
            <a:xfrm>
              <a:off x="8804275" y="26193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6" name="Freeform 1695"/>
            <p:cNvSpPr>
              <a:spLocks/>
            </p:cNvSpPr>
            <p:nvPr/>
          </p:nvSpPr>
          <p:spPr bwMode="auto">
            <a:xfrm>
              <a:off x="88741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7" name="Freeform 1696"/>
            <p:cNvSpPr>
              <a:spLocks/>
            </p:cNvSpPr>
            <p:nvPr/>
          </p:nvSpPr>
          <p:spPr bwMode="auto">
            <a:xfrm>
              <a:off x="8943975" y="26193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8" name="Freeform 1697"/>
            <p:cNvSpPr>
              <a:spLocks/>
            </p:cNvSpPr>
            <p:nvPr/>
          </p:nvSpPr>
          <p:spPr bwMode="auto">
            <a:xfrm>
              <a:off x="8382000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9" name="Freeform 1698"/>
            <p:cNvSpPr>
              <a:spLocks/>
            </p:cNvSpPr>
            <p:nvPr/>
          </p:nvSpPr>
          <p:spPr bwMode="auto">
            <a:xfrm>
              <a:off x="8451850" y="28273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0" name="Freeform 1699"/>
            <p:cNvSpPr>
              <a:spLocks/>
            </p:cNvSpPr>
            <p:nvPr/>
          </p:nvSpPr>
          <p:spPr bwMode="auto">
            <a:xfrm>
              <a:off x="8521700" y="28273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1" name="Freeform 1700"/>
            <p:cNvSpPr>
              <a:spLocks/>
            </p:cNvSpPr>
            <p:nvPr/>
          </p:nvSpPr>
          <p:spPr bwMode="auto">
            <a:xfrm>
              <a:off x="8382000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2" name="Freeform 1701"/>
            <p:cNvSpPr>
              <a:spLocks/>
            </p:cNvSpPr>
            <p:nvPr/>
          </p:nvSpPr>
          <p:spPr bwMode="auto">
            <a:xfrm>
              <a:off x="8451850" y="27574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3" name="Freeform 1702"/>
            <p:cNvSpPr>
              <a:spLocks/>
            </p:cNvSpPr>
            <p:nvPr/>
          </p:nvSpPr>
          <p:spPr bwMode="auto">
            <a:xfrm>
              <a:off x="8521700" y="27574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4" name="Freeform 1703"/>
            <p:cNvSpPr>
              <a:spLocks/>
            </p:cNvSpPr>
            <p:nvPr/>
          </p:nvSpPr>
          <p:spPr bwMode="auto">
            <a:xfrm>
              <a:off x="8664575" y="28273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5" name="Freeform 1704"/>
            <p:cNvSpPr>
              <a:spLocks/>
            </p:cNvSpPr>
            <p:nvPr/>
          </p:nvSpPr>
          <p:spPr bwMode="auto">
            <a:xfrm>
              <a:off x="87344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6" name="Freeform 1705"/>
            <p:cNvSpPr>
              <a:spLocks/>
            </p:cNvSpPr>
            <p:nvPr/>
          </p:nvSpPr>
          <p:spPr bwMode="auto">
            <a:xfrm>
              <a:off x="8804275" y="28273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7" name="Freeform 1706"/>
            <p:cNvSpPr>
              <a:spLocks/>
            </p:cNvSpPr>
            <p:nvPr/>
          </p:nvSpPr>
          <p:spPr bwMode="auto">
            <a:xfrm>
              <a:off x="88741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8" name="Freeform 1707"/>
            <p:cNvSpPr>
              <a:spLocks/>
            </p:cNvSpPr>
            <p:nvPr/>
          </p:nvSpPr>
          <p:spPr bwMode="auto">
            <a:xfrm>
              <a:off x="8943975" y="28273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9" name="Freeform 1708"/>
            <p:cNvSpPr>
              <a:spLocks/>
            </p:cNvSpPr>
            <p:nvPr/>
          </p:nvSpPr>
          <p:spPr bwMode="auto">
            <a:xfrm>
              <a:off x="8664575" y="27574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0" name="Freeform 1709"/>
            <p:cNvSpPr>
              <a:spLocks/>
            </p:cNvSpPr>
            <p:nvPr/>
          </p:nvSpPr>
          <p:spPr bwMode="auto">
            <a:xfrm>
              <a:off x="87344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1" name="Freeform 1710"/>
            <p:cNvSpPr>
              <a:spLocks/>
            </p:cNvSpPr>
            <p:nvPr/>
          </p:nvSpPr>
          <p:spPr bwMode="auto">
            <a:xfrm>
              <a:off x="85947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2" name="Freeform 1711"/>
            <p:cNvSpPr>
              <a:spLocks/>
            </p:cNvSpPr>
            <p:nvPr/>
          </p:nvSpPr>
          <p:spPr bwMode="auto">
            <a:xfrm>
              <a:off x="85947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3" name="Freeform 1712"/>
            <p:cNvSpPr>
              <a:spLocks/>
            </p:cNvSpPr>
            <p:nvPr/>
          </p:nvSpPr>
          <p:spPr bwMode="auto">
            <a:xfrm>
              <a:off x="8804275" y="27574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4" name="Freeform 1713"/>
            <p:cNvSpPr>
              <a:spLocks/>
            </p:cNvSpPr>
            <p:nvPr/>
          </p:nvSpPr>
          <p:spPr bwMode="auto">
            <a:xfrm>
              <a:off x="88741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5" name="Freeform 1714"/>
            <p:cNvSpPr>
              <a:spLocks/>
            </p:cNvSpPr>
            <p:nvPr/>
          </p:nvSpPr>
          <p:spPr bwMode="auto">
            <a:xfrm>
              <a:off x="8943975" y="27574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6" name="Freeform 1715"/>
            <p:cNvSpPr>
              <a:spLocks/>
            </p:cNvSpPr>
            <p:nvPr/>
          </p:nvSpPr>
          <p:spPr bwMode="auto">
            <a:xfrm>
              <a:off x="8382000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7" name="Freeform 1716"/>
            <p:cNvSpPr>
              <a:spLocks/>
            </p:cNvSpPr>
            <p:nvPr/>
          </p:nvSpPr>
          <p:spPr bwMode="auto">
            <a:xfrm>
              <a:off x="8451850" y="29718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8" name="Freeform 1717"/>
            <p:cNvSpPr>
              <a:spLocks/>
            </p:cNvSpPr>
            <p:nvPr/>
          </p:nvSpPr>
          <p:spPr bwMode="auto">
            <a:xfrm>
              <a:off x="8521700" y="29718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9" name="Freeform 1718"/>
            <p:cNvSpPr>
              <a:spLocks/>
            </p:cNvSpPr>
            <p:nvPr/>
          </p:nvSpPr>
          <p:spPr bwMode="auto">
            <a:xfrm>
              <a:off x="8382000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0" name="Freeform 1719"/>
            <p:cNvSpPr>
              <a:spLocks/>
            </p:cNvSpPr>
            <p:nvPr/>
          </p:nvSpPr>
          <p:spPr bwMode="auto">
            <a:xfrm>
              <a:off x="8451850" y="2901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1" name="Freeform 1720"/>
            <p:cNvSpPr>
              <a:spLocks/>
            </p:cNvSpPr>
            <p:nvPr/>
          </p:nvSpPr>
          <p:spPr bwMode="auto">
            <a:xfrm>
              <a:off x="8521700" y="290195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2" name="Freeform 1721"/>
            <p:cNvSpPr>
              <a:spLocks/>
            </p:cNvSpPr>
            <p:nvPr/>
          </p:nvSpPr>
          <p:spPr bwMode="auto">
            <a:xfrm>
              <a:off x="8664575" y="297180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3" name="Freeform 1722"/>
            <p:cNvSpPr>
              <a:spLocks/>
            </p:cNvSpPr>
            <p:nvPr/>
          </p:nvSpPr>
          <p:spPr bwMode="auto">
            <a:xfrm>
              <a:off x="87344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4" name="Freeform 1723"/>
            <p:cNvSpPr>
              <a:spLocks/>
            </p:cNvSpPr>
            <p:nvPr/>
          </p:nvSpPr>
          <p:spPr bwMode="auto">
            <a:xfrm>
              <a:off x="8804275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5" name="Freeform 1724"/>
            <p:cNvSpPr>
              <a:spLocks/>
            </p:cNvSpPr>
            <p:nvPr/>
          </p:nvSpPr>
          <p:spPr bwMode="auto">
            <a:xfrm>
              <a:off x="88741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6" name="Freeform 1725"/>
            <p:cNvSpPr>
              <a:spLocks/>
            </p:cNvSpPr>
            <p:nvPr/>
          </p:nvSpPr>
          <p:spPr bwMode="auto">
            <a:xfrm>
              <a:off x="8943975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7" name="Freeform 1726"/>
            <p:cNvSpPr>
              <a:spLocks/>
            </p:cNvSpPr>
            <p:nvPr/>
          </p:nvSpPr>
          <p:spPr bwMode="auto">
            <a:xfrm>
              <a:off x="8664575" y="2901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8" name="Freeform 1727"/>
            <p:cNvSpPr>
              <a:spLocks/>
            </p:cNvSpPr>
            <p:nvPr/>
          </p:nvSpPr>
          <p:spPr bwMode="auto">
            <a:xfrm>
              <a:off x="87344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9" name="Freeform 1728"/>
            <p:cNvSpPr>
              <a:spLocks/>
            </p:cNvSpPr>
            <p:nvPr/>
          </p:nvSpPr>
          <p:spPr bwMode="auto">
            <a:xfrm>
              <a:off x="85947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0" name="Freeform 1729"/>
            <p:cNvSpPr>
              <a:spLocks/>
            </p:cNvSpPr>
            <p:nvPr/>
          </p:nvSpPr>
          <p:spPr bwMode="auto">
            <a:xfrm>
              <a:off x="85947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1" name="Freeform 1730"/>
            <p:cNvSpPr>
              <a:spLocks/>
            </p:cNvSpPr>
            <p:nvPr/>
          </p:nvSpPr>
          <p:spPr bwMode="auto">
            <a:xfrm>
              <a:off x="8804275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2" name="Freeform 1731"/>
            <p:cNvSpPr>
              <a:spLocks/>
            </p:cNvSpPr>
            <p:nvPr/>
          </p:nvSpPr>
          <p:spPr bwMode="auto">
            <a:xfrm>
              <a:off x="88741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3" name="Freeform 1732"/>
            <p:cNvSpPr>
              <a:spLocks/>
            </p:cNvSpPr>
            <p:nvPr/>
          </p:nvSpPr>
          <p:spPr bwMode="auto">
            <a:xfrm>
              <a:off x="8943975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4" name="Freeform 1733"/>
            <p:cNvSpPr>
              <a:spLocks/>
            </p:cNvSpPr>
            <p:nvPr/>
          </p:nvSpPr>
          <p:spPr bwMode="auto">
            <a:xfrm>
              <a:off x="8382000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5" name="Freeform 1734"/>
            <p:cNvSpPr>
              <a:spLocks/>
            </p:cNvSpPr>
            <p:nvPr/>
          </p:nvSpPr>
          <p:spPr bwMode="auto">
            <a:xfrm>
              <a:off x="8451850" y="31130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6" name="Freeform 1735"/>
            <p:cNvSpPr>
              <a:spLocks/>
            </p:cNvSpPr>
            <p:nvPr/>
          </p:nvSpPr>
          <p:spPr bwMode="auto">
            <a:xfrm>
              <a:off x="8521700" y="31130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7" name="Freeform 1736"/>
            <p:cNvSpPr>
              <a:spLocks/>
            </p:cNvSpPr>
            <p:nvPr/>
          </p:nvSpPr>
          <p:spPr bwMode="auto">
            <a:xfrm>
              <a:off x="8382000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8" name="Freeform 1737"/>
            <p:cNvSpPr>
              <a:spLocks/>
            </p:cNvSpPr>
            <p:nvPr/>
          </p:nvSpPr>
          <p:spPr bwMode="auto">
            <a:xfrm>
              <a:off x="8451850" y="30432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9" name="Freeform 1738"/>
            <p:cNvSpPr>
              <a:spLocks/>
            </p:cNvSpPr>
            <p:nvPr/>
          </p:nvSpPr>
          <p:spPr bwMode="auto">
            <a:xfrm>
              <a:off x="8521700" y="30432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0" name="Freeform 1739"/>
            <p:cNvSpPr>
              <a:spLocks/>
            </p:cNvSpPr>
            <p:nvPr/>
          </p:nvSpPr>
          <p:spPr bwMode="auto">
            <a:xfrm>
              <a:off x="8664575" y="311308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1" name="Freeform 1740"/>
            <p:cNvSpPr>
              <a:spLocks/>
            </p:cNvSpPr>
            <p:nvPr/>
          </p:nvSpPr>
          <p:spPr bwMode="auto">
            <a:xfrm>
              <a:off x="87344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2" name="Freeform 1741"/>
            <p:cNvSpPr>
              <a:spLocks/>
            </p:cNvSpPr>
            <p:nvPr/>
          </p:nvSpPr>
          <p:spPr bwMode="auto">
            <a:xfrm>
              <a:off x="8804275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3" name="Freeform 1742"/>
            <p:cNvSpPr>
              <a:spLocks/>
            </p:cNvSpPr>
            <p:nvPr/>
          </p:nvSpPr>
          <p:spPr bwMode="auto">
            <a:xfrm>
              <a:off x="88741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4" name="Freeform 1743"/>
            <p:cNvSpPr>
              <a:spLocks/>
            </p:cNvSpPr>
            <p:nvPr/>
          </p:nvSpPr>
          <p:spPr bwMode="auto">
            <a:xfrm>
              <a:off x="8943975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5" name="Freeform 1744"/>
            <p:cNvSpPr>
              <a:spLocks/>
            </p:cNvSpPr>
            <p:nvPr/>
          </p:nvSpPr>
          <p:spPr bwMode="auto">
            <a:xfrm>
              <a:off x="8664575" y="30432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6" name="Freeform 1745"/>
            <p:cNvSpPr>
              <a:spLocks/>
            </p:cNvSpPr>
            <p:nvPr/>
          </p:nvSpPr>
          <p:spPr bwMode="auto">
            <a:xfrm>
              <a:off x="87344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7" name="Freeform 1746"/>
            <p:cNvSpPr>
              <a:spLocks/>
            </p:cNvSpPr>
            <p:nvPr/>
          </p:nvSpPr>
          <p:spPr bwMode="auto">
            <a:xfrm>
              <a:off x="85947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8" name="Freeform 1747"/>
            <p:cNvSpPr>
              <a:spLocks/>
            </p:cNvSpPr>
            <p:nvPr/>
          </p:nvSpPr>
          <p:spPr bwMode="auto">
            <a:xfrm>
              <a:off x="85947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9" name="Freeform 1748"/>
            <p:cNvSpPr>
              <a:spLocks/>
            </p:cNvSpPr>
            <p:nvPr/>
          </p:nvSpPr>
          <p:spPr bwMode="auto">
            <a:xfrm>
              <a:off x="8804275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0" name="Freeform 1749"/>
            <p:cNvSpPr>
              <a:spLocks/>
            </p:cNvSpPr>
            <p:nvPr/>
          </p:nvSpPr>
          <p:spPr bwMode="auto">
            <a:xfrm>
              <a:off x="88741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1" name="Freeform 1750"/>
            <p:cNvSpPr>
              <a:spLocks/>
            </p:cNvSpPr>
            <p:nvPr/>
          </p:nvSpPr>
          <p:spPr bwMode="auto">
            <a:xfrm>
              <a:off x="8943975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2" name="Freeform 1751"/>
            <p:cNvSpPr>
              <a:spLocks/>
            </p:cNvSpPr>
            <p:nvPr/>
          </p:nvSpPr>
          <p:spPr bwMode="auto">
            <a:xfrm>
              <a:off x="9012238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3" name="Freeform 1752"/>
            <p:cNvSpPr>
              <a:spLocks/>
            </p:cNvSpPr>
            <p:nvPr/>
          </p:nvSpPr>
          <p:spPr bwMode="auto">
            <a:xfrm>
              <a:off x="9069388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4" name="Freeform 1753"/>
            <p:cNvSpPr>
              <a:spLocks/>
            </p:cNvSpPr>
            <p:nvPr/>
          </p:nvSpPr>
          <p:spPr bwMode="auto">
            <a:xfrm>
              <a:off x="9102725" y="31829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5" name="Freeform 1754"/>
            <p:cNvSpPr>
              <a:spLocks/>
            </p:cNvSpPr>
            <p:nvPr/>
          </p:nvSpPr>
          <p:spPr bwMode="auto">
            <a:xfrm>
              <a:off x="9153525" y="3384551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6" name="Freeform 1755"/>
            <p:cNvSpPr>
              <a:spLocks/>
            </p:cNvSpPr>
            <p:nvPr/>
          </p:nvSpPr>
          <p:spPr bwMode="auto">
            <a:xfrm>
              <a:off x="9153525" y="3457576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7" name="Freeform 1756"/>
            <p:cNvSpPr>
              <a:spLocks/>
            </p:cNvSpPr>
            <p:nvPr/>
          </p:nvSpPr>
          <p:spPr bwMode="auto">
            <a:xfrm>
              <a:off x="9220200" y="35321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8" name="Freeform 1757"/>
            <p:cNvSpPr>
              <a:spLocks/>
            </p:cNvSpPr>
            <p:nvPr/>
          </p:nvSpPr>
          <p:spPr bwMode="auto">
            <a:xfrm>
              <a:off x="9293225" y="359410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9" name="Freeform 1758"/>
            <p:cNvSpPr>
              <a:spLocks/>
            </p:cNvSpPr>
            <p:nvPr/>
          </p:nvSpPr>
          <p:spPr bwMode="auto">
            <a:xfrm>
              <a:off x="9234488" y="36639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0" name="Freeform 1759"/>
            <p:cNvSpPr>
              <a:spLocks/>
            </p:cNvSpPr>
            <p:nvPr/>
          </p:nvSpPr>
          <p:spPr bwMode="auto">
            <a:xfrm>
              <a:off x="9082088" y="36639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1" name="Freeform 1760"/>
            <p:cNvSpPr>
              <a:spLocks/>
            </p:cNvSpPr>
            <p:nvPr/>
          </p:nvSpPr>
          <p:spPr bwMode="auto">
            <a:xfrm>
              <a:off x="9291638" y="37353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2" name="Freeform 1761"/>
            <p:cNvSpPr>
              <a:spLocks/>
            </p:cNvSpPr>
            <p:nvPr/>
          </p:nvSpPr>
          <p:spPr bwMode="auto">
            <a:xfrm>
              <a:off x="9351963" y="3735388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3" name="Freeform 1762"/>
            <p:cNvSpPr>
              <a:spLocks/>
            </p:cNvSpPr>
            <p:nvPr/>
          </p:nvSpPr>
          <p:spPr bwMode="auto">
            <a:xfrm>
              <a:off x="9012238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4" name="Freeform 1763"/>
            <p:cNvSpPr>
              <a:spLocks/>
            </p:cNvSpPr>
            <p:nvPr/>
          </p:nvSpPr>
          <p:spPr bwMode="auto">
            <a:xfrm>
              <a:off x="9012238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5" name="Freeform 1764"/>
            <p:cNvSpPr>
              <a:spLocks/>
            </p:cNvSpPr>
            <p:nvPr/>
          </p:nvSpPr>
          <p:spPr bwMode="auto">
            <a:xfrm>
              <a:off x="9012238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6" name="Freeform 1765"/>
            <p:cNvSpPr>
              <a:spLocks/>
            </p:cNvSpPr>
            <p:nvPr/>
          </p:nvSpPr>
          <p:spPr bwMode="auto">
            <a:xfrm>
              <a:off x="8382000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7" name="Freeform 1766"/>
            <p:cNvSpPr>
              <a:spLocks/>
            </p:cNvSpPr>
            <p:nvPr/>
          </p:nvSpPr>
          <p:spPr bwMode="auto">
            <a:xfrm>
              <a:off x="8451850" y="324643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8" name="Freeform 1767"/>
            <p:cNvSpPr>
              <a:spLocks/>
            </p:cNvSpPr>
            <p:nvPr/>
          </p:nvSpPr>
          <p:spPr bwMode="auto">
            <a:xfrm>
              <a:off x="8521700" y="3246438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9" name="Freeform 1768"/>
            <p:cNvSpPr>
              <a:spLocks/>
            </p:cNvSpPr>
            <p:nvPr/>
          </p:nvSpPr>
          <p:spPr bwMode="auto">
            <a:xfrm>
              <a:off x="8382000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0" name="Freeform 1769"/>
            <p:cNvSpPr>
              <a:spLocks/>
            </p:cNvSpPr>
            <p:nvPr/>
          </p:nvSpPr>
          <p:spPr bwMode="auto">
            <a:xfrm>
              <a:off x="8451850" y="31750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1" name="Freeform 1770"/>
            <p:cNvSpPr>
              <a:spLocks/>
            </p:cNvSpPr>
            <p:nvPr/>
          </p:nvSpPr>
          <p:spPr bwMode="auto">
            <a:xfrm>
              <a:off x="8521700" y="31750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2" name="Freeform 1771"/>
            <p:cNvSpPr>
              <a:spLocks/>
            </p:cNvSpPr>
            <p:nvPr/>
          </p:nvSpPr>
          <p:spPr bwMode="auto">
            <a:xfrm>
              <a:off x="8664575" y="3246438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3" name="Freeform 1772"/>
            <p:cNvSpPr>
              <a:spLocks/>
            </p:cNvSpPr>
            <p:nvPr/>
          </p:nvSpPr>
          <p:spPr bwMode="auto">
            <a:xfrm>
              <a:off x="8734425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4" name="Freeform 1773"/>
            <p:cNvSpPr>
              <a:spLocks/>
            </p:cNvSpPr>
            <p:nvPr/>
          </p:nvSpPr>
          <p:spPr bwMode="auto">
            <a:xfrm>
              <a:off x="8804275" y="324643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5" name="Freeform 1774"/>
            <p:cNvSpPr>
              <a:spLocks/>
            </p:cNvSpPr>
            <p:nvPr/>
          </p:nvSpPr>
          <p:spPr bwMode="auto">
            <a:xfrm>
              <a:off x="8664575" y="31750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6" name="Freeform 1775"/>
            <p:cNvSpPr>
              <a:spLocks/>
            </p:cNvSpPr>
            <p:nvPr/>
          </p:nvSpPr>
          <p:spPr bwMode="auto">
            <a:xfrm>
              <a:off x="87344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7" name="Freeform 1776"/>
            <p:cNvSpPr>
              <a:spLocks/>
            </p:cNvSpPr>
            <p:nvPr/>
          </p:nvSpPr>
          <p:spPr bwMode="auto">
            <a:xfrm>
              <a:off x="8594725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8" name="Freeform 1777"/>
            <p:cNvSpPr>
              <a:spLocks/>
            </p:cNvSpPr>
            <p:nvPr/>
          </p:nvSpPr>
          <p:spPr bwMode="auto">
            <a:xfrm>
              <a:off x="85947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9" name="Freeform 1778"/>
            <p:cNvSpPr>
              <a:spLocks/>
            </p:cNvSpPr>
            <p:nvPr/>
          </p:nvSpPr>
          <p:spPr bwMode="auto">
            <a:xfrm>
              <a:off x="8804275" y="31750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0" name="Freeform 1779"/>
            <p:cNvSpPr>
              <a:spLocks/>
            </p:cNvSpPr>
            <p:nvPr/>
          </p:nvSpPr>
          <p:spPr bwMode="auto">
            <a:xfrm>
              <a:off x="88741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1" name="Freeform 1780"/>
            <p:cNvSpPr>
              <a:spLocks/>
            </p:cNvSpPr>
            <p:nvPr/>
          </p:nvSpPr>
          <p:spPr bwMode="auto">
            <a:xfrm>
              <a:off x="8943975" y="31750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2" name="Freeform 1781"/>
            <p:cNvSpPr>
              <a:spLocks/>
            </p:cNvSpPr>
            <p:nvPr/>
          </p:nvSpPr>
          <p:spPr bwMode="auto">
            <a:xfrm>
              <a:off x="9288463" y="43640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3" name="Freeform 1782"/>
            <p:cNvSpPr>
              <a:spLocks/>
            </p:cNvSpPr>
            <p:nvPr/>
          </p:nvSpPr>
          <p:spPr bwMode="auto">
            <a:xfrm>
              <a:off x="9429750" y="40005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4" name="Freeform 1783"/>
            <p:cNvSpPr>
              <a:spLocks/>
            </p:cNvSpPr>
            <p:nvPr/>
          </p:nvSpPr>
          <p:spPr bwMode="auto">
            <a:xfrm>
              <a:off x="9429750" y="39385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5" name="Freeform 1784"/>
            <p:cNvSpPr>
              <a:spLocks/>
            </p:cNvSpPr>
            <p:nvPr/>
          </p:nvSpPr>
          <p:spPr bwMode="auto">
            <a:xfrm>
              <a:off x="9501188" y="45021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1 w 155"/>
                <a:gd name="T23" fmla="*/ 145 h 155"/>
                <a:gd name="T24" fmla="*/ 28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5 w 155"/>
                <a:gd name="T63" fmla="*/ 41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6" name="Freeform 1785"/>
            <p:cNvSpPr>
              <a:spLocks/>
            </p:cNvSpPr>
            <p:nvPr/>
          </p:nvSpPr>
          <p:spPr bwMode="auto">
            <a:xfrm>
              <a:off x="9571038" y="45021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7" name="Freeform 1786"/>
            <p:cNvSpPr>
              <a:spLocks/>
            </p:cNvSpPr>
            <p:nvPr/>
          </p:nvSpPr>
          <p:spPr bwMode="auto">
            <a:xfrm>
              <a:off x="9363075" y="45021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1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8" name="Freeform 1787"/>
            <p:cNvSpPr>
              <a:spLocks/>
            </p:cNvSpPr>
            <p:nvPr/>
          </p:nvSpPr>
          <p:spPr bwMode="auto">
            <a:xfrm>
              <a:off x="9571038" y="44307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9" name="Freeform 1788"/>
            <p:cNvSpPr>
              <a:spLocks/>
            </p:cNvSpPr>
            <p:nvPr/>
          </p:nvSpPr>
          <p:spPr bwMode="auto">
            <a:xfrm>
              <a:off x="9642475" y="44307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0" name="Freeform 1789"/>
            <p:cNvSpPr>
              <a:spLocks/>
            </p:cNvSpPr>
            <p:nvPr/>
          </p:nvSpPr>
          <p:spPr bwMode="auto">
            <a:xfrm>
              <a:off x="9288463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1" name="Freeform 1790"/>
            <p:cNvSpPr>
              <a:spLocks/>
            </p:cNvSpPr>
            <p:nvPr/>
          </p:nvSpPr>
          <p:spPr bwMode="auto">
            <a:xfrm>
              <a:off x="9288463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2" name="Freeform 1791"/>
            <p:cNvSpPr>
              <a:spLocks/>
            </p:cNvSpPr>
            <p:nvPr/>
          </p:nvSpPr>
          <p:spPr bwMode="auto">
            <a:xfrm>
              <a:off x="9432925" y="4646613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3" name="Freeform 1792"/>
            <p:cNvSpPr>
              <a:spLocks/>
            </p:cNvSpPr>
            <p:nvPr/>
          </p:nvSpPr>
          <p:spPr bwMode="auto">
            <a:xfrm>
              <a:off x="9501188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4" name="Freeform 1793"/>
            <p:cNvSpPr>
              <a:spLocks/>
            </p:cNvSpPr>
            <p:nvPr/>
          </p:nvSpPr>
          <p:spPr bwMode="auto">
            <a:xfrm>
              <a:off x="9571038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5" name="Freeform 1794"/>
            <p:cNvSpPr>
              <a:spLocks/>
            </p:cNvSpPr>
            <p:nvPr/>
          </p:nvSpPr>
          <p:spPr bwMode="auto">
            <a:xfrm>
              <a:off x="9642475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6" name="Freeform 1795"/>
            <p:cNvSpPr>
              <a:spLocks/>
            </p:cNvSpPr>
            <p:nvPr/>
          </p:nvSpPr>
          <p:spPr bwMode="auto">
            <a:xfrm>
              <a:off x="9712325" y="4081463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7" name="Freeform 1796"/>
            <p:cNvSpPr>
              <a:spLocks/>
            </p:cNvSpPr>
            <p:nvPr/>
          </p:nvSpPr>
          <p:spPr bwMode="auto">
            <a:xfrm>
              <a:off x="9572625" y="408146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8" name="Freeform 1797"/>
            <p:cNvSpPr>
              <a:spLocks/>
            </p:cNvSpPr>
            <p:nvPr/>
          </p:nvSpPr>
          <p:spPr bwMode="auto">
            <a:xfrm>
              <a:off x="9432925" y="45751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9" name="Freeform 1798"/>
            <p:cNvSpPr>
              <a:spLocks/>
            </p:cNvSpPr>
            <p:nvPr/>
          </p:nvSpPr>
          <p:spPr bwMode="auto">
            <a:xfrm>
              <a:off x="9501188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0" name="Freeform 1799"/>
            <p:cNvSpPr>
              <a:spLocks/>
            </p:cNvSpPr>
            <p:nvPr/>
          </p:nvSpPr>
          <p:spPr bwMode="auto">
            <a:xfrm>
              <a:off x="9363075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1" name="Freeform 1800"/>
            <p:cNvSpPr>
              <a:spLocks/>
            </p:cNvSpPr>
            <p:nvPr/>
          </p:nvSpPr>
          <p:spPr bwMode="auto">
            <a:xfrm>
              <a:off x="9363075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2" name="Freeform 1801"/>
            <p:cNvSpPr>
              <a:spLocks/>
            </p:cNvSpPr>
            <p:nvPr/>
          </p:nvSpPr>
          <p:spPr bwMode="auto">
            <a:xfrm>
              <a:off x="9571038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3" name="Freeform 1802"/>
            <p:cNvSpPr>
              <a:spLocks/>
            </p:cNvSpPr>
            <p:nvPr/>
          </p:nvSpPr>
          <p:spPr bwMode="auto">
            <a:xfrm>
              <a:off x="9642475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4" name="Freeform 1803"/>
            <p:cNvSpPr>
              <a:spLocks/>
            </p:cNvSpPr>
            <p:nvPr/>
          </p:nvSpPr>
          <p:spPr bwMode="auto">
            <a:xfrm>
              <a:off x="9288463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5" name="Freeform 1804"/>
            <p:cNvSpPr>
              <a:spLocks/>
            </p:cNvSpPr>
            <p:nvPr/>
          </p:nvSpPr>
          <p:spPr bwMode="auto">
            <a:xfrm>
              <a:off x="9288463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6" name="Freeform 1805"/>
            <p:cNvSpPr>
              <a:spLocks/>
            </p:cNvSpPr>
            <p:nvPr/>
          </p:nvSpPr>
          <p:spPr bwMode="auto">
            <a:xfrm>
              <a:off x="9432925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7" name="Freeform 1806"/>
            <p:cNvSpPr>
              <a:spLocks/>
            </p:cNvSpPr>
            <p:nvPr/>
          </p:nvSpPr>
          <p:spPr bwMode="auto">
            <a:xfrm>
              <a:off x="9501188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8" name="Freeform 1807"/>
            <p:cNvSpPr>
              <a:spLocks/>
            </p:cNvSpPr>
            <p:nvPr/>
          </p:nvSpPr>
          <p:spPr bwMode="auto">
            <a:xfrm>
              <a:off x="9571038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9" name="Freeform 1808"/>
            <p:cNvSpPr>
              <a:spLocks/>
            </p:cNvSpPr>
            <p:nvPr/>
          </p:nvSpPr>
          <p:spPr bwMode="auto">
            <a:xfrm>
              <a:off x="9642475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0" name="Freeform 1809"/>
            <p:cNvSpPr>
              <a:spLocks/>
            </p:cNvSpPr>
            <p:nvPr/>
          </p:nvSpPr>
          <p:spPr bwMode="auto">
            <a:xfrm>
              <a:off x="9432925" y="47164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1" name="Freeform 1810"/>
            <p:cNvSpPr>
              <a:spLocks/>
            </p:cNvSpPr>
            <p:nvPr/>
          </p:nvSpPr>
          <p:spPr bwMode="auto">
            <a:xfrm>
              <a:off x="9501188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2" name="Freeform 1811"/>
            <p:cNvSpPr>
              <a:spLocks/>
            </p:cNvSpPr>
            <p:nvPr/>
          </p:nvSpPr>
          <p:spPr bwMode="auto">
            <a:xfrm>
              <a:off x="9363075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3" name="Freeform 1812"/>
            <p:cNvSpPr>
              <a:spLocks/>
            </p:cNvSpPr>
            <p:nvPr/>
          </p:nvSpPr>
          <p:spPr bwMode="auto">
            <a:xfrm>
              <a:off x="9363075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4" name="Freeform 1814"/>
            <p:cNvSpPr>
              <a:spLocks/>
            </p:cNvSpPr>
            <p:nvPr/>
          </p:nvSpPr>
          <p:spPr bwMode="auto">
            <a:xfrm>
              <a:off x="9571038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5" name="Freeform 1815"/>
            <p:cNvSpPr>
              <a:spLocks/>
            </p:cNvSpPr>
            <p:nvPr/>
          </p:nvSpPr>
          <p:spPr bwMode="auto">
            <a:xfrm>
              <a:off x="9642475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6" name="Freeform 1816"/>
            <p:cNvSpPr>
              <a:spLocks/>
            </p:cNvSpPr>
            <p:nvPr/>
          </p:nvSpPr>
          <p:spPr bwMode="auto">
            <a:xfrm>
              <a:off x="9712325" y="415290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7" name="Freeform 1817"/>
            <p:cNvSpPr>
              <a:spLocks/>
            </p:cNvSpPr>
            <p:nvPr/>
          </p:nvSpPr>
          <p:spPr bwMode="auto">
            <a:xfrm>
              <a:off x="9640888" y="41529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8" name="Freeform 1818"/>
            <p:cNvSpPr>
              <a:spLocks/>
            </p:cNvSpPr>
            <p:nvPr/>
          </p:nvSpPr>
          <p:spPr bwMode="auto">
            <a:xfrm>
              <a:off x="9288463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9" name="Freeform 1819"/>
            <p:cNvSpPr>
              <a:spLocks/>
            </p:cNvSpPr>
            <p:nvPr/>
          </p:nvSpPr>
          <p:spPr bwMode="auto">
            <a:xfrm>
              <a:off x="9288463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0" name="Freeform 1820"/>
            <p:cNvSpPr>
              <a:spLocks/>
            </p:cNvSpPr>
            <p:nvPr/>
          </p:nvSpPr>
          <p:spPr bwMode="auto">
            <a:xfrm>
              <a:off x="9432925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1" name="Freeform 1821"/>
            <p:cNvSpPr>
              <a:spLocks/>
            </p:cNvSpPr>
            <p:nvPr/>
          </p:nvSpPr>
          <p:spPr bwMode="auto">
            <a:xfrm>
              <a:off x="9501188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2" name="Freeform 1822"/>
            <p:cNvSpPr>
              <a:spLocks/>
            </p:cNvSpPr>
            <p:nvPr/>
          </p:nvSpPr>
          <p:spPr bwMode="auto">
            <a:xfrm>
              <a:off x="9571038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3" name="Freeform 1823"/>
            <p:cNvSpPr>
              <a:spLocks/>
            </p:cNvSpPr>
            <p:nvPr/>
          </p:nvSpPr>
          <p:spPr bwMode="auto">
            <a:xfrm>
              <a:off x="9432925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4" name="Freeform 1824"/>
            <p:cNvSpPr>
              <a:spLocks/>
            </p:cNvSpPr>
            <p:nvPr/>
          </p:nvSpPr>
          <p:spPr bwMode="auto">
            <a:xfrm>
              <a:off x="9501188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5" name="Freeform 1825"/>
            <p:cNvSpPr>
              <a:spLocks/>
            </p:cNvSpPr>
            <p:nvPr/>
          </p:nvSpPr>
          <p:spPr bwMode="auto">
            <a:xfrm>
              <a:off x="9363075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6" name="Freeform 1826"/>
            <p:cNvSpPr>
              <a:spLocks/>
            </p:cNvSpPr>
            <p:nvPr/>
          </p:nvSpPr>
          <p:spPr bwMode="auto">
            <a:xfrm>
              <a:off x="9363075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7" name="Freeform 1827"/>
            <p:cNvSpPr>
              <a:spLocks/>
            </p:cNvSpPr>
            <p:nvPr/>
          </p:nvSpPr>
          <p:spPr bwMode="auto">
            <a:xfrm>
              <a:off x="9571038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8" name="Freeform 1828"/>
            <p:cNvSpPr>
              <a:spLocks/>
            </p:cNvSpPr>
            <p:nvPr/>
          </p:nvSpPr>
          <p:spPr bwMode="auto">
            <a:xfrm>
              <a:off x="9642475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9" name="Freeform 1829"/>
            <p:cNvSpPr>
              <a:spLocks/>
            </p:cNvSpPr>
            <p:nvPr/>
          </p:nvSpPr>
          <p:spPr bwMode="auto">
            <a:xfrm>
              <a:off x="9288463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0" name="Freeform 1830"/>
            <p:cNvSpPr>
              <a:spLocks/>
            </p:cNvSpPr>
            <p:nvPr/>
          </p:nvSpPr>
          <p:spPr bwMode="auto">
            <a:xfrm>
              <a:off x="9432925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1" name="Freeform 1831"/>
            <p:cNvSpPr>
              <a:spLocks/>
            </p:cNvSpPr>
            <p:nvPr/>
          </p:nvSpPr>
          <p:spPr bwMode="auto">
            <a:xfrm>
              <a:off x="9501188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2" name="Freeform 1832"/>
            <p:cNvSpPr>
              <a:spLocks/>
            </p:cNvSpPr>
            <p:nvPr/>
          </p:nvSpPr>
          <p:spPr bwMode="auto">
            <a:xfrm>
              <a:off x="9571038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3" name="Freeform 1833"/>
            <p:cNvSpPr>
              <a:spLocks/>
            </p:cNvSpPr>
            <p:nvPr/>
          </p:nvSpPr>
          <p:spPr bwMode="auto">
            <a:xfrm>
              <a:off x="96424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4" name="Freeform 1834"/>
            <p:cNvSpPr>
              <a:spLocks/>
            </p:cNvSpPr>
            <p:nvPr/>
          </p:nvSpPr>
          <p:spPr bwMode="auto">
            <a:xfrm>
              <a:off x="9712325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5" name="Freeform 1835"/>
            <p:cNvSpPr>
              <a:spLocks/>
            </p:cNvSpPr>
            <p:nvPr/>
          </p:nvSpPr>
          <p:spPr bwMode="auto">
            <a:xfrm>
              <a:off x="93630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6" name="Freeform 1836"/>
            <p:cNvSpPr>
              <a:spLocks/>
            </p:cNvSpPr>
            <p:nvPr/>
          </p:nvSpPr>
          <p:spPr bwMode="auto">
            <a:xfrm>
              <a:off x="9288463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7" name="Freeform 1837"/>
            <p:cNvSpPr>
              <a:spLocks/>
            </p:cNvSpPr>
            <p:nvPr/>
          </p:nvSpPr>
          <p:spPr bwMode="auto">
            <a:xfrm>
              <a:off x="9288463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8" name="Freeform 1838"/>
            <p:cNvSpPr>
              <a:spLocks/>
            </p:cNvSpPr>
            <p:nvPr/>
          </p:nvSpPr>
          <p:spPr bwMode="auto">
            <a:xfrm>
              <a:off x="9223375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9" name="Freeform 1839"/>
            <p:cNvSpPr>
              <a:spLocks/>
            </p:cNvSpPr>
            <p:nvPr/>
          </p:nvSpPr>
          <p:spPr bwMode="auto">
            <a:xfrm>
              <a:off x="9223375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0" name="Freeform 1840"/>
            <p:cNvSpPr>
              <a:spLocks/>
            </p:cNvSpPr>
            <p:nvPr/>
          </p:nvSpPr>
          <p:spPr bwMode="auto">
            <a:xfrm>
              <a:off x="9223375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1" name="Freeform 1841"/>
            <p:cNvSpPr>
              <a:spLocks/>
            </p:cNvSpPr>
            <p:nvPr/>
          </p:nvSpPr>
          <p:spPr bwMode="auto">
            <a:xfrm>
              <a:off x="9223375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2" name="Freeform 1842"/>
            <p:cNvSpPr>
              <a:spLocks/>
            </p:cNvSpPr>
            <p:nvPr/>
          </p:nvSpPr>
          <p:spPr bwMode="auto">
            <a:xfrm>
              <a:off x="9223375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3" name="Freeform 1843"/>
            <p:cNvSpPr>
              <a:spLocks/>
            </p:cNvSpPr>
            <p:nvPr/>
          </p:nvSpPr>
          <p:spPr bwMode="auto">
            <a:xfrm>
              <a:off x="9223375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4" name="Freeform 1844"/>
            <p:cNvSpPr>
              <a:spLocks/>
            </p:cNvSpPr>
            <p:nvPr/>
          </p:nvSpPr>
          <p:spPr bwMode="auto">
            <a:xfrm>
              <a:off x="9223375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5" name="Freeform 1845"/>
            <p:cNvSpPr>
              <a:spLocks/>
            </p:cNvSpPr>
            <p:nvPr/>
          </p:nvSpPr>
          <p:spPr bwMode="auto">
            <a:xfrm>
              <a:off x="9223375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6" name="Freeform 1846"/>
            <p:cNvSpPr>
              <a:spLocks/>
            </p:cNvSpPr>
            <p:nvPr/>
          </p:nvSpPr>
          <p:spPr bwMode="auto">
            <a:xfrm>
              <a:off x="915035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7" name="Freeform 1847"/>
            <p:cNvSpPr>
              <a:spLocks/>
            </p:cNvSpPr>
            <p:nvPr/>
          </p:nvSpPr>
          <p:spPr bwMode="auto">
            <a:xfrm>
              <a:off x="915035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8" name="Freeform 1848"/>
            <p:cNvSpPr>
              <a:spLocks/>
            </p:cNvSpPr>
            <p:nvPr/>
          </p:nvSpPr>
          <p:spPr bwMode="auto">
            <a:xfrm>
              <a:off x="91503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9" name="Freeform 1849"/>
            <p:cNvSpPr>
              <a:spLocks/>
            </p:cNvSpPr>
            <p:nvPr/>
          </p:nvSpPr>
          <p:spPr bwMode="auto">
            <a:xfrm>
              <a:off x="91503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0" name="Freeform 1850"/>
            <p:cNvSpPr>
              <a:spLocks/>
            </p:cNvSpPr>
            <p:nvPr/>
          </p:nvSpPr>
          <p:spPr bwMode="auto">
            <a:xfrm>
              <a:off x="91503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1" name="Freeform 1851"/>
            <p:cNvSpPr>
              <a:spLocks/>
            </p:cNvSpPr>
            <p:nvPr/>
          </p:nvSpPr>
          <p:spPr bwMode="auto">
            <a:xfrm>
              <a:off x="91503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2" name="Freeform 1852"/>
            <p:cNvSpPr>
              <a:spLocks/>
            </p:cNvSpPr>
            <p:nvPr/>
          </p:nvSpPr>
          <p:spPr bwMode="auto">
            <a:xfrm>
              <a:off x="91503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3" name="Freeform 1853"/>
            <p:cNvSpPr>
              <a:spLocks/>
            </p:cNvSpPr>
            <p:nvPr/>
          </p:nvSpPr>
          <p:spPr bwMode="auto">
            <a:xfrm>
              <a:off x="908050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4" name="Freeform 1854"/>
            <p:cNvSpPr>
              <a:spLocks/>
            </p:cNvSpPr>
            <p:nvPr/>
          </p:nvSpPr>
          <p:spPr bwMode="auto">
            <a:xfrm>
              <a:off x="908050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5" name="Freeform 1855"/>
            <p:cNvSpPr>
              <a:spLocks/>
            </p:cNvSpPr>
            <p:nvPr/>
          </p:nvSpPr>
          <p:spPr bwMode="auto">
            <a:xfrm>
              <a:off x="908050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6" name="Freeform 1856"/>
            <p:cNvSpPr>
              <a:spLocks/>
            </p:cNvSpPr>
            <p:nvPr/>
          </p:nvSpPr>
          <p:spPr bwMode="auto">
            <a:xfrm>
              <a:off x="908050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7" name="Freeform 1857"/>
            <p:cNvSpPr>
              <a:spLocks/>
            </p:cNvSpPr>
            <p:nvPr/>
          </p:nvSpPr>
          <p:spPr bwMode="auto">
            <a:xfrm>
              <a:off x="908050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8" name="Freeform 1858"/>
            <p:cNvSpPr>
              <a:spLocks/>
            </p:cNvSpPr>
            <p:nvPr/>
          </p:nvSpPr>
          <p:spPr bwMode="auto">
            <a:xfrm>
              <a:off x="908050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9" name="Freeform 1859"/>
            <p:cNvSpPr>
              <a:spLocks/>
            </p:cNvSpPr>
            <p:nvPr/>
          </p:nvSpPr>
          <p:spPr bwMode="auto">
            <a:xfrm>
              <a:off x="908050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0" name="Freeform 1860"/>
            <p:cNvSpPr>
              <a:spLocks/>
            </p:cNvSpPr>
            <p:nvPr/>
          </p:nvSpPr>
          <p:spPr bwMode="auto">
            <a:xfrm>
              <a:off x="9012238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1" name="Freeform 1861"/>
            <p:cNvSpPr>
              <a:spLocks/>
            </p:cNvSpPr>
            <p:nvPr/>
          </p:nvSpPr>
          <p:spPr bwMode="auto">
            <a:xfrm>
              <a:off x="9012238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2" name="Freeform 1862"/>
            <p:cNvSpPr>
              <a:spLocks/>
            </p:cNvSpPr>
            <p:nvPr/>
          </p:nvSpPr>
          <p:spPr bwMode="auto">
            <a:xfrm>
              <a:off x="9012238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3" name="Freeform 1863"/>
            <p:cNvSpPr>
              <a:spLocks/>
            </p:cNvSpPr>
            <p:nvPr/>
          </p:nvSpPr>
          <p:spPr bwMode="auto">
            <a:xfrm>
              <a:off x="9012238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4" name="Freeform 1864"/>
            <p:cNvSpPr>
              <a:spLocks/>
            </p:cNvSpPr>
            <p:nvPr/>
          </p:nvSpPr>
          <p:spPr bwMode="auto">
            <a:xfrm>
              <a:off x="9012238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5" name="Freeform 1865"/>
            <p:cNvSpPr>
              <a:spLocks/>
            </p:cNvSpPr>
            <p:nvPr/>
          </p:nvSpPr>
          <p:spPr bwMode="auto">
            <a:xfrm>
              <a:off x="9012238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6" name="Freeform 1866"/>
            <p:cNvSpPr>
              <a:spLocks/>
            </p:cNvSpPr>
            <p:nvPr/>
          </p:nvSpPr>
          <p:spPr bwMode="auto">
            <a:xfrm>
              <a:off x="8942388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7" name="Freeform 1867"/>
            <p:cNvSpPr>
              <a:spLocks/>
            </p:cNvSpPr>
            <p:nvPr/>
          </p:nvSpPr>
          <p:spPr bwMode="auto">
            <a:xfrm>
              <a:off x="8942388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8" name="Freeform 1868"/>
            <p:cNvSpPr>
              <a:spLocks/>
            </p:cNvSpPr>
            <p:nvPr/>
          </p:nvSpPr>
          <p:spPr bwMode="auto">
            <a:xfrm>
              <a:off x="8942388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9" name="Freeform 1869"/>
            <p:cNvSpPr>
              <a:spLocks/>
            </p:cNvSpPr>
            <p:nvPr/>
          </p:nvSpPr>
          <p:spPr bwMode="auto">
            <a:xfrm>
              <a:off x="8942388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0" name="Freeform 1870"/>
            <p:cNvSpPr>
              <a:spLocks/>
            </p:cNvSpPr>
            <p:nvPr/>
          </p:nvSpPr>
          <p:spPr bwMode="auto">
            <a:xfrm>
              <a:off x="8942388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1" name="Freeform 1871"/>
            <p:cNvSpPr>
              <a:spLocks/>
            </p:cNvSpPr>
            <p:nvPr/>
          </p:nvSpPr>
          <p:spPr bwMode="auto">
            <a:xfrm>
              <a:off x="8942388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2" name="Freeform 1872"/>
            <p:cNvSpPr>
              <a:spLocks/>
            </p:cNvSpPr>
            <p:nvPr/>
          </p:nvSpPr>
          <p:spPr bwMode="auto">
            <a:xfrm>
              <a:off x="88709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3" name="Freeform 1873"/>
            <p:cNvSpPr>
              <a:spLocks/>
            </p:cNvSpPr>
            <p:nvPr/>
          </p:nvSpPr>
          <p:spPr bwMode="auto">
            <a:xfrm>
              <a:off x="88709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4" name="Freeform 1874"/>
            <p:cNvSpPr>
              <a:spLocks/>
            </p:cNvSpPr>
            <p:nvPr/>
          </p:nvSpPr>
          <p:spPr bwMode="auto">
            <a:xfrm>
              <a:off x="88709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5" name="Freeform 1875"/>
            <p:cNvSpPr>
              <a:spLocks/>
            </p:cNvSpPr>
            <p:nvPr/>
          </p:nvSpPr>
          <p:spPr bwMode="auto">
            <a:xfrm>
              <a:off x="88709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6" name="Freeform 1876"/>
            <p:cNvSpPr>
              <a:spLocks/>
            </p:cNvSpPr>
            <p:nvPr/>
          </p:nvSpPr>
          <p:spPr bwMode="auto">
            <a:xfrm>
              <a:off x="88709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7" name="Freeform 1877"/>
            <p:cNvSpPr>
              <a:spLocks/>
            </p:cNvSpPr>
            <p:nvPr/>
          </p:nvSpPr>
          <p:spPr bwMode="auto">
            <a:xfrm>
              <a:off x="9012238" y="520382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8" name="Freeform 1878"/>
            <p:cNvSpPr>
              <a:spLocks/>
            </p:cNvSpPr>
            <p:nvPr/>
          </p:nvSpPr>
          <p:spPr bwMode="auto">
            <a:xfrm>
              <a:off x="8942388" y="520382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9" name="Freeform 1879"/>
            <p:cNvSpPr>
              <a:spLocks/>
            </p:cNvSpPr>
            <p:nvPr/>
          </p:nvSpPr>
          <p:spPr bwMode="auto">
            <a:xfrm>
              <a:off x="8870950" y="520382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0" name="Freeform 1880"/>
            <p:cNvSpPr>
              <a:spLocks/>
            </p:cNvSpPr>
            <p:nvPr/>
          </p:nvSpPr>
          <p:spPr bwMode="auto">
            <a:xfrm>
              <a:off x="9432925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1" name="Freeform 1881"/>
            <p:cNvSpPr>
              <a:spLocks/>
            </p:cNvSpPr>
            <p:nvPr/>
          </p:nvSpPr>
          <p:spPr bwMode="auto">
            <a:xfrm>
              <a:off x="9501188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2" name="Freeform 1882"/>
            <p:cNvSpPr>
              <a:spLocks/>
            </p:cNvSpPr>
            <p:nvPr/>
          </p:nvSpPr>
          <p:spPr bwMode="auto">
            <a:xfrm>
              <a:off x="9571038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3" name="Freeform 1883"/>
            <p:cNvSpPr>
              <a:spLocks/>
            </p:cNvSpPr>
            <p:nvPr/>
          </p:nvSpPr>
          <p:spPr bwMode="auto">
            <a:xfrm>
              <a:off x="96424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4" name="Freeform 1884"/>
            <p:cNvSpPr>
              <a:spLocks/>
            </p:cNvSpPr>
            <p:nvPr/>
          </p:nvSpPr>
          <p:spPr bwMode="auto">
            <a:xfrm>
              <a:off x="9712325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5" name="Freeform 1885"/>
            <p:cNvSpPr>
              <a:spLocks/>
            </p:cNvSpPr>
            <p:nvPr/>
          </p:nvSpPr>
          <p:spPr bwMode="auto">
            <a:xfrm>
              <a:off x="9432925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6" name="Freeform 1886"/>
            <p:cNvSpPr>
              <a:spLocks/>
            </p:cNvSpPr>
            <p:nvPr/>
          </p:nvSpPr>
          <p:spPr bwMode="auto">
            <a:xfrm>
              <a:off x="9501188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4 h 155"/>
                <a:gd name="T24" fmla="*/ 28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7" name="Freeform 1887"/>
            <p:cNvSpPr>
              <a:spLocks/>
            </p:cNvSpPr>
            <p:nvPr/>
          </p:nvSpPr>
          <p:spPr bwMode="auto">
            <a:xfrm>
              <a:off x="93630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8" name="Freeform 1888"/>
            <p:cNvSpPr>
              <a:spLocks/>
            </p:cNvSpPr>
            <p:nvPr/>
          </p:nvSpPr>
          <p:spPr bwMode="auto">
            <a:xfrm>
              <a:off x="93630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9" name="Freeform 1889"/>
            <p:cNvSpPr>
              <a:spLocks/>
            </p:cNvSpPr>
            <p:nvPr/>
          </p:nvSpPr>
          <p:spPr bwMode="auto">
            <a:xfrm>
              <a:off x="9571038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0" name="Freeform 1890"/>
            <p:cNvSpPr>
              <a:spLocks/>
            </p:cNvSpPr>
            <p:nvPr/>
          </p:nvSpPr>
          <p:spPr bwMode="auto">
            <a:xfrm>
              <a:off x="96424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1" name="Freeform 1891"/>
            <p:cNvSpPr>
              <a:spLocks/>
            </p:cNvSpPr>
            <p:nvPr/>
          </p:nvSpPr>
          <p:spPr bwMode="auto">
            <a:xfrm>
              <a:off x="9712325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2" name="Freeform 1892"/>
            <p:cNvSpPr>
              <a:spLocks/>
            </p:cNvSpPr>
            <p:nvPr/>
          </p:nvSpPr>
          <p:spPr bwMode="auto">
            <a:xfrm>
              <a:off x="9571038" y="52752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3" name="Freeform 1893"/>
            <p:cNvSpPr>
              <a:spLocks/>
            </p:cNvSpPr>
            <p:nvPr/>
          </p:nvSpPr>
          <p:spPr bwMode="auto">
            <a:xfrm>
              <a:off x="9642475" y="52752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4" name="Freeform 1894"/>
            <p:cNvSpPr>
              <a:spLocks/>
            </p:cNvSpPr>
            <p:nvPr/>
          </p:nvSpPr>
          <p:spPr bwMode="auto">
            <a:xfrm>
              <a:off x="9712325" y="52752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5" name="Freeform 1895"/>
            <p:cNvSpPr>
              <a:spLocks/>
            </p:cNvSpPr>
            <p:nvPr/>
          </p:nvSpPr>
          <p:spPr bwMode="auto">
            <a:xfrm>
              <a:off x="9432925" y="52054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6" name="Freeform 1896"/>
            <p:cNvSpPr>
              <a:spLocks/>
            </p:cNvSpPr>
            <p:nvPr/>
          </p:nvSpPr>
          <p:spPr bwMode="auto">
            <a:xfrm>
              <a:off x="9571038" y="52054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7" name="Freeform 1897"/>
            <p:cNvSpPr>
              <a:spLocks/>
            </p:cNvSpPr>
            <p:nvPr/>
          </p:nvSpPr>
          <p:spPr bwMode="auto">
            <a:xfrm>
              <a:off x="9642475" y="52054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8" name="Freeform 1898"/>
            <p:cNvSpPr>
              <a:spLocks/>
            </p:cNvSpPr>
            <p:nvPr/>
          </p:nvSpPr>
          <p:spPr bwMode="auto">
            <a:xfrm>
              <a:off x="9712325" y="52054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9" name="Freeform 1899"/>
            <p:cNvSpPr>
              <a:spLocks/>
            </p:cNvSpPr>
            <p:nvPr/>
          </p:nvSpPr>
          <p:spPr bwMode="auto">
            <a:xfrm>
              <a:off x="9571038" y="53451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0" name="Freeform 1900"/>
            <p:cNvSpPr>
              <a:spLocks/>
            </p:cNvSpPr>
            <p:nvPr/>
          </p:nvSpPr>
          <p:spPr bwMode="auto">
            <a:xfrm>
              <a:off x="9642475" y="53451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1" name="Freeform 1901"/>
            <p:cNvSpPr>
              <a:spLocks/>
            </p:cNvSpPr>
            <p:nvPr/>
          </p:nvSpPr>
          <p:spPr bwMode="auto">
            <a:xfrm>
              <a:off x="9712325" y="53451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2" name="Freeform 1902"/>
            <p:cNvSpPr>
              <a:spLocks/>
            </p:cNvSpPr>
            <p:nvPr/>
          </p:nvSpPr>
          <p:spPr bwMode="auto">
            <a:xfrm>
              <a:off x="9642475" y="5478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0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3" name="Freeform 1903"/>
            <p:cNvSpPr>
              <a:spLocks/>
            </p:cNvSpPr>
            <p:nvPr/>
          </p:nvSpPr>
          <p:spPr bwMode="auto">
            <a:xfrm>
              <a:off x="10064750" y="43640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4" name="Freeform 1904"/>
            <p:cNvSpPr>
              <a:spLocks/>
            </p:cNvSpPr>
            <p:nvPr/>
          </p:nvSpPr>
          <p:spPr bwMode="auto">
            <a:xfrm>
              <a:off x="10136188" y="43640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5" name="Freeform 1905"/>
            <p:cNvSpPr>
              <a:spLocks/>
            </p:cNvSpPr>
            <p:nvPr/>
          </p:nvSpPr>
          <p:spPr bwMode="auto">
            <a:xfrm>
              <a:off x="9925050" y="45021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6" name="Freeform 1906"/>
            <p:cNvSpPr>
              <a:spLocks/>
            </p:cNvSpPr>
            <p:nvPr/>
          </p:nvSpPr>
          <p:spPr bwMode="auto">
            <a:xfrm>
              <a:off x="9856788" y="45021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7" name="Freeform 1907"/>
            <p:cNvSpPr>
              <a:spLocks/>
            </p:cNvSpPr>
            <p:nvPr/>
          </p:nvSpPr>
          <p:spPr bwMode="auto">
            <a:xfrm>
              <a:off x="9856788" y="44307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8" name="Freeform 1908"/>
            <p:cNvSpPr>
              <a:spLocks/>
            </p:cNvSpPr>
            <p:nvPr/>
          </p:nvSpPr>
          <p:spPr bwMode="auto">
            <a:xfrm>
              <a:off x="9782175" y="4081463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9" name="Freeform 1909"/>
            <p:cNvSpPr>
              <a:spLocks/>
            </p:cNvSpPr>
            <p:nvPr/>
          </p:nvSpPr>
          <p:spPr bwMode="auto">
            <a:xfrm>
              <a:off x="9925050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0" name="Freeform 1910"/>
            <p:cNvSpPr>
              <a:spLocks/>
            </p:cNvSpPr>
            <p:nvPr/>
          </p:nvSpPr>
          <p:spPr bwMode="auto">
            <a:xfrm>
              <a:off x="9925050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1" name="Freeform 1911"/>
            <p:cNvSpPr>
              <a:spLocks/>
            </p:cNvSpPr>
            <p:nvPr/>
          </p:nvSpPr>
          <p:spPr bwMode="auto">
            <a:xfrm>
              <a:off x="9856788" y="464661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2" name="Freeform 1912"/>
            <p:cNvSpPr>
              <a:spLocks/>
            </p:cNvSpPr>
            <p:nvPr/>
          </p:nvSpPr>
          <p:spPr bwMode="auto">
            <a:xfrm>
              <a:off x="9856788" y="4575176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3" name="Freeform 1913"/>
            <p:cNvSpPr>
              <a:spLocks/>
            </p:cNvSpPr>
            <p:nvPr/>
          </p:nvSpPr>
          <p:spPr bwMode="auto">
            <a:xfrm>
              <a:off x="9782175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4" name="Freeform 1914"/>
            <p:cNvSpPr>
              <a:spLocks/>
            </p:cNvSpPr>
            <p:nvPr/>
          </p:nvSpPr>
          <p:spPr bwMode="auto">
            <a:xfrm>
              <a:off x="9782175" y="415290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5" name="Freeform 1915"/>
            <p:cNvSpPr>
              <a:spLocks/>
            </p:cNvSpPr>
            <p:nvPr/>
          </p:nvSpPr>
          <p:spPr bwMode="auto">
            <a:xfrm>
              <a:off x="992505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6" name="Freeform 1916"/>
            <p:cNvSpPr>
              <a:spLocks/>
            </p:cNvSpPr>
            <p:nvPr/>
          </p:nvSpPr>
          <p:spPr bwMode="auto">
            <a:xfrm>
              <a:off x="9994900" y="47863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7" name="Freeform 1917"/>
            <p:cNvSpPr>
              <a:spLocks/>
            </p:cNvSpPr>
            <p:nvPr/>
          </p:nvSpPr>
          <p:spPr bwMode="auto">
            <a:xfrm>
              <a:off x="992505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8" name="Freeform 1918"/>
            <p:cNvSpPr>
              <a:spLocks/>
            </p:cNvSpPr>
            <p:nvPr/>
          </p:nvSpPr>
          <p:spPr bwMode="auto">
            <a:xfrm>
              <a:off x="9994900" y="47164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9" name="Freeform 1919"/>
            <p:cNvSpPr>
              <a:spLocks/>
            </p:cNvSpPr>
            <p:nvPr/>
          </p:nvSpPr>
          <p:spPr bwMode="auto">
            <a:xfrm>
              <a:off x="9856788" y="47863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0" name="Freeform 1920"/>
            <p:cNvSpPr>
              <a:spLocks/>
            </p:cNvSpPr>
            <p:nvPr/>
          </p:nvSpPr>
          <p:spPr bwMode="auto">
            <a:xfrm>
              <a:off x="9856788" y="47164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1" name="Freeform 1921"/>
            <p:cNvSpPr>
              <a:spLocks/>
            </p:cNvSpPr>
            <p:nvPr/>
          </p:nvSpPr>
          <p:spPr bwMode="auto">
            <a:xfrm>
              <a:off x="9782175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2" name="Freeform 1922"/>
            <p:cNvSpPr>
              <a:spLocks/>
            </p:cNvSpPr>
            <p:nvPr/>
          </p:nvSpPr>
          <p:spPr bwMode="auto">
            <a:xfrm>
              <a:off x="9850438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3" name="Freeform 1923"/>
            <p:cNvSpPr>
              <a:spLocks/>
            </p:cNvSpPr>
            <p:nvPr/>
          </p:nvSpPr>
          <p:spPr bwMode="auto">
            <a:xfrm>
              <a:off x="9850438" y="415290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4" name="Freeform 1924"/>
            <p:cNvSpPr>
              <a:spLocks/>
            </p:cNvSpPr>
            <p:nvPr/>
          </p:nvSpPr>
          <p:spPr bwMode="auto">
            <a:xfrm>
              <a:off x="9850438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5" name="Freeform 1925"/>
            <p:cNvSpPr>
              <a:spLocks/>
            </p:cNvSpPr>
            <p:nvPr/>
          </p:nvSpPr>
          <p:spPr bwMode="auto">
            <a:xfrm>
              <a:off x="9920288" y="42227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6" name="Freeform 1926"/>
            <p:cNvSpPr>
              <a:spLocks/>
            </p:cNvSpPr>
            <p:nvPr/>
          </p:nvSpPr>
          <p:spPr bwMode="auto">
            <a:xfrm>
              <a:off x="9920288" y="41529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7" name="Freeform 1927"/>
            <p:cNvSpPr>
              <a:spLocks/>
            </p:cNvSpPr>
            <p:nvPr/>
          </p:nvSpPr>
          <p:spPr bwMode="auto">
            <a:xfrm>
              <a:off x="9920288" y="42846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8" name="Freeform 1928"/>
            <p:cNvSpPr>
              <a:spLocks/>
            </p:cNvSpPr>
            <p:nvPr/>
          </p:nvSpPr>
          <p:spPr bwMode="auto">
            <a:xfrm>
              <a:off x="9991725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9" name="Freeform 1929"/>
            <p:cNvSpPr>
              <a:spLocks/>
            </p:cNvSpPr>
            <p:nvPr/>
          </p:nvSpPr>
          <p:spPr bwMode="auto">
            <a:xfrm>
              <a:off x="9991725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0" name="Freeform 1930"/>
            <p:cNvSpPr>
              <a:spLocks/>
            </p:cNvSpPr>
            <p:nvPr/>
          </p:nvSpPr>
          <p:spPr bwMode="auto">
            <a:xfrm>
              <a:off x="10059988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1" name="Freeform 1931"/>
            <p:cNvSpPr>
              <a:spLocks/>
            </p:cNvSpPr>
            <p:nvPr/>
          </p:nvSpPr>
          <p:spPr bwMode="auto">
            <a:xfrm>
              <a:off x="10129838" y="42227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2" name="Freeform 1932"/>
            <p:cNvSpPr>
              <a:spLocks/>
            </p:cNvSpPr>
            <p:nvPr/>
          </p:nvSpPr>
          <p:spPr bwMode="auto">
            <a:xfrm>
              <a:off x="10206038" y="415290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3" name="Freeform 1933"/>
            <p:cNvSpPr>
              <a:spLocks/>
            </p:cNvSpPr>
            <p:nvPr/>
          </p:nvSpPr>
          <p:spPr bwMode="auto">
            <a:xfrm>
              <a:off x="10258425" y="42275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4" name="Freeform 1934"/>
            <p:cNvSpPr>
              <a:spLocks/>
            </p:cNvSpPr>
            <p:nvPr/>
          </p:nvSpPr>
          <p:spPr bwMode="auto">
            <a:xfrm>
              <a:off x="99250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5" name="Freeform 1935"/>
            <p:cNvSpPr>
              <a:spLocks/>
            </p:cNvSpPr>
            <p:nvPr/>
          </p:nvSpPr>
          <p:spPr bwMode="auto">
            <a:xfrm>
              <a:off x="9994900" y="4919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6" name="Freeform 1936"/>
            <p:cNvSpPr>
              <a:spLocks/>
            </p:cNvSpPr>
            <p:nvPr/>
          </p:nvSpPr>
          <p:spPr bwMode="auto">
            <a:xfrm>
              <a:off x="10064750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7" name="Freeform 1937"/>
            <p:cNvSpPr>
              <a:spLocks/>
            </p:cNvSpPr>
            <p:nvPr/>
          </p:nvSpPr>
          <p:spPr bwMode="auto">
            <a:xfrm>
              <a:off x="99250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8" name="Freeform 1938"/>
            <p:cNvSpPr>
              <a:spLocks/>
            </p:cNvSpPr>
            <p:nvPr/>
          </p:nvSpPr>
          <p:spPr bwMode="auto">
            <a:xfrm>
              <a:off x="9994900" y="48482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9" name="Freeform 1939"/>
            <p:cNvSpPr>
              <a:spLocks/>
            </p:cNvSpPr>
            <p:nvPr/>
          </p:nvSpPr>
          <p:spPr bwMode="auto">
            <a:xfrm>
              <a:off x="9856788" y="4919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0" name="Freeform 1940"/>
            <p:cNvSpPr>
              <a:spLocks/>
            </p:cNvSpPr>
            <p:nvPr/>
          </p:nvSpPr>
          <p:spPr bwMode="auto">
            <a:xfrm>
              <a:off x="9639300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1" name="Freeform 1941"/>
            <p:cNvSpPr>
              <a:spLocks/>
            </p:cNvSpPr>
            <p:nvPr/>
          </p:nvSpPr>
          <p:spPr bwMode="auto">
            <a:xfrm>
              <a:off x="9710738" y="4646613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2" name="Freeform 1942"/>
            <p:cNvSpPr>
              <a:spLocks/>
            </p:cNvSpPr>
            <p:nvPr/>
          </p:nvSpPr>
          <p:spPr bwMode="auto">
            <a:xfrm>
              <a:off x="9780588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3" name="Freeform 1943"/>
            <p:cNvSpPr>
              <a:spLocks/>
            </p:cNvSpPr>
            <p:nvPr/>
          </p:nvSpPr>
          <p:spPr bwMode="auto">
            <a:xfrm>
              <a:off x="9710738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4" name="Freeform 1944"/>
            <p:cNvSpPr>
              <a:spLocks/>
            </p:cNvSpPr>
            <p:nvPr/>
          </p:nvSpPr>
          <p:spPr bwMode="auto">
            <a:xfrm>
              <a:off x="9780588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5" name="Freeform 1945"/>
            <p:cNvSpPr>
              <a:spLocks/>
            </p:cNvSpPr>
            <p:nvPr/>
          </p:nvSpPr>
          <p:spPr bwMode="auto">
            <a:xfrm>
              <a:off x="9710738" y="47164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6" name="Freeform 1946"/>
            <p:cNvSpPr>
              <a:spLocks/>
            </p:cNvSpPr>
            <p:nvPr/>
          </p:nvSpPr>
          <p:spPr bwMode="auto">
            <a:xfrm>
              <a:off x="9780588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7" name="Freeform 1947"/>
            <p:cNvSpPr>
              <a:spLocks/>
            </p:cNvSpPr>
            <p:nvPr/>
          </p:nvSpPr>
          <p:spPr bwMode="auto">
            <a:xfrm>
              <a:off x="9710738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8" name="Freeform 1948"/>
            <p:cNvSpPr>
              <a:spLocks/>
            </p:cNvSpPr>
            <p:nvPr/>
          </p:nvSpPr>
          <p:spPr bwMode="auto">
            <a:xfrm>
              <a:off x="9710738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9" name="Freeform 1949"/>
            <p:cNvSpPr>
              <a:spLocks/>
            </p:cNvSpPr>
            <p:nvPr/>
          </p:nvSpPr>
          <p:spPr bwMode="auto">
            <a:xfrm>
              <a:off x="9780588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0" name="Freeform 1950"/>
            <p:cNvSpPr>
              <a:spLocks/>
            </p:cNvSpPr>
            <p:nvPr/>
          </p:nvSpPr>
          <p:spPr bwMode="auto">
            <a:xfrm>
              <a:off x="9777413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1" name="Freeform 1951"/>
            <p:cNvSpPr>
              <a:spLocks/>
            </p:cNvSpPr>
            <p:nvPr/>
          </p:nvSpPr>
          <p:spPr bwMode="auto">
            <a:xfrm>
              <a:off x="9856788" y="48482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2" name="Freeform 1952"/>
            <p:cNvSpPr>
              <a:spLocks/>
            </p:cNvSpPr>
            <p:nvPr/>
          </p:nvSpPr>
          <p:spPr bwMode="auto">
            <a:xfrm>
              <a:off x="10064750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3" name="Freeform 1953"/>
            <p:cNvSpPr>
              <a:spLocks/>
            </p:cNvSpPr>
            <p:nvPr/>
          </p:nvSpPr>
          <p:spPr bwMode="auto">
            <a:xfrm>
              <a:off x="97821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4" name="Freeform 1954"/>
            <p:cNvSpPr>
              <a:spLocks/>
            </p:cNvSpPr>
            <p:nvPr/>
          </p:nvSpPr>
          <p:spPr bwMode="auto">
            <a:xfrm>
              <a:off x="99250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5" name="Freeform 1955"/>
            <p:cNvSpPr>
              <a:spLocks/>
            </p:cNvSpPr>
            <p:nvPr/>
          </p:nvSpPr>
          <p:spPr bwMode="auto">
            <a:xfrm>
              <a:off x="9994900" y="49926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6" name="Freeform 1956"/>
            <p:cNvSpPr>
              <a:spLocks/>
            </p:cNvSpPr>
            <p:nvPr/>
          </p:nvSpPr>
          <p:spPr bwMode="auto">
            <a:xfrm>
              <a:off x="10064750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7" name="Freeform 1957"/>
            <p:cNvSpPr>
              <a:spLocks/>
            </p:cNvSpPr>
            <p:nvPr/>
          </p:nvSpPr>
          <p:spPr bwMode="auto">
            <a:xfrm>
              <a:off x="9856788" y="49926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8" name="Freeform 1958"/>
            <p:cNvSpPr>
              <a:spLocks/>
            </p:cNvSpPr>
            <p:nvPr/>
          </p:nvSpPr>
          <p:spPr bwMode="auto">
            <a:xfrm>
              <a:off x="97821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9" name="Freeform 1959"/>
            <p:cNvSpPr>
              <a:spLocks/>
            </p:cNvSpPr>
            <p:nvPr/>
          </p:nvSpPr>
          <p:spPr bwMode="auto">
            <a:xfrm>
              <a:off x="97821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0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0" name="Freeform 1960"/>
            <p:cNvSpPr>
              <a:spLocks/>
            </p:cNvSpPr>
            <p:nvPr/>
          </p:nvSpPr>
          <p:spPr bwMode="auto">
            <a:xfrm>
              <a:off x="99250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1" name="Freeform 1961"/>
            <p:cNvSpPr>
              <a:spLocks/>
            </p:cNvSpPr>
            <p:nvPr/>
          </p:nvSpPr>
          <p:spPr bwMode="auto">
            <a:xfrm>
              <a:off x="9994900" y="51308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2" name="Freeform 1962"/>
            <p:cNvSpPr>
              <a:spLocks/>
            </p:cNvSpPr>
            <p:nvPr/>
          </p:nvSpPr>
          <p:spPr bwMode="auto">
            <a:xfrm>
              <a:off x="99250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3" name="Freeform 1963"/>
            <p:cNvSpPr>
              <a:spLocks/>
            </p:cNvSpPr>
            <p:nvPr/>
          </p:nvSpPr>
          <p:spPr bwMode="auto">
            <a:xfrm>
              <a:off x="9994900" y="5060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4" name="Freeform 1964"/>
            <p:cNvSpPr>
              <a:spLocks/>
            </p:cNvSpPr>
            <p:nvPr/>
          </p:nvSpPr>
          <p:spPr bwMode="auto">
            <a:xfrm>
              <a:off x="9856788" y="51308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5" name="Freeform 1965"/>
            <p:cNvSpPr>
              <a:spLocks/>
            </p:cNvSpPr>
            <p:nvPr/>
          </p:nvSpPr>
          <p:spPr bwMode="auto">
            <a:xfrm>
              <a:off x="9856788" y="5060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6" name="Freeform 1966"/>
            <p:cNvSpPr>
              <a:spLocks/>
            </p:cNvSpPr>
            <p:nvPr/>
          </p:nvSpPr>
          <p:spPr bwMode="auto">
            <a:xfrm>
              <a:off x="10064750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7" name="Freeform 1967"/>
            <p:cNvSpPr>
              <a:spLocks/>
            </p:cNvSpPr>
            <p:nvPr/>
          </p:nvSpPr>
          <p:spPr bwMode="auto">
            <a:xfrm>
              <a:off x="9782175" y="52752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8" name="Freeform 1968"/>
            <p:cNvSpPr>
              <a:spLocks/>
            </p:cNvSpPr>
            <p:nvPr/>
          </p:nvSpPr>
          <p:spPr bwMode="auto">
            <a:xfrm>
              <a:off x="9782175" y="52054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9" name="Freeform 1969"/>
            <p:cNvSpPr>
              <a:spLocks/>
            </p:cNvSpPr>
            <p:nvPr/>
          </p:nvSpPr>
          <p:spPr bwMode="auto">
            <a:xfrm>
              <a:off x="9925050" y="52054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0" name="Freeform 1970"/>
            <p:cNvSpPr>
              <a:spLocks/>
            </p:cNvSpPr>
            <p:nvPr/>
          </p:nvSpPr>
          <p:spPr bwMode="auto">
            <a:xfrm>
              <a:off x="9856788" y="52752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1" name="Freeform 1971"/>
            <p:cNvSpPr>
              <a:spLocks/>
            </p:cNvSpPr>
            <p:nvPr/>
          </p:nvSpPr>
          <p:spPr bwMode="auto">
            <a:xfrm>
              <a:off x="9856788" y="520541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2" name="Freeform 1972"/>
            <p:cNvSpPr>
              <a:spLocks/>
            </p:cNvSpPr>
            <p:nvPr/>
          </p:nvSpPr>
          <p:spPr bwMode="auto">
            <a:xfrm>
              <a:off x="9782175" y="53451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3" name="Freeform 1973"/>
            <p:cNvSpPr>
              <a:spLocks/>
            </p:cNvSpPr>
            <p:nvPr/>
          </p:nvSpPr>
          <p:spPr bwMode="auto">
            <a:xfrm>
              <a:off x="10263188" y="55483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4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4" name="Freeform 1974"/>
            <p:cNvSpPr>
              <a:spLocks/>
            </p:cNvSpPr>
            <p:nvPr/>
          </p:nvSpPr>
          <p:spPr bwMode="auto">
            <a:xfrm>
              <a:off x="10333038" y="55483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4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5" name="Freeform 1975"/>
            <p:cNvSpPr>
              <a:spLocks/>
            </p:cNvSpPr>
            <p:nvPr/>
          </p:nvSpPr>
          <p:spPr bwMode="auto">
            <a:xfrm>
              <a:off x="10193338" y="562292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6" name="Freeform 1976"/>
            <p:cNvSpPr>
              <a:spLocks/>
            </p:cNvSpPr>
            <p:nvPr/>
          </p:nvSpPr>
          <p:spPr bwMode="auto">
            <a:xfrm>
              <a:off x="10133013" y="562292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7" name="Freeform 1977"/>
            <p:cNvSpPr>
              <a:spLocks/>
            </p:cNvSpPr>
            <p:nvPr/>
          </p:nvSpPr>
          <p:spPr bwMode="auto">
            <a:xfrm>
              <a:off x="10617200" y="53371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8" name="Freeform 1978"/>
            <p:cNvSpPr>
              <a:spLocks/>
            </p:cNvSpPr>
            <p:nvPr/>
          </p:nvSpPr>
          <p:spPr bwMode="auto">
            <a:xfrm>
              <a:off x="10539413" y="47879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9" name="Freeform 1979"/>
            <p:cNvSpPr>
              <a:spLocks/>
            </p:cNvSpPr>
            <p:nvPr/>
          </p:nvSpPr>
          <p:spPr bwMode="auto">
            <a:xfrm>
              <a:off x="10958513" y="46418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0" name="Freeform 1980"/>
            <p:cNvSpPr>
              <a:spLocks/>
            </p:cNvSpPr>
            <p:nvPr/>
          </p:nvSpPr>
          <p:spPr bwMode="auto">
            <a:xfrm>
              <a:off x="10480675" y="47132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39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39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39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1" name="Freeform 1981"/>
            <p:cNvSpPr>
              <a:spLocks/>
            </p:cNvSpPr>
            <p:nvPr/>
          </p:nvSpPr>
          <p:spPr bwMode="auto">
            <a:xfrm>
              <a:off x="10547350" y="5411788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3 h 154"/>
                <a:gd name="T30" fmla="*/ 3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2" name="Freeform 1982"/>
            <p:cNvSpPr>
              <a:spLocks/>
            </p:cNvSpPr>
            <p:nvPr/>
          </p:nvSpPr>
          <p:spPr bwMode="auto">
            <a:xfrm>
              <a:off x="10404475" y="5478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0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3" name="Freeform 1983"/>
            <p:cNvSpPr>
              <a:spLocks/>
            </p:cNvSpPr>
            <p:nvPr/>
          </p:nvSpPr>
          <p:spPr bwMode="auto">
            <a:xfrm>
              <a:off x="8382000" y="338931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4" name="Freeform 1984"/>
            <p:cNvSpPr>
              <a:spLocks/>
            </p:cNvSpPr>
            <p:nvPr/>
          </p:nvSpPr>
          <p:spPr bwMode="auto">
            <a:xfrm>
              <a:off x="8451850" y="338931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5" name="Freeform 1985"/>
            <p:cNvSpPr>
              <a:spLocks/>
            </p:cNvSpPr>
            <p:nvPr/>
          </p:nvSpPr>
          <p:spPr bwMode="auto">
            <a:xfrm>
              <a:off x="8521700" y="33893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6" name="Freeform 1986"/>
            <p:cNvSpPr>
              <a:spLocks/>
            </p:cNvSpPr>
            <p:nvPr/>
          </p:nvSpPr>
          <p:spPr bwMode="auto">
            <a:xfrm>
              <a:off x="8382000" y="3319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7" name="Freeform 1987"/>
            <p:cNvSpPr>
              <a:spLocks/>
            </p:cNvSpPr>
            <p:nvPr/>
          </p:nvSpPr>
          <p:spPr bwMode="auto">
            <a:xfrm>
              <a:off x="8451850" y="3319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8" name="Freeform 1988"/>
            <p:cNvSpPr>
              <a:spLocks/>
            </p:cNvSpPr>
            <p:nvPr/>
          </p:nvSpPr>
          <p:spPr bwMode="auto">
            <a:xfrm>
              <a:off x="8521700" y="3319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9" name="Freeform 1989"/>
            <p:cNvSpPr>
              <a:spLocks/>
            </p:cNvSpPr>
            <p:nvPr/>
          </p:nvSpPr>
          <p:spPr bwMode="auto">
            <a:xfrm>
              <a:off x="8664575" y="338931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0" name="Freeform 1990"/>
            <p:cNvSpPr>
              <a:spLocks/>
            </p:cNvSpPr>
            <p:nvPr/>
          </p:nvSpPr>
          <p:spPr bwMode="auto">
            <a:xfrm>
              <a:off x="8594725" y="338931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1" name="Freeform 1991"/>
            <p:cNvSpPr>
              <a:spLocks/>
            </p:cNvSpPr>
            <p:nvPr/>
          </p:nvSpPr>
          <p:spPr bwMode="auto">
            <a:xfrm>
              <a:off x="8594725" y="3319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2" name="Freeform 1992"/>
            <p:cNvSpPr>
              <a:spLocks/>
            </p:cNvSpPr>
            <p:nvPr/>
          </p:nvSpPr>
          <p:spPr bwMode="auto">
            <a:xfrm>
              <a:off x="8939213" y="3878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3" name="Freeform 1993"/>
            <p:cNvSpPr>
              <a:spLocks/>
            </p:cNvSpPr>
            <p:nvPr/>
          </p:nvSpPr>
          <p:spPr bwMode="auto">
            <a:xfrm>
              <a:off x="9009063" y="3878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4" name="Freeform 1994"/>
            <p:cNvSpPr>
              <a:spLocks/>
            </p:cNvSpPr>
            <p:nvPr/>
          </p:nvSpPr>
          <p:spPr bwMode="auto">
            <a:xfrm>
              <a:off x="9078913" y="3878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5" name="Freeform 1995"/>
            <p:cNvSpPr>
              <a:spLocks/>
            </p:cNvSpPr>
            <p:nvPr/>
          </p:nvSpPr>
          <p:spPr bwMode="auto">
            <a:xfrm>
              <a:off x="9078913" y="38100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6" name="Freeform 1996"/>
            <p:cNvSpPr>
              <a:spLocks/>
            </p:cNvSpPr>
            <p:nvPr/>
          </p:nvSpPr>
          <p:spPr bwMode="auto">
            <a:xfrm>
              <a:off x="8939213" y="4019551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7" name="Freeform 1997"/>
            <p:cNvSpPr>
              <a:spLocks/>
            </p:cNvSpPr>
            <p:nvPr/>
          </p:nvSpPr>
          <p:spPr bwMode="auto">
            <a:xfrm>
              <a:off x="9009063" y="401955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8" name="Freeform 1998"/>
            <p:cNvSpPr>
              <a:spLocks/>
            </p:cNvSpPr>
            <p:nvPr/>
          </p:nvSpPr>
          <p:spPr bwMode="auto">
            <a:xfrm>
              <a:off x="9078913" y="401955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9" name="Freeform 1999"/>
            <p:cNvSpPr>
              <a:spLocks/>
            </p:cNvSpPr>
            <p:nvPr/>
          </p:nvSpPr>
          <p:spPr bwMode="auto">
            <a:xfrm>
              <a:off x="9150350" y="4019551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0" name="Freeform 2000"/>
            <p:cNvSpPr>
              <a:spLocks/>
            </p:cNvSpPr>
            <p:nvPr/>
          </p:nvSpPr>
          <p:spPr bwMode="auto">
            <a:xfrm>
              <a:off x="9150350" y="4087813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1" name="Freeform 2001"/>
            <p:cNvSpPr>
              <a:spLocks/>
            </p:cNvSpPr>
            <p:nvPr/>
          </p:nvSpPr>
          <p:spPr bwMode="auto">
            <a:xfrm>
              <a:off x="9215438" y="408781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2" name="Freeform 2002"/>
            <p:cNvSpPr>
              <a:spLocks/>
            </p:cNvSpPr>
            <p:nvPr/>
          </p:nvSpPr>
          <p:spPr bwMode="auto">
            <a:xfrm>
              <a:off x="9150350" y="415290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3" name="Freeform 2003"/>
            <p:cNvSpPr>
              <a:spLocks/>
            </p:cNvSpPr>
            <p:nvPr/>
          </p:nvSpPr>
          <p:spPr bwMode="auto">
            <a:xfrm>
              <a:off x="9220200" y="41529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4" name="Freeform 2004"/>
            <p:cNvSpPr>
              <a:spLocks/>
            </p:cNvSpPr>
            <p:nvPr/>
          </p:nvSpPr>
          <p:spPr bwMode="auto">
            <a:xfrm>
              <a:off x="8939213" y="39481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5" name="Freeform 2005"/>
            <p:cNvSpPr>
              <a:spLocks/>
            </p:cNvSpPr>
            <p:nvPr/>
          </p:nvSpPr>
          <p:spPr bwMode="auto">
            <a:xfrm>
              <a:off x="9009063" y="39481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6" name="Freeform 2006"/>
            <p:cNvSpPr>
              <a:spLocks/>
            </p:cNvSpPr>
            <p:nvPr/>
          </p:nvSpPr>
          <p:spPr bwMode="auto">
            <a:xfrm>
              <a:off x="8870950" y="4019551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7" name="Freeform 2007"/>
            <p:cNvSpPr>
              <a:spLocks/>
            </p:cNvSpPr>
            <p:nvPr/>
          </p:nvSpPr>
          <p:spPr bwMode="auto">
            <a:xfrm>
              <a:off x="8870950" y="39481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8" name="Freeform 2008"/>
            <p:cNvSpPr>
              <a:spLocks/>
            </p:cNvSpPr>
            <p:nvPr/>
          </p:nvSpPr>
          <p:spPr bwMode="auto">
            <a:xfrm>
              <a:off x="9078913" y="39481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9" name="Freeform 2009"/>
            <p:cNvSpPr>
              <a:spLocks/>
            </p:cNvSpPr>
            <p:nvPr/>
          </p:nvSpPr>
          <p:spPr bwMode="auto">
            <a:xfrm>
              <a:off x="8939213" y="40814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0" name="Freeform 2010"/>
            <p:cNvSpPr>
              <a:spLocks/>
            </p:cNvSpPr>
            <p:nvPr/>
          </p:nvSpPr>
          <p:spPr bwMode="auto">
            <a:xfrm>
              <a:off x="9009063" y="40814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1" name="Freeform 2011"/>
            <p:cNvSpPr>
              <a:spLocks/>
            </p:cNvSpPr>
            <p:nvPr/>
          </p:nvSpPr>
          <p:spPr bwMode="auto">
            <a:xfrm>
              <a:off x="8870950" y="40814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2" name="Freeform 2012"/>
            <p:cNvSpPr>
              <a:spLocks/>
            </p:cNvSpPr>
            <p:nvPr/>
          </p:nvSpPr>
          <p:spPr bwMode="auto">
            <a:xfrm>
              <a:off x="8939213" y="429101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3" name="Freeform 2013"/>
            <p:cNvSpPr>
              <a:spLocks/>
            </p:cNvSpPr>
            <p:nvPr/>
          </p:nvSpPr>
          <p:spPr bwMode="auto">
            <a:xfrm>
              <a:off x="8870950" y="429101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4" name="Freeform 2015"/>
            <p:cNvSpPr>
              <a:spLocks/>
            </p:cNvSpPr>
            <p:nvPr/>
          </p:nvSpPr>
          <p:spPr bwMode="auto">
            <a:xfrm>
              <a:off x="8732838" y="42275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5" name="Freeform 2016"/>
            <p:cNvSpPr>
              <a:spLocks/>
            </p:cNvSpPr>
            <p:nvPr/>
          </p:nvSpPr>
          <p:spPr bwMode="auto">
            <a:xfrm>
              <a:off x="8451850" y="35306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6" name="Freeform 2017"/>
            <p:cNvSpPr>
              <a:spLocks/>
            </p:cNvSpPr>
            <p:nvPr/>
          </p:nvSpPr>
          <p:spPr bwMode="auto">
            <a:xfrm>
              <a:off x="8521700" y="35306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7" name="Freeform 2018"/>
            <p:cNvSpPr>
              <a:spLocks/>
            </p:cNvSpPr>
            <p:nvPr/>
          </p:nvSpPr>
          <p:spPr bwMode="auto">
            <a:xfrm>
              <a:off x="8451850" y="346075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8" name="Freeform 2019"/>
            <p:cNvSpPr>
              <a:spLocks/>
            </p:cNvSpPr>
            <p:nvPr/>
          </p:nvSpPr>
          <p:spPr bwMode="auto">
            <a:xfrm>
              <a:off x="8521700" y="346075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9" name="Freeform 2020"/>
            <p:cNvSpPr>
              <a:spLocks/>
            </p:cNvSpPr>
            <p:nvPr/>
          </p:nvSpPr>
          <p:spPr bwMode="auto">
            <a:xfrm>
              <a:off x="8453438" y="39481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0" name="Freeform 2021"/>
            <p:cNvSpPr>
              <a:spLocks/>
            </p:cNvSpPr>
            <p:nvPr/>
          </p:nvSpPr>
          <p:spPr bwMode="auto">
            <a:xfrm>
              <a:off x="8523288" y="39481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1" name="Freeform 2022"/>
            <p:cNvSpPr>
              <a:spLocks/>
            </p:cNvSpPr>
            <p:nvPr/>
          </p:nvSpPr>
          <p:spPr bwMode="auto">
            <a:xfrm>
              <a:off x="8593138" y="39481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2" name="Freeform 2023"/>
            <p:cNvSpPr>
              <a:spLocks/>
            </p:cNvSpPr>
            <p:nvPr/>
          </p:nvSpPr>
          <p:spPr bwMode="auto">
            <a:xfrm>
              <a:off x="8593138" y="4079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3" name="Freeform 2024"/>
            <p:cNvSpPr>
              <a:spLocks/>
            </p:cNvSpPr>
            <p:nvPr/>
          </p:nvSpPr>
          <p:spPr bwMode="auto">
            <a:xfrm>
              <a:off x="8523288" y="4010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4" name="Freeform 2025"/>
            <p:cNvSpPr>
              <a:spLocks/>
            </p:cNvSpPr>
            <p:nvPr/>
          </p:nvSpPr>
          <p:spPr bwMode="auto">
            <a:xfrm>
              <a:off x="8593138" y="4010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5" name="Freeform 2026"/>
            <p:cNvSpPr>
              <a:spLocks/>
            </p:cNvSpPr>
            <p:nvPr/>
          </p:nvSpPr>
          <p:spPr bwMode="auto">
            <a:xfrm>
              <a:off x="8593138" y="41544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6" name="Freeform 2027"/>
            <p:cNvSpPr>
              <a:spLocks/>
            </p:cNvSpPr>
            <p:nvPr/>
          </p:nvSpPr>
          <p:spPr bwMode="auto">
            <a:xfrm>
              <a:off x="8661400" y="4079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7" name="Freeform 2028"/>
            <p:cNvSpPr>
              <a:spLocks/>
            </p:cNvSpPr>
            <p:nvPr/>
          </p:nvSpPr>
          <p:spPr bwMode="auto">
            <a:xfrm>
              <a:off x="8661400" y="41544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8" name="Freeform 2029"/>
            <p:cNvSpPr>
              <a:spLocks/>
            </p:cNvSpPr>
            <p:nvPr/>
          </p:nvSpPr>
          <p:spPr bwMode="auto">
            <a:xfrm>
              <a:off x="8664575" y="35306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9" name="Freeform 2030"/>
            <p:cNvSpPr>
              <a:spLocks/>
            </p:cNvSpPr>
            <p:nvPr/>
          </p:nvSpPr>
          <p:spPr bwMode="auto">
            <a:xfrm>
              <a:off x="8734425" y="35306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0" name="Freeform 2031"/>
            <p:cNvSpPr>
              <a:spLocks/>
            </p:cNvSpPr>
            <p:nvPr/>
          </p:nvSpPr>
          <p:spPr bwMode="auto">
            <a:xfrm>
              <a:off x="8664575" y="34607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1" name="Freeform 2032"/>
            <p:cNvSpPr>
              <a:spLocks/>
            </p:cNvSpPr>
            <p:nvPr/>
          </p:nvSpPr>
          <p:spPr bwMode="auto">
            <a:xfrm>
              <a:off x="8734425" y="34607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2" name="Freeform 2033"/>
            <p:cNvSpPr>
              <a:spLocks/>
            </p:cNvSpPr>
            <p:nvPr/>
          </p:nvSpPr>
          <p:spPr bwMode="auto">
            <a:xfrm>
              <a:off x="8594725" y="35306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3" name="Freeform 2034"/>
            <p:cNvSpPr>
              <a:spLocks/>
            </p:cNvSpPr>
            <p:nvPr/>
          </p:nvSpPr>
          <p:spPr bwMode="auto">
            <a:xfrm>
              <a:off x="8594725" y="34607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4" name="Freeform 2035"/>
            <p:cNvSpPr>
              <a:spLocks/>
            </p:cNvSpPr>
            <p:nvPr/>
          </p:nvSpPr>
          <p:spPr bwMode="auto">
            <a:xfrm>
              <a:off x="8451850" y="3595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5" name="Freeform 2036"/>
            <p:cNvSpPr>
              <a:spLocks/>
            </p:cNvSpPr>
            <p:nvPr/>
          </p:nvSpPr>
          <p:spPr bwMode="auto">
            <a:xfrm>
              <a:off x="8664575" y="3595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6" name="Freeform 2037"/>
            <p:cNvSpPr>
              <a:spLocks/>
            </p:cNvSpPr>
            <p:nvPr/>
          </p:nvSpPr>
          <p:spPr bwMode="auto">
            <a:xfrm>
              <a:off x="8734425" y="3595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7" name="Freeform 2038"/>
            <p:cNvSpPr>
              <a:spLocks/>
            </p:cNvSpPr>
            <p:nvPr/>
          </p:nvSpPr>
          <p:spPr bwMode="auto">
            <a:xfrm>
              <a:off x="8804275" y="3595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8" name="Freeform 2039"/>
            <p:cNvSpPr>
              <a:spLocks/>
            </p:cNvSpPr>
            <p:nvPr/>
          </p:nvSpPr>
          <p:spPr bwMode="auto">
            <a:xfrm>
              <a:off x="8594725" y="3595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9" name="Freeform 2040"/>
            <p:cNvSpPr>
              <a:spLocks/>
            </p:cNvSpPr>
            <p:nvPr/>
          </p:nvSpPr>
          <p:spPr bwMode="auto">
            <a:xfrm>
              <a:off x="8521700" y="37401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0" name="Freeform 2041"/>
            <p:cNvSpPr>
              <a:spLocks/>
            </p:cNvSpPr>
            <p:nvPr/>
          </p:nvSpPr>
          <p:spPr bwMode="auto">
            <a:xfrm>
              <a:off x="8451850" y="36703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1" name="Freeform 2042"/>
            <p:cNvSpPr>
              <a:spLocks/>
            </p:cNvSpPr>
            <p:nvPr/>
          </p:nvSpPr>
          <p:spPr bwMode="auto">
            <a:xfrm>
              <a:off x="8451850" y="38814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2" name="Freeform 2043"/>
            <p:cNvSpPr>
              <a:spLocks/>
            </p:cNvSpPr>
            <p:nvPr/>
          </p:nvSpPr>
          <p:spPr bwMode="auto">
            <a:xfrm>
              <a:off x="8521700" y="3811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3" name="Freeform 2044"/>
            <p:cNvSpPr>
              <a:spLocks/>
            </p:cNvSpPr>
            <p:nvPr/>
          </p:nvSpPr>
          <p:spPr bwMode="auto">
            <a:xfrm>
              <a:off x="8664575" y="36671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4" name="Freeform 2045"/>
            <p:cNvSpPr>
              <a:spLocks/>
            </p:cNvSpPr>
            <p:nvPr/>
          </p:nvSpPr>
          <p:spPr bwMode="auto">
            <a:xfrm>
              <a:off x="8594725" y="3881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5" name="Freeform 2046"/>
            <p:cNvSpPr>
              <a:spLocks/>
            </p:cNvSpPr>
            <p:nvPr/>
          </p:nvSpPr>
          <p:spPr bwMode="auto">
            <a:xfrm>
              <a:off x="8594725" y="38115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6" name="Freeform 2047"/>
            <p:cNvSpPr>
              <a:spLocks/>
            </p:cNvSpPr>
            <p:nvPr/>
          </p:nvSpPr>
          <p:spPr bwMode="auto">
            <a:xfrm>
              <a:off x="9083675" y="26193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7" name="Freeform 2048"/>
            <p:cNvSpPr>
              <a:spLocks/>
            </p:cNvSpPr>
            <p:nvPr/>
          </p:nvSpPr>
          <p:spPr bwMode="auto">
            <a:xfrm>
              <a:off x="8734425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8" name="Freeform 2049"/>
            <p:cNvSpPr>
              <a:spLocks/>
            </p:cNvSpPr>
            <p:nvPr/>
          </p:nvSpPr>
          <p:spPr bwMode="auto">
            <a:xfrm>
              <a:off x="8804275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9" name="Freeform 2050"/>
            <p:cNvSpPr>
              <a:spLocks/>
            </p:cNvSpPr>
            <p:nvPr/>
          </p:nvSpPr>
          <p:spPr bwMode="auto">
            <a:xfrm>
              <a:off x="8874125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0" name="Freeform 2051"/>
            <p:cNvSpPr>
              <a:spLocks/>
            </p:cNvSpPr>
            <p:nvPr/>
          </p:nvSpPr>
          <p:spPr bwMode="auto">
            <a:xfrm>
              <a:off x="8945563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1" name="Freeform 2052"/>
            <p:cNvSpPr>
              <a:spLocks/>
            </p:cNvSpPr>
            <p:nvPr/>
          </p:nvSpPr>
          <p:spPr bwMode="auto">
            <a:xfrm>
              <a:off x="9013825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2" name="Freeform 2053"/>
            <p:cNvSpPr>
              <a:spLocks/>
            </p:cNvSpPr>
            <p:nvPr/>
          </p:nvSpPr>
          <p:spPr bwMode="auto">
            <a:xfrm>
              <a:off x="8593138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3" name="Freeform 2054"/>
            <p:cNvSpPr>
              <a:spLocks/>
            </p:cNvSpPr>
            <p:nvPr/>
          </p:nvSpPr>
          <p:spPr bwMode="auto">
            <a:xfrm>
              <a:off x="8662988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4" name="Freeform 2055"/>
            <p:cNvSpPr>
              <a:spLocks/>
            </p:cNvSpPr>
            <p:nvPr/>
          </p:nvSpPr>
          <p:spPr bwMode="auto">
            <a:xfrm>
              <a:off x="9085263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5" name="Freeform 2056"/>
            <p:cNvSpPr>
              <a:spLocks/>
            </p:cNvSpPr>
            <p:nvPr/>
          </p:nvSpPr>
          <p:spPr bwMode="auto">
            <a:xfrm>
              <a:off x="9085263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6" name="Freeform 2057"/>
            <p:cNvSpPr>
              <a:spLocks/>
            </p:cNvSpPr>
            <p:nvPr/>
          </p:nvSpPr>
          <p:spPr bwMode="auto">
            <a:xfrm>
              <a:off x="91535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7" name="Freeform 2058"/>
            <p:cNvSpPr>
              <a:spLocks/>
            </p:cNvSpPr>
            <p:nvPr/>
          </p:nvSpPr>
          <p:spPr bwMode="auto">
            <a:xfrm>
              <a:off x="91535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8" name="Freeform 2059"/>
            <p:cNvSpPr>
              <a:spLocks/>
            </p:cNvSpPr>
            <p:nvPr/>
          </p:nvSpPr>
          <p:spPr bwMode="auto">
            <a:xfrm>
              <a:off x="87344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9" name="Freeform 2060"/>
            <p:cNvSpPr>
              <a:spLocks/>
            </p:cNvSpPr>
            <p:nvPr/>
          </p:nvSpPr>
          <p:spPr bwMode="auto">
            <a:xfrm>
              <a:off x="87344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0" name="Freeform 2061"/>
            <p:cNvSpPr>
              <a:spLocks/>
            </p:cNvSpPr>
            <p:nvPr/>
          </p:nvSpPr>
          <p:spPr bwMode="auto">
            <a:xfrm>
              <a:off x="88042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1" name="Freeform 2062"/>
            <p:cNvSpPr>
              <a:spLocks/>
            </p:cNvSpPr>
            <p:nvPr/>
          </p:nvSpPr>
          <p:spPr bwMode="auto">
            <a:xfrm>
              <a:off x="880427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2" name="Freeform 2063"/>
            <p:cNvSpPr>
              <a:spLocks/>
            </p:cNvSpPr>
            <p:nvPr/>
          </p:nvSpPr>
          <p:spPr bwMode="auto">
            <a:xfrm>
              <a:off x="88741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3" name="Freeform 2064"/>
            <p:cNvSpPr>
              <a:spLocks/>
            </p:cNvSpPr>
            <p:nvPr/>
          </p:nvSpPr>
          <p:spPr bwMode="auto">
            <a:xfrm>
              <a:off x="887412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4" name="Freeform 2065"/>
            <p:cNvSpPr>
              <a:spLocks/>
            </p:cNvSpPr>
            <p:nvPr/>
          </p:nvSpPr>
          <p:spPr bwMode="auto">
            <a:xfrm>
              <a:off x="89455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5" name="Freeform 2066"/>
            <p:cNvSpPr>
              <a:spLocks/>
            </p:cNvSpPr>
            <p:nvPr/>
          </p:nvSpPr>
          <p:spPr bwMode="auto">
            <a:xfrm>
              <a:off x="89455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6" name="Freeform 2067"/>
            <p:cNvSpPr>
              <a:spLocks/>
            </p:cNvSpPr>
            <p:nvPr/>
          </p:nvSpPr>
          <p:spPr bwMode="auto">
            <a:xfrm>
              <a:off x="90138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7" name="Freeform 2068"/>
            <p:cNvSpPr>
              <a:spLocks/>
            </p:cNvSpPr>
            <p:nvPr/>
          </p:nvSpPr>
          <p:spPr bwMode="auto">
            <a:xfrm>
              <a:off x="90138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8" name="Freeform 2069"/>
            <p:cNvSpPr>
              <a:spLocks/>
            </p:cNvSpPr>
            <p:nvPr/>
          </p:nvSpPr>
          <p:spPr bwMode="auto">
            <a:xfrm>
              <a:off x="8593138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9" name="Freeform 2070"/>
            <p:cNvSpPr>
              <a:spLocks/>
            </p:cNvSpPr>
            <p:nvPr/>
          </p:nvSpPr>
          <p:spPr bwMode="auto">
            <a:xfrm>
              <a:off x="8593138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0" name="Freeform 2071"/>
            <p:cNvSpPr>
              <a:spLocks/>
            </p:cNvSpPr>
            <p:nvPr/>
          </p:nvSpPr>
          <p:spPr bwMode="auto">
            <a:xfrm>
              <a:off x="8662988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1" name="Freeform 2072"/>
            <p:cNvSpPr>
              <a:spLocks/>
            </p:cNvSpPr>
            <p:nvPr/>
          </p:nvSpPr>
          <p:spPr bwMode="auto">
            <a:xfrm>
              <a:off x="8662988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2" name="Freeform 2073"/>
            <p:cNvSpPr>
              <a:spLocks/>
            </p:cNvSpPr>
            <p:nvPr/>
          </p:nvSpPr>
          <p:spPr bwMode="auto">
            <a:xfrm>
              <a:off x="9085263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3" name="Freeform 2074"/>
            <p:cNvSpPr>
              <a:spLocks/>
            </p:cNvSpPr>
            <p:nvPr/>
          </p:nvSpPr>
          <p:spPr bwMode="auto">
            <a:xfrm>
              <a:off x="9085263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4" name="Freeform 2075"/>
            <p:cNvSpPr>
              <a:spLocks/>
            </p:cNvSpPr>
            <p:nvPr/>
          </p:nvSpPr>
          <p:spPr bwMode="auto">
            <a:xfrm>
              <a:off x="91535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5" name="Freeform 2076"/>
            <p:cNvSpPr>
              <a:spLocks/>
            </p:cNvSpPr>
            <p:nvPr/>
          </p:nvSpPr>
          <p:spPr bwMode="auto">
            <a:xfrm>
              <a:off x="91535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6" name="Freeform 2077"/>
            <p:cNvSpPr>
              <a:spLocks/>
            </p:cNvSpPr>
            <p:nvPr/>
          </p:nvSpPr>
          <p:spPr bwMode="auto">
            <a:xfrm>
              <a:off x="87344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7" name="Freeform 2078"/>
            <p:cNvSpPr>
              <a:spLocks/>
            </p:cNvSpPr>
            <p:nvPr/>
          </p:nvSpPr>
          <p:spPr bwMode="auto">
            <a:xfrm>
              <a:off x="87344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8" name="Freeform 2079"/>
            <p:cNvSpPr>
              <a:spLocks/>
            </p:cNvSpPr>
            <p:nvPr/>
          </p:nvSpPr>
          <p:spPr bwMode="auto">
            <a:xfrm>
              <a:off x="880427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9" name="Freeform 2080"/>
            <p:cNvSpPr>
              <a:spLocks/>
            </p:cNvSpPr>
            <p:nvPr/>
          </p:nvSpPr>
          <p:spPr bwMode="auto">
            <a:xfrm>
              <a:off x="880427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0" name="Freeform 2081"/>
            <p:cNvSpPr>
              <a:spLocks/>
            </p:cNvSpPr>
            <p:nvPr/>
          </p:nvSpPr>
          <p:spPr bwMode="auto">
            <a:xfrm>
              <a:off x="88741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1" name="Freeform 2082"/>
            <p:cNvSpPr>
              <a:spLocks/>
            </p:cNvSpPr>
            <p:nvPr/>
          </p:nvSpPr>
          <p:spPr bwMode="auto">
            <a:xfrm>
              <a:off x="88741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2" name="Freeform 2083"/>
            <p:cNvSpPr>
              <a:spLocks/>
            </p:cNvSpPr>
            <p:nvPr/>
          </p:nvSpPr>
          <p:spPr bwMode="auto">
            <a:xfrm>
              <a:off x="89455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3" name="Freeform 2084"/>
            <p:cNvSpPr>
              <a:spLocks/>
            </p:cNvSpPr>
            <p:nvPr/>
          </p:nvSpPr>
          <p:spPr bwMode="auto">
            <a:xfrm>
              <a:off x="89455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4" name="Freeform 2085"/>
            <p:cNvSpPr>
              <a:spLocks/>
            </p:cNvSpPr>
            <p:nvPr/>
          </p:nvSpPr>
          <p:spPr bwMode="auto">
            <a:xfrm>
              <a:off x="90138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5" name="Freeform 2086"/>
            <p:cNvSpPr>
              <a:spLocks/>
            </p:cNvSpPr>
            <p:nvPr/>
          </p:nvSpPr>
          <p:spPr bwMode="auto">
            <a:xfrm>
              <a:off x="90138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6" name="Freeform 2087"/>
            <p:cNvSpPr>
              <a:spLocks/>
            </p:cNvSpPr>
            <p:nvPr/>
          </p:nvSpPr>
          <p:spPr bwMode="auto">
            <a:xfrm>
              <a:off x="9221788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7" name="Freeform 2088"/>
            <p:cNvSpPr>
              <a:spLocks/>
            </p:cNvSpPr>
            <p:nvPr/>
          </p:nvSpPr>
          <p:spPr bwMode="auto">
            <a:xfrm>
              <a:off x="9291638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8" name="Freeform 2089"/>
            <p:cNvSpPr>
              <a:spLocks/>
            </p:cNvSpPr>
            <p:nvPr/>
          </p:nvSpPr>
          <p:spPr bwMode="auto">
            <a:xfrm>
              <a:off x="936307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9" name="Freeform 2090"/>
            <p:cNvSpPr>
              <a:spLocks/>
            </p:cNvSpPr>
            <p:nvPr/>
          </p:nvSpPr>
          <p:spPr bwMode="auto">
            <a:xfrm>
              <a:off x="9432925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0" name="Freeform 2091"/>
            <p:cNvSpPr>
              <a:spLocks/>
            </p:cNvSpPr>
            <p:nvPr/>
          </p:nvSpPr>
          <p:spPr bwMode="auto">
            <a:xfrm>
              <a:off x="9502775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1" name="Freeform 2092"/>
            <p:cNvSpPr>
              <a:spLocks/>
            </p:cNvSpPr>
            <p:nvPr/>
          </p:nvSpPr>
          <p:spPr bwMode="auto">
            <a:xfrm>
              <a:off x="9571038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2" name="Freeform 2093"/>
            <p:cNvSpPr>
              <a:spLocks/>
            </p:cNvSpPr>
            <p:nvPr/>
          </p:nvSpPr>
          <p:spPr bwMode="auto">
            <a:xfrm>
              <a:off x="9572625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3" name="Freeform 2094"/>
            <p:cNvSpPr>
              <a:spLocks/>
            </p:cNvSpPr>
            <p:nvPr/>
          </p:nvSpPr>
          <p:spPr bwMode="auto">
            <a:xfrm>
              <a:off x="9572625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4" name="Freeform 2095"/>
            <p:cNvSpPr>
              <a:spLocks/>
            </p:cNvSpPr>
            <p:nvPr/>
          </p:nvSpPr>
          <p:spPr bwMode="auto">
            <a:xfrm>
              <a:off x="96424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5" name="Freeform 2096"/>
            <p:cNvSpPr>
              <a:spLocks/>
            </p:cNvSpPr>
            <p:nvPr/>
          </p:nvSpPr>
          <p:spPr bwMode="auto">
            <a:xfrm>
              <a:off x="96424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6" name="Freeform 2097"/>
            <p:cNvSpPr>
              <a:spLocks/>
            </p:cNvSpPr>
            <p:nvPr/>
          </p:nvSpPr>
          <p:spPr bwMode="auto">
            <a:xfrm>
              <a:off x="9642475" y="20637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7" name="Freeform 2098"/>
            <p:cNvSpPr>
              <a:spLocks/>
            </p:cNvSpPr>
            <p:nvPr/>
          </p:nvSpPr>
          <p:spPr bwMode="auto">
            <a:xfrm>
              <a:off x="9642475" y="213518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8" name="Freeform 2099"/>
            <p:cNvSpPr>
              <a:spLocks/>
            </p:cNvSpPr>
            <p:nvPr/>
          </p:nvSpPr>
          <p:spPr bwMode="auto">
            <a:xfrm>
              <a:off x="92233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9" name="Freeform 2100"/>
            <p:cNvSpPr>
              <a:spLocks/>
            </p:cNvSpPr>
            <p:nvPr/>
          </p:nvSpPr>
          <p:spPr bwMode="auto">
            <a:xfrm>
              <a:off x="92233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0" name="Freeform 2101"/>
            <p:cNvSpPr>
              <a:spLocks/>
            </p:cNvSpPr>
            <p:nvPr/>
          </p:nvSpPr>
          <p:spPr bwMode="auto">
            <a:xfrm>
              <a:off x="92932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1" name="Freeform 2102"/>
            <p:cNvSpPr>
              <a:spLocks/>
            </p:cNvSpPr>
            <p:nvPr/>
          </p:nvSpPr>
          <p:spPr bwMode="auto">
            <a:xfrm>
              <a:off x="929322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2" name="Freeform 2103"/>
            <p:cNvSpPr>
              <a:spLocks/>
            </p:cNvSpPr>
            <p:nvPr/>
          </p:nvSpPr>
          <p:spPr bwMode="auto">
            <a:xfrm>
              <a:off x="93630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3" name="Freeform 2104"/>
            <p:cNvSpPr>
              <a:spLocks/>
            </p:cNvSpPr>
            <p:nvPr/>
          </p:nvSpPr>
          <p:spPr bwMode="auto">
            <a:xfrm>
              <a:off x="94329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4" name="Freeform 2105"/>
            <p:cNvSpPr>
              <a:spLocks/>
            </p:cNvSpPr>
            <p:nvPr/>
          </p:nvSpPr>
          <p:spPr bwMode="auto">
            <a:xfrm>
              <a:off x="9502775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5" name="Freeform 2106"/>
            <p:cNvSpPr>
              <a:spLocks/>
            </p:cNvSpPr>
            <p:nvPr/>
          </p:nvSpPr>
          <p:spPr bwMode="auto">
            <a:xfrm>
              <a:off x="9572625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6" name="Freeform 2107"/>
            <p:cNvSpPr>
              <a:spLocks/>
            </p:cNvSpPr>
            <p:nvPr/>
          </p:nvSpPr>
          <p:spPr bwMode="auto">
            <a:xfrm>
              <a:off x="9572625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7" name="Freeform 2108"/>
            <p:cNvSpPr>
              <a:spLocks/>
            </p:cNvSpPr>
            <p:nvPr/>
          </p:nvSpPr>
          <p:spPr bwMode="auto">
            <a:xfrm>
              <a:off x="96424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8" name="Freeform 2109"/>
            <p:cNvSpPr>
              <a:spLocks/>
            </p:cNvSpPr>
            <p:nvPr/>
          </p:nvSpPr>
          <p:spPr bwMode="auto">
            <a:xfrm>
              <a:off x="96424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9" name="Freeform 2110"/>
            <p:cNvSpPr>
              <a:spLocks/>
            </p:cNvSpPr>
            <p:nvPr/>
          </p:nvSpPr>
          <p:spPr bwMode="auto">
            <a:xfrm>
              <a:off x="9710738" y="185261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0" name="Freeform 2111"/>
            <p:cNvSpPr>
              <a:spLocks/>
            </p:cNvSpPr>
            <p:nvPr/>
          </p:nvSpPr>
          <p:spPr bwMode="auto">
            <a:xfrm>
              <a:off x="9780588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1" name="Freeform 2112"/>
            <p:cNvSpPr>
              <a:spLocks/>
            </p:cNvSpPr>
            <p:nvPr/>
          </p:nvSpPr>
          <p:spPr bwMode="auto">
            <a:xfrm>
              <a:off x="98456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2" name="Freeform 2113"/>
            <p:cNvSpPr>
              <a:spLocks/>
            </p:cNvSpPr>
            <p:nvPr/>
          </p:nvSpPr>
          <p:spPr bwMode="auto">
            <a:xfrm>
              <a:off x="9920288" y="17780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3" name="Freeform 2114"/>
            <p:cNvSpPr>
              <a:spLocks/>
            </p:cNvSpPr>
            <p:nvPr/>
          </p:nvSpPr>
          <p:spPr bwMode="auto">
            <a:xfrm>
              <a:off x="9710738" y="192246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4" name="Freeform 2115"/>
            <p:cNvSpPr>
              <a:spLocks/>
            </p:cNvSpPr>
            <p:nvPr/>
          </p:nvSpPr>
          <p:spPr bwMode="auto">
            <a:xfrm>
              <a:off x="9504363" y="199072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5" name="Freeform 2116"/>
            <p:cNvSpPr>
              <a:spLocks/>
            </p:cNvSpPr>
            <p:nvPr/>
          </p:nvSpPr>
          <p:spPr bwMode="auto">
            <a:xfrm>
              <a:off x="9574213" y="199072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6" name="Freeform 2117"/>
            <p:cNvSpPr>
              <a:spLocks/>
            </p:cNvSpPr>
            <p:nvPr/>
          </p:nvSpPr>
          <p:spPr bwMode="auto">
            <a:xfrm>
              <a:off x="9572625" y="2062163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7" name="Freeform 2118"/>
            <p:cNvSpPr>
              <a:spLocks/>
            </p:cNvSpPr>
            <p:nvPr/>
          </p:nvSpPr>
          <p:spPr bwMode="auto">
            <a:xfrm>
              <a:off x="9574213" y="21288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8" name="Freeform 2119"/>
            <p:cNvSpPr>
              <a:spLocks/>
            </p:cNvSpPr>
            <p:nvPr/>
          </p:nvSpPr>
          <p:spPr bwMode="auto">
            <a:xfrm>
              <a:off x="9710738" y="17081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9" name="Freeform 2120"/>
            <p:cNvSpPr>
              <a:spLocks/>
            </p:cNvSpPr>
            <p:nvPr/>
          </p:nvSpPr>
          <p:spPr bwMode="auto">
            <a:xfrm>
              <a:off x="977900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0" name="Freeform 2121"/>
            <p:cNvSpPr>
              <a:spLocks/>
            </p:cNvSpPr>
            <p:nvPr/>
          </p:nvSpPr>
          <p:spPr bwMode="auto">
            <a:xfrm>
              <a:off x="9710738" y="17780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1" name="Freeform 2122"/>
            <p:cNvSpPr>
              <a:spLocks/>
            </p:cNvSpPr>
            <p:nvPr/>
          </p:nvSpPr>
          <p:spPr bwMode="auto">
            <a:xfrm>
              <a:off x="92233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2" name="Freeform 2123"/>
            <p:cNvSpPr>
              <a:spLocks/>
            </p:cNvSpPr>
            <p:nvPr/>
          </p:nvSpPr>
          <p:spPr bwMode="auto">
            <a:xfrm>
              <a:off x="92233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3" name="Freeform 2124"/>
            <p:cNvSpPr>
              <a:spLocks/>
            </p:cNvSpPr>
            <p:nvPr/>
          </p:nvSpPr>
          <p:spPr bwMode="auto">
            <a:xfrm>
              <a:off x="92932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4" name="Freeform 2125"/>
            <p:cNvSpPr>
              <a:spLocks/>
            </p:cNvSpPr>
            <p:nvPr/>
          </p:nvSpPr>
          <p:spPr bwMode="auto">
            <a:xfrm>
              <a:off x="92932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5" name="Freeform 2126"/>
            <p:cNvSpPr>
              <a:spLocks/>
            </p:cNvSpPr>
            <p:nvPr/>
          </p:nvSpPr>
          <p:spPr bwMode="auto">
            <a:xfrm>
              <a:off x="93630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6" name="Freeform 2127"/>
            <p:cNvSpPr>
              <a:spLocks/>
            </p:cNvSpPr>
            <p:nvPr/>
          </p:nvSpPr>
          <p:spPr bwMode="auto">
            <a:xfrm>
              <a:off x="93630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7" name="Freeform 2128"/>
            <p:cNvSpPr>
              <a:spLocks/>
            </p:cNvSpPr>
            <p:nvPr/>
          </p:nvSpPr>
          <p:spPr bwMode="auto">
            <a:xfrm>
              <a:off x="94329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8" name="Freeform 2129"/>
            <p:cNvSpPr>
              <a:spLocks/>
            </p:cNvSpPr>
            <p:nvPr/>
          </p:nvSpPr>
          <p:spPr bwMode="auto">
            <a:xfrm>
              <a:off x="94329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9" name="Freeform 2130"/>
            <p:cNvSpPr>
              <a:spLocks/>
            </p:cNvSpPr>
            <p:nvPr/>
          </p:nvSpPr>
          <p:spPr bwMode="auto">
            <a:xfrm>
              <a:off x="9502775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0" name="Freeform 2131"/>
            <p:cNvSpPr>
              <a:spLocks/>
            </p:cNvSpPr>
            <p:nvPr/>
          </p:nvSpPr>
          <p:spPr bwMode="auto">
            <a:xfrm>
              <a:off x="9502775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1" name="Freeform 2132"/>
            <p:cNvSpPr>
              <a:spLocks/>
            </p:cNvSpPr>
            <p:nvPr/>
          </p:nvSpPr>
          <p:spPr bwMode="auto">
            <a:xfrm>
              <a:off x="8593138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2" name="Freeform 2133"/>
            <p:cNvSpPr>
              <a:spLocks/>
            </p:cNvSpPr>
            <p:nvPr/>
          </p:nvSpPr>
          <p:spPr bwMode="auto">
            <a:xfrm>
              <a:off x="8593138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3" name="Freeform 2134"/>
            <p:cNvSpPr>
              <a:spLocks/>
            </p:cNvSpPr>
            <p:nvPr/>
          </p:nvSpPr>
          <p:spPr bwMode="auto">
            <a:xfrm>
              <a:off x="8662988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4" name="Freeform 2135"/>
            <p:cNvSpPr>
              <a:spLocks/>
            </p:cNvSpPr>
            <p:nvPr/>
          </p:nvSpPr>
          <p:spPr bwMode="auto">
            <a:xfrm>
              <a:off x="8662988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5" name="Freeform 2136"/>
            <p:cNvSpPr>
              <a:spLocks/>
            </p:cNvSpPr>
            <p:nvPr/>
          </p:nvSpPr>
          <p:spPr bwMode="auto">
            <a:xfrm>
              <a:off x="6842125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6" name="Freeform 2137"/>
            <p:cNvSpPr>
              <a:spLocks/>
            </p:cNvSpPr>
            <p:nvPr/>
          </p:nvSpPr>
          <p:spPr bwMode="auto">
            <a:xfrm>
              <a:off x="6775450" y="23352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7" name="Freeform 2138"/>
            <p:cNvSpPr>
              <a:spLocks/>
            </p:cNvSpPr>
            <p:nvPr/>
          </p:nvSpPr>
          <p:spPr bwMode="auto">
            <a:xfrm>
              <a:off x="6842125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8" name="Freeform 2139"/>
            <p:cNvSpPr>
              <a:spLocks/>
            </p:cNvSpPr>
            <p:nvPr/>
          </p:nvSpPr>
          <p:spPr bwMode="auto">
            <a:xfrm>
              <a:off x="6911975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9" name="Freeform 2140"/>
            <p:cNvSpPr>
              <a:spLocks/>
            </p:cNvSpPr>
            <p:nvPr/>
          </p:nvSpPr>
          <p:spPr bwMode="auto">
            <a:xfrm>
              <a:off x="6911975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0" name="Freeform 2141"/>
            <p:cNvSpPr>
              <a:spLocks/>
            </p:cNvSpPr>
            <p:nvPr/>
          </p:nvSpPr>
          <p:spPr bwMode="auto">
            <a:xfrm>
              <a:off x="6981825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1" name="Freeform 2142"/>
            <p:cNvSpPr>
              <a:spLocks/>
            </p:cNvSpPr>
            <p:nvPr/>
          </p:nvSpPr>
          <p:spPr bwMode="auto">
            <a:xfrm>
              <a:off x="6981825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2" name="Freeform 2143"/>
            <p:cNvSpPr>
              <a:spLocks/>
            </p:cNvSpPr>
            <p:nvPr/>
          </p:nvSpPr>
          <p:spPr bwMode="auto">
            <a:xfrm>
              <a:off x="7051675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3" name="Freeform 2144"/>
            <p:cNvSpPr>
              <a:spLocks/>
            </p:cNvSpPr>
            <p:nvPr/>
          </p:nvSpPr>
          <p:spPr bwMode="auto">
            <a:xfrm>
              <a:off x="7051675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4" name="Freeform 2145"/>
            <p:cNvSpPr>
              <a:spLocks/>
            </p:cNvSpPr>
            <p:nvPr/>
          </p:nvSpPr>
          <p:spPr bwMode="auto">
            <a:xfrm>
              <a:off x="7121525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5" name="Freeform 2146"/>
            <p:cNvSpPr>
              <a:spLocks/>
            </p:cNvSpPr>
            <p:nvPr/>
          </p:nvSpPr>
          <p:spPr bwMode="auto">
            <a:xfrm>
              <a:off x="7121525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6" name="Freeform 2147"/>
            <p:cNvSpPr>
              <a:spLocks/>
            </p:cNvSpPr>
            <p:nvPr/>
          </p:nvSpPr>
          <p:spPr bwMode="auto">
            <a:xfrm>
              <a:off x="6777038" y="24050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7" name="Freeform 2148"/>
            <p:cNvSpPr>
              <a:spLocks/>
            </p:cNvSpPr>
            <p:nvPr/>
          </p:nvSpPr>
          <p:spPr bwMode="auto">
            <a:xfrm>
              <a:off x="6777038" y="31797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8" name="Freeform 2149"/>
            <p:cNvSpPr>
              <a:spLocks/>
            </p:cNvSpPr>
            <p:nvPr/>
          </p:nvSpPr>
          <p:spPr bwMode="auto">
            <a:xfrm>
              <a:off x="6777038" y="3251200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9" name="Freeform 2150"/>
            <p:cNvSpPr>
              <a:spLocks/>
            </p:cNvSpPr>
            <p:nvPr/>
          </p:nvSpPr>
          <p:spPr bwMode="auto">
            <a:xfrm>
              <a:off x="6777038" y="33210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0" name="Freeform 2151"/>
            <p:cNvSpPr>
              <a:spLocks/>
            </p:cNvSpPr>
            <p:nvPr/>
          </p:nvSpPr>
          <p:spPr bwMode="auto">
            <a:xfrm>
              <a:off x="6777038" y="339248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1" name="Freeform 2152"/>
            <p:cNvSpPr>
              <a:spLocks/>
            </p:cNvSpPr>
            <p:nvPr/>
          </p:nvSpPr>
          <p:spPr bwMode="auto">
            <a:xfrm>
              <a:off x="6705600" y="345281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2" name="Freeform 2153"/>
            <p:cNvSpPr>
              <a:spLocks/>
            </p:cNvSpPr>
            <p:nvPr/>
          </p:nvSpPr>
          <p:spPr bwMode="auto">
            <a:xfrm>
              <a:off x="6777038" y="34607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3" name="Freeform 2154"/>
            <p:cNvSpPr>
              <a:spLocks/>
            </p:cNvSpPr>
            <p:nvPr/>
          </p:nvSpPr>
          <p:spPr bwMode="auto">
            <a:xfrm>
              <a:off x="6981825" y="3179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4" name="Freeform 2155"/>
            <p:cNvSpPr>
              <a:spLocks/>
            </p:cNvSpPr>
            <p:nvPr/>
          </p:nvSpPr>
          <p:spPr bwMode="auto">
            <a:xfrm>
              <a:off x="6981825" y="32496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5" name="Freeform 2156"/>
            <p:cNvSpPr>
              <a:spLocks/>
            </p:cNvSpPr>
            <p:nvPr/>
          </p:nvSpPr>
          <p:spPr bwMode="auto">
            <a:xfrm>
              <a:off x="6981825" y="3321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6" name="Freeform 2157"/>
            <p:cNvSpPr>
              <a:spLocks/>
            </p:cNvSpPr>
            <p:nvPr/>
          </p:nvSpPr>
          <p:spPr bwMode="auto">
            <a:xfrm>
              <a:off x="6981825" y="33909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7" name="Freeform 2158"/>
            <p:cNvSpPr>
              <a:spLocks/>
            </p:cNvSpPr>
            <p:nvPr/>
          </p:nvSpPr>
          <p:spPr bwMode="auto">
            <a:xfrm>
              <a:off x="6981825" y="34575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8" name="Freeform 2159"/>
            <p:cNvSpPr>
              <a:spLocks/>
            </p:cNvSpPr>
            <p:nvPr/>
          </p:nvSpPr>
          <p:spPr bwMode="auto">
            <a:xfrm>
              <a:off x="6915150" y="31797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9" name="Freeform 2160"/>
            <p:cNvSpPr>
              <a:spLocks/>
            </p:cNvSpPr>
            <p:nvPr/>
          </p:nvSpPr>
          <p:spPr bwMode="auto">
            <a:xfrm>
              <a:off x="6915150" y="3251200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0" name="Freeform 2161"/>
            <p:cNvSpPr>
              <a:spLocks/>
            </p:cNvSpPr>
            <p:nvPr/>
          </p:nvSpPr>
          <p:spPr bwMode="auto">
            <a:xfrm>
              <a:off x="6915150" y="33210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1" name="Freeform 2162"/>
            <p:cNvSpPr>
              <a:spLocks/>
            </p:cNvSpPr>
            <p:nvPr/>
          </p:nvSpPr>
          <p:spPr bwMode="auto">
            <a:xfrm>
              <a:off x="6915150" y="339248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2" name="Freeform 2163"/>
            <p:cNvSpPr>
              <a:spLocks/>
            </p:cNvSpPr>
            <p:nvPr/>
          </p:nvSpPr>
          <p:spPr bwMode="auto">
            <a:xfrm>
              <a:off x="7123113" y="32496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3" name="Freeform 2164"/>
            <p:cNvSpPr>
              <a:spLocks/>
            </p:cNvSpPr>
            <p:nvPr/>
          </p:nvSpPr>
          <p:spPr bwMode="auto">
            <a:xfrm>
              <a:off x="7123113" y="3321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4" name="Freeform 2165"/>
            <p:cNvSpPr>
              <a:spLocks/>
            </p:cNvSpPr>
            <p:nvPr/>
          </p:nvSpPr>
          <p:spPr bwMode="auto">
            <a:xfrm>
              <a:off x="7058025" y="3251200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5" name="Freeform 2166"/>
            <p:cNvSpPr>
              <a:spLocks/>
            </p:cNvSpPr>
            <p:nvPr/>
          </p:nvSpPr>
          <p:spPr bwMode="auto">
            <a:xfrm>
              <a:off x="7123113" y="3178175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6" name="Freeform 2167"/>
            <p:cNvSpPr>
              <a:spLocks/>
            </p:cNvSpPr>
            <p:nvPr/>
          </p:nvSpPr>
          <p:spPr bwMode="auto">
            <a:xfrm>
              <a:off x="7058025" y="31797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7" name="Freeform 2168"/>
            <p:cNvSpPr>
              <a:spLocks/>
            </p:cNvSpPr>
            <p:nvPr/>
          </p:nvSpPr>
          <p:spPr bwMode="auto">
            <a:xfrm>
              <a:off x="705802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8" name="Freeform 2169"/>
            <p:cNvSpPr>
              <a:spLocks/>
            </p:cNvSpPr>
            <p:nvPr/>
          </p:nvSpPr>
          <p:spPr bwMode="auto">
            <a:xfrm>
              <a:off x="7058025" y="33210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9" name="Freeform 2170"/>
            <p:cNvSpPr>
              <a:spLocks/>
            </p:cNvSpPr>
            <p:nvPr/>
          </p:nvSpPr>
          <p:spPr bwMode="auto">
            <a:xfrm>
              <a:off x="7058025" y="339248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0" name="Freeform 2171"/>
            <p:cNvSpPr>
              <a:spLocks/>
            </p:cNvSpPr>
            <p:nvPr/>
          </p:nvSpPr>
          <p:spPr bwMode="auto">
            <a:xfrm>
              <a:off x="6915150" y="34607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1" name="Freeform 2172"/>
            <p:cNvSpPr>
              <a:spLocks/>
            </p:cNvSpPr>
            <p:nvPr/>
          </p:nvSpPr>
          <p:spPr bwMode="auto">
            <a:xfrm>
              <a:off x="6777038" y="3041650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2" name="Freeform 2173"/>
            <p:cNvSpPr>
              <a:spLocks/>
            </p:cNvSpPr>
            <p:nvPr/>
          </p:nvSpPr>
          <p:spPr bwMode="auto">
            <a:xfrm>
              <a:off x="6777038" y="311308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3" name="Freeform 2174"/>
            <p:cNvSpPr>
              <a:spLocks/>
            </p:cNvSpPr>
            <p:nvPr/>
          </p:nvSpPr>
          <p:spPr bwMode="auto">
            <a:xfrm>
              <a:off x="6775450" y="28971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4" name="Freeform 2175"/>
            <p:cNvSpPr>
              <a:spLocks/>
            </p:cNvSpPr>
            <p:nvPr/>
          </p:nvSpPr>
          <p:spPr bwMode="auto">
            <a:xfrm>
              <a:off x="6777038" y="296862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5" name="Freeform 2176"/>
            <p:cNvSpPr>
              <a:spLocks/>
            </p:cNvSpPr>
            <p:nvPr/>
          </p:nvSpPr>
          <p:spPr bwMode="auto">
            <a:xfrm>
              <a:off x="8102600" y="23352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6" name="Freeform 2177"/>
            <p:cNvSpPr>
              <a:spLocks/>
            </p:cNvSpPr>
            <p:nvPr/>
          </p:nvSpPr>
          <p:spPr bwMode="auto">
            <a:xfrm>
              <a:off x="8102600" y="24050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7" name="Freeform 2178"/>
            <p:cNvSpPr>
              <a:spLocks/>
            </p:cNvSpPr>
            <p:nvPr/>
          </p:nvSpPr>
          <p:spPr bwMode="auto">
            <a:xfrm>
              <a:off x="81708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8" name="Freeform 2179"/>
            <p:cNvSpPr>
              <a:spLocks/>
            </p:cNvSpPr>
            <p:nvPr/>
          </p:nvSpPr>
          <p:spPr bwMode="auto">
            <a:xfrm>
              <a:off x="81708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9" name="Freeform 2180"/>
            <p:cNvSpPr>
              <a:spLocks/>
            </p:cNvSpPr>
            <p:nvPr/>
          </p:nvSpPr>
          <p:spPr bwMode="auto">
            <a:xfrm>
              <a:off x="8242300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0" name="Freeform 2181"/>
            <p:cNvSpPr>
              <a:spLocks/>
            </p:cNvSpPr>
            <p:nvPr/>
          </p:nvSpPr>
          <p:spPr bwMode="auto">
            <a:xfrm>
              <a:off x="8242300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1" name="Freeform 2182"/>
            <p:cNvSpPr>
              <a:spLocks/>
            </p:cNvSpPr>
            <p:nvPr/>
          </p:nvSpPr>
          <p:spPr bwMode="auto">
            <a:xfrm>
              <a:off x="8312150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2" name="Freeform 2183"/>
            <p:cNvSpPr>
              <a:spLocks/>
            </p:cNvSpPr>
            <p:nvPr/>
          </p:nvSpPr>
          <p:spPr bwMode="auto">
            <a:xfrm>
              <a:off x="8312150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3" name="Freeform 2184"/>
            <p:cNvSpPr>
              <a:spLocks/>
            </p:cNvSpPr>
            <p:nvPr/>
          </p:nvSpPr>
          <p:spPr bwMode="auto">
            <a:xfrm>
              <a:off x="7681913" y="34591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4" name="Freeform 2185"/>
            <p:cNvSpPr>
              <a:spLocks/>
            </p:cNvSpPr>
            <p:nvPr/>
          </p:nvSpPr>
          <p:spPr bwMode="auto">
            <a:xfrm>
              <a:off x="7751763" y="34591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5" name="Freeform 2186"/>
            <p:cNvSpPr>
              <a:spLocks/>
            </p:cNvSpPr>
            <p:nvPr/>
          </p:nvSpPr>
          <p:spPr bwMode="auto">
            <a:xfrm>
              <a:off x="7821613" y="34591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6" name="Freeform 2187"/>
            <p:cNvSpPr>
              <a:spLocks/>
            </p:cNvSpPr>
            <p:nvPr/>
          </p:nvSpPr>
          <p:spPr bwMode="auto">
            <a:xfrm>
              <a:off x="7889875" y="37385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10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7" name="Freeform 2188"/>
            <p:cNvSpPr>
              <a:spLocks/>
            </p:cNvSpPr>
            <p:nvPr/>
          </p:nvSpPr>
          <p:spPr bwMode="auto">
            <a:xfrm>
              <a:off x="7681913" y="3530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8" name="Freeform 2189"/>
            <p:cNvSpPr>
              <a:spLocks/>
            </p:cNvSpPr>
            <p:nvPr/>
          </p:nvSpPr>
          <p:spPr bwMode="auto">
            <a:xfrm>
              <a:off x="7751763" y="3530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9" name="Freeform 2190"/>
            <p:cNvSpPr>
              <a:spLocks/>
            </p:cNvSpPr>
            <p:nvPr/>
          </p:nvSpPr>
          <p:spPr bwMode="auto">
            <a:xfrm>
              <a:off x="7821613" y="3530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0" name="Freeform 2191"/>
            <p:cNvSpPr>
              <a:spLocks/>
            </p:cNvSpPr>
            <p:nvPr/>
          </p:nvSpPr>
          <p:spPr bwMode="auto">
            <a:xfrm>
              <a:off x="7751763" y="36004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1" name="Freeform 2192"/>
            <p:cNvSpPr>
              <a:spLocks/>
            </p:cNvSpPr>
            <p:nvPr/>
          </p:nvSpPr>
          <p:spPr bwMode="auto">
            <a:xfrm>
              <a:off x="7751763" y="3671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2" name="Freeform 2193"/>
            <p:cNvSpPr>
              <a:spLocks/>
            </p:cNvSpPr>
            <p:nvPr/>
          </p:nvSpPr>
          <p:spPr bwMode="auto">
            <a:xfrm>
              <a:off x="7821613" y="36004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3" name="Freeform 2194"/>
            <p:cNvSpPr>
              <a:spLocks/>
            </p:cNvSpPr>
            <p:nvPr/>
          </p:nvSpPr>
          <p:spPr bwMode="auto">
            <a:xfrm>
              <a:off x="7821613" y="3671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4" name="Freeform 2195"/>
            <p:cNvSpPr>
              <a:spLocks/>
            </p:cNvSpPr>
            <p:nvPr/>
          </p:nvSpPr>
          <p:spPr bwMode="auto">
            <a:xfrm>
              <a:off x="5727700" y="46482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9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9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5" name="Freeform 2196"/>
            <p:cNvSpPr>
              <a:spLocks/>
            </p:cNvSpPr>
            <p:nvPr/>
          </p:nvSpPr>
          <p:spPr bwMode="auto">
            <a:xfrm>
              <a:off x="5727700" y="47180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6" name="Freeform 2197"/>
            <p:cNvSpPr>
              <a:spLocks/>
            </p:cNvSpPr>
            <p:nvPr/>
          </p:nvSpPr>
          <p:spPr bwMode="auto">
            <a:xfrm>
              <a:off x="5797550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7" name="Freeform 2198"/>
            <p:cNvSpPr>
              <a:spLocks/>
            </p:cNvSpPr>
            <p:nvPr/>
          </p:nvSpPr>
          <p:spPr bwMode="auto">
            <a:xfrm>
              <a:off x="5797550" y="4718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8" name="Freeform 2199"/>
            <p:cNvSpPr>
              <a:spLocks/>
            </p:cNvSpPr>
            <p:nvPr/>
          </p:nvSpPr>
          <p:spPr bwMode="auto">
            <a:xfrm>
              <a:off x="5867400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9" name="Freeform 2200"/>
            <p:cNvSpPr>
              <a:spLocks/>
            </p:cNvSpPr>
            <p:nvPr/>
          </p:nvSpPr>
          <p:spPr bwMode="auto">
            <a:xfrm>
              <a:off x="5867400" y="4718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0" name="Freeform 2201"/>
            <p:cNvSpPr>
              <a:spLocks/>
            </p:cNvSpPr>
            <p:nvPr/>
          </p:nvSpPr>
          <p:spPr bwMode="auto">
            <a:xfrm>
              <a:off x="5797550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1" name="Freeform 2202"/>
            <p:cNvSpPr>
              <a:spLocks/>
            </p:cNvSpPr>
            <p:nvPr/>
          </p:nvSpPr>
          <p:spPr bwMode="auto">
            <a:xfrm>
              <a:off x="5797550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2" name="Freeform 2203"/>
            <p:cNvSpPr>
              <a:spLocks/>
            </p:cNvSpPr>
            <p:nvPr/>
          </p:nvSpPr>
          <p:spPr bwMode="auto">
            <a:xfrm>
              <a:off x="5867400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3" name="Freeform 2204"/>
            <p:cNvSpPr>
              <a:spLocks/>
            </p:cNvSpPr>
            <p:nvPr/>
          </p:nvSpPr>
          <p:spPr bwMode="auto">
            <a:xfrm>
              <a:off x="5867400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4" name="Freeform 2205"/>
            <p:cNvSpPr>
              <a:spLocks/>
            </p:cNvSpPr>
            <p:nvPr/>
          </p:nvSpPr>
          <p:spPr bwMode="auto">
            <a:xfrm>
              <a:off x="5797550" y="4930775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5" name="Freeform 2206"/>
            <p:cNvSpPr>
              <a:spLocks/>
            </p:cNvSpPr>
            <p:nvPr/>
          </p:nvSpPr>
          <p:spPr bwMode="auto">
            <a:xfrm>
              <a:off x="5797550" y="5000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6" name="Freeform 2207"/>
            <p:cNvSpPr>
              <a:spLocks/>
            </p:cNvSpPr>
            <p:nvPr/>
          </p:nvSpPr>
          <p:spPr bwMode="auto">
            <a:xfrm>
              <a:off x="5867400" y="4930775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7" name="Freeform 2208"/>
            <p:cNvSpPr>
              <a:spLocks/>
            </p:cNvSpPr>
            <p:nvPr/>
          </p:nvSpPr>
          <p:spPr bwMode="auto">
            <a:xfrm>
              <a:off x="5867400" y="5000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8" name="Freeform 2209"/>
            <p:cNvSpPr>
              <a:spLocks/>
            </p:cNvSpPr>
            <p:nvPr/>
          </p:nvSpPr>
          <p:spPr bwMode="auto">
            <a:xfrm>
              <a:off x="6146800" y="506571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9" name="Freeform 2210"/>
            <p:cNvSpPr>
              <a:spLocks/>
            </p:cNvSpPr>
            <p:nvPr/>
          </p:nvSpPr>
          <p:spPr bwMode="auto">
            <a:xfrm>
              <a:off x="6146800" y="51371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0" name="Freeform 2211"/>
            <p:cNvSpPr>
              <a:spLocks/>
            </p:cNvSpPr>
            <p:nvPr/>
          </p:nvSpPr>
          <p:spPr bwMode="auto">
            <a:xfrm>
              <a:off x="6216650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1" name="Freeform 2212"/>
            <p:cNvSpPr>
              <a:spLocks/>
            </p:cNvSpPr>
            <p:nvPr/>
          </p:nvSpPr>
          <p:spPr bwMode="auto">
            <a:xfrm>
              <a:off x="5935663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2" name="Freeform 2213"/>
            <p:cNvSpPr>
              <a:spLocks/>
            </p:cNvSpPr>
            <p:nvPr/>
          </p:nvSpPr>
          <p:spPr bwMode="auto">
            <a:xfrm>
              <a:off x="5935663" y="51371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3" name="Freeform 2214"/>
            <p:cNvSpPr>
              <a:spLocks/>
            </p:cNvSpPr>
            <p:nvPr/>
          </p:nvSpPr>
          <p:spPr bwMode="auto">
            <a:xfrm>
              <a:off x="6005513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4" name="Freeform 2216"/>
            <p:cNvSpPr>
              <a:spLocks/>
            </p:cNvSpPr>
            <p:nvPr/>
          </p:nvSpPr>
          <p:spPr bwMode="auto">
            <a:xfrm>
              <a:off x="6005513" y="513715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5" name="Freeform 2217"/>
            <p:cNvSpPr>
              <a:spLocks/>
            </p:cNvSpPr>
            <p:nvPr/>
          </p:nvSpPr>
          <p:spPr bwMode="auto">
            <a:xfrm>
              <a:off x="6075363" y="506571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6" name="Freeform 2218"/>
            <p:cNvSpPr>
              <a:spLocks/>
            </p:cNvSpPr>
            <p:nvPr/>
          </p:nvSpPr>
          <p:spPr bwMode="auto">
            <a:xfrm>
              <a:off x="6075363" y="513715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7" name="Freeform 2219"/>
            <p:cNvSpPr>
              <a:spLocks/>
            </p:cNvSpPr>
            <p:nvPr/>
          </p:nvSpPr>
          <p:spPr bwMode="auto">
            <a:xfrm>
              <a:off x="5935663" y="52070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8" name="Freeform 2220"/>
            <p:cNvSpPr>
              <a:spLocks/>
            </p:cNvSpPr>
            <p:nvPr/>
          </p:nvSpPr>
          <p:spPr bwMode="auto">
            <a:xfrm>
              <a:off x="6005513" y="52070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9" name="Freeform 2221"/>
            <p:cNvSpPr>
              <a:spLocks/>
            </p:cNvSpPr>
            <p:nvPr/>
          </p:nvSpPr>
          <p:spPr bwMode="auto">
            <a:xfrm>
              <a:off x="6075363" y="520700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0" name="Freeform 2222"/>
            <p:cNvSpPr>
              <a:spLocks/>
            </p:cNvSpPr>
            <p:nvPr/>
          </p:nvSpPr>
          <p:spPr bwMode="auto">
            <a:xfrm>
              <a:off x="5867401" y="506571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1" name="Freeform 2223"/>
            <p:cNvSpPr>
              <a:spLocks/>
            </p:cNvSpPr>
            <p:nvPr/>
          </p:nvSpPr>
          <p:spPr bwMode="auto">
            <a:xfrm>
              <a:off x="5867401" y="5137151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2" name="Freeform 2224"/>
            <p:cNvSpPr>
              <a:spLocks/>
            </p:cNvSpPr>
            <p:nvPr/>
          </p:nvSpPr>
          <p:spPr bwMode="auto">
            <a:xfrm>
              <a:off x="5867401" y="520700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3" name="Freeform 2225"/>
            <p:cNvSpPr>
              <a:spLocks/>
            </p:cNvSpPr>
            <p:nvPr/>
          </p:nvSpPr>
          <p:spPr bwMode="auto">
            <a:xfrm>
              <a:off x="342423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4" name="Freeform 2226"/>
            <p:cNvSpPr>
              <a:spLocks/>
            </p:cNvSpPr>
            <p:nvPr/>
          </p:nvSpPr>
          <p:spPr bwMode="auto">
            <a:xfrm>
              <a:off x="342423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5" name="Freeform 2227"/>
            <p:cNvSpPr>
              <a:spLocks/>
            </p:cNvSpPr>
            <p:nvPr/>
          </p:nvSpPr>
          <p:spPr bwMode="auto">
            <a:xfrm>
              <a:off x="3492501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6" name="Freeform 2228"/>
            <p:cNvSpPr>
              <a:spLocks/>
            </p:cNvSpPr>
            <p:nvPr/>
          </p:nvSpPr>
          <p:spPr bwMode="auto">
            <a:xfrm>
              <a:off x="3492501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7" name="Freeform 2229"/>
            <p:cNvSpPr>
              <a:spLocks/>
            </p:cNvSpPr>
            <p:nvPr/>
          </p:nvSpPr>
          <p:spPr bwMode="auto">
            <a:xfrm>
              <a:off x="3562351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8" name="Freeform 2230"/>
            <p:cNvSpPr>
              <a:spLocks/>
            </p:cNvSpPr>
            <p:nvPr/>
          </p:nvSpPr>
          <p:spPr bwMode="auto">
            <a:xfrm>
              <a:off x="3562351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9" name="Freeform 2231"/>
            <p:cNvSpPr>
              <a:spLocks/>
            </p:cNvSpPr>
            <p:nvPr/>
          </p:nvSpPr>
          <p:spPr bwMode="auto">
            <a:xfrm>
              <a:off x="3633788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0" name="Freeform 2232"/>
            <p:cNvSpPr>
              <a:spLocks/>
            </p:cNvSpPr>
            <p:nvPr/>
          </p:nvSpPr>
          <p:spPr bwMode="auto">
            <a:xfrm>
              <a:off x="3633788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1" name="Freeform 2233"/>
            <p:cNvSpPr>
              <a:spLocks/>
            </p:cNvSpPr>
            <p:nvPr/>
          </p:nvSpPr>
          <p:spPr bwMode="auto">
            <a:xfrm>
              <a:off x="370363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2" name="Freeform 2234"/>
            <p:cNvSpPr>
              <a:spLocks/>
            </p:cNvSpPr>
            <p:nvPr/>
          </p:nvSpPr>
          <p:spPr bwMode="auto">
            <a:xfrm>
              <a:off x="3703638" y="43624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3" name="Freeform 2235"/>
            <p:cNvSpPr>
              <a:spLocks/>
            </p:cNvSpPr>
            <p:nvPr/>
          </p:nvSpPr>
          <p:spPr bwMode="auto">
            <a:xfrm>
              <a:off x="342423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4" name="Freeform 2236"/>
            <p:cNvSpPr>
              <a:spLocks/>
            </p:cNvSpPr>
            <p:nvPr/>
          </p:nvSpPr>
          <p:spPr bwMode="auto">
            <a:xfrm>
              <a:off x="342423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5" name="Freeform 2237"/>
            <p:cNvSpPr>
              <a:spLocks/>
            </p:cNvSpPr>
            <p:nvPr/>
          </p:nvSpPr>
          <p:spPr bwMode="auto">
            <a:xfrm>
              <a:off x="3492501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6" name="Freeform 2238"/>
            <p:cNvSpPr>
              <a:spLocks/>
            </p:cNvSpPr>
            <p:nvPr/>
          </p:nvSpPr>
          <p:spPr bwMode="auto">
            <a:xfrm>
              <a:off x="3492501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7" name="Freeform 2239"/>
            <p:cNvSpPr>
              <a:spLocks/>
            </p:cNvSpPr>
            <p:nvPr/>
          </p:nvSpPr>
          <p:spPr bwMode="auto">
            <a:xfrm>
              <a:off x="3562351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8" name="Freeform 2240"/>
            <p:cNvSpPr>
              <a:spLocks/>
            </p:cNvSpPr>
            <p:nvPr/>
          </p:nvSpPr>
          <p:spPr bwMode="auto">
            <a:xfrm>
              <a:off x="3562351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9" name="Freeform 2241"/>
            <p:cNvSpPr>
              <a:spLocks/>
            </p:cNvSpPr>
            <p:nvPr/>
          </p:nvSpPr>
          <p:spPr bwMode="auto">
            <a:xfrm>
              <a:off x="3633788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0" name="Freeform 2242"/>
            <p:cNvSpPr>
              <a:spLocks/>
            </p:cNvSpPr>
            <p:nvPr/>
          </p:nvSpPr>
          <p:spPr bwMode="auto">
            <a:xfrm>
              <a:off x="3633788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1" name="Freeform 2243"/>
            <p:cNvSpPr>
              <a:spLocks/>
            </p:cNvSpPr>
            <p:nvPr/>
          </p:nvSpPr>
          <p:spPr bwMode="auto">
            <a:xfrm>
              <a:off x="3703638" y="44323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2" name="Freeform 2244"/>
            <p:cNvSpPr>
              <a:spLocks/>
            </p:cNvSpPr>
            <p:nvPr/>
          </p:nvSpPr>
          <p:spPr bwMode="auto">
            <a:xfrm>
              <a:off x="3703638" y="45037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3" name="Freeform 2245"/>
            <p:cNvSpPr>
              <a:spLocks/>
            </p:cNvSpPr>
            <p:nvPr/>
          </p:nvSpPr>
          <p:spPr bwMode="auto">
            <a:xfrm>
              <a:off x="342423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4" name="Freeform 2246"/>
            <p:cNvSpPr>
              <a:spLocks/>
            </p:cNvSpPr>
            <p:nvPr/>
          </p:nvSpPr>
          <p:spPr bwMode="auto">
            <a:xfrm>
              <a:off x="342423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5" name="Freeform 2247"/>
            <p:cNvSpPr>
              <a:spLocks/>
            </p:cNvSpPr>
            <p:nvPr/>
          </p:nvSpPr>
          <p:spPr bwMode="auto">
            <a:xfrm>
              <a:off x="3492501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6" name="Freeform 2248"/>
            <p:cNvSpPr>
              <a:spLocks/>
            </p:cNvSpPr>
            <p:nvPr/>
          </p:nvSpPr>
          <p:spPr bwMode="auto">
            <a:xfrm>
              <a:off x="3492501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7" name="Freeform 2249"/>
            <p:cNvSpPr>
              <a:spLocks/>
            </p:cNvSpPr>
            <p:nvPr/>
          </p:nvSpPr>
          <p:spPr bwMode="auto">
            <a:xfrm>
              <a:off x="3562351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8" name="Freeform 2250"/>
            <p:cNvSpPr>
              <a:spLocks/>
            </p:cNvSpPr>
            <p:nvPr/>
          </p:nvSpPr>
          <p:spPr bwMode="auto">
            <a:xfrm>
              <a:off x="3562351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9" name="Freeform 2251"/>
            <p:cNvSpPr>
              <a:spLocks/>
            </p:cNvSpPr>
            <p:nvPr/>
          </p:nvSpPr>
          <p:spPr bwMode="auto">
            <a:xfrm>
              <a:off x="3633788" y="4570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0" name="Freeform 2252"/>
            <p:cNvSpPr>
              <a:spLocks/>
            </p:cNvSpPr>
            <p:nvPr/>
          </p:nvSpPr>
          <p:spPr bwMode="auto">
            <a:xfrm>
              <a:off x="3633788" y="4641851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1" name="Freeform 2253"/>
            <p:cNvSpPr>
              <a:spLocks/>
            </p:cNvSpPr>
            <p:nvPr/>
          </p:nvSpPr>
          <p:spPr bwMode="auto">
            <a:xfrm>
              <a:off x="3703638" y="4570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2" name="Freeform 2254"/>
            <p:cNvSpPr>
              <a:spLocks/>
            </p:cNvSpPr>
            <p:nvPr/>
          </p:nvSpPr>
          <p:spPr bwMode="auto">
            <a:xfrm>
              <a:off x="3703638" y="4641851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3" name="Freeform 2255"/>
            <p:cNvSpPr>
              <a:spLocks/>
            </p:cNvSpPr>
            <p:nvPr/>
          </p:nvSpPr>
          <p:spPr bwMode="auto">
            <a:xfrm>
              <a:off x="342423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4" name="Freeform 2256"/>
            <p:cNvSpPr>
              <a:spLocks/>
            </p:cNvSpPr>
            <p:nvPr/>
          </p:nvSpPr>
          <p:spPr bwMode="auto">
            <a:xfrm>
              <a:off x="3424238" y="47831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5" name="Freeform 2257"/>
            <p:cNvSpPr>
              <a:spLocks/>
            </p:cNvSpPr>
            <p:nvPr/>
          </p:nvSpPr>
          <p:spPr bwMode="auto">
            <a:xfrm>
              <a:off x="3492501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6" name="Freeform 2258"/>
            <p:cNvSpPr>
              <a:spLocks/>
            </p:cNvSpPr>
            <p:nvPr/>
          </p:nvSpPr>
          <p:spPr bwMode="auto">
            <a:xfrm>
              <a:off x="3492501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7" name="Freeform 2259"/>
            <p:cNvSpPr>
              <a:spLocks/>
            </p:cNvSpPr>
            <p:nvPr/>
          </p:nvSpPr>
          <p:spPr bwMode="auto">
            <a:xfrm>
              <a:off x="3562351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8" name="Freeform 2260"/>
            <p:cNvSpPr>
              <a:spLocks/>
            </p:cNvSpPr>
            <p:nvPr/>
          </p:nvSpPr>
          <p:spPr bwMode="auto">
            <a:xfrm>
              <a:off x="3562351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9" name="Freeform 2261"/>
            <p:cNvSpPr>
              <a:spLocks/>
            </p:cNvSpPr>
            <p:nvPr/>
          </p:nvSpPr>
          <p:spPr bwMode="auto">
            <a:xfrm>
              <a:off x="3633788" y="47117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0" name="Freeform 2262"/>
            <p:cNvSpPr>
              <a:spLocks/>
            </p:cNvSpPr>
            <p:nvPr/>
          </p:nvSpPr>
          <p:spPr bwMode="auto">
            <a:xfrm>
              <a:off x="3633788" y="47831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1" name="Freeform 2263"/>
            <p:cNvSpPr>
              <a:spLocks/>
            </p:cNvSpPr>
            <p:nvPr/>
          </p:nvSpPr>
          <p:spPr bwMode="auto">
            <a:xfrm>
              <a:off x="3703638" y="47117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2" name="Freeform 2264"/>
            <p:cNvSpPr>
              <a:spLocks/>
            </p:cNvSpPr>
            <p:nvPr/>
          </p:nvSpPr>
          <p:spPr bwMode="auto">
            <a:xfrm>
              <a:off x="3703638" y="47831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3" name="Freeform 2265"/>
            <p:cNvSpPr>
              <a:spLocks/>
            </p:cNvSpPr>
            <p:nvPr/>
          </p:nvSpPr>
          <p:spPr bwMode="auto">
            <a:xfrm>
              <a:off x="307498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4" name="Freeform 2266"/>
            <p:cNvSpPr>
              <a:spLocks/>
            </p:cNvSpPr>
            <p:nvPr/>
          </p:nvSpPr>
          <p:spPr bwMode="auto">
            <a:xfrm>
              <a:off x="307498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5" name="Freeform 2267"/>
            <p:cNvSpPr>
              <a:spLocks/>
            </p:cNvSpPr>
            <p:nvPr/>
          </p:nvSpPr>
          <p:spPr bwMode="auto">
            <a:xfrm>
              <a:off x="3143251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6" name="Freeform 2268"/>
            <p:cNvSpPr>
              <a:spLocks/>
            </p:cNvSpPr>
            <p:nvPr/>
          </p:nvSpPr>
          <p:spPr bwMode="auto">
            <a:xfrm>
              <a:off x="3143251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7" name="Freeform 2269"/>
            <p:cNvSpPr>
              <a:spLocks/>
            </p:cNvSpPr>
            <p:nvPr/>
          </p:nvSpPr>
          <p:spPr bwMode="auto">
            <a:xfrm>
              <a:off x="321468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8" name="Freeform 2270"/>
            <p:cNvSpPr>
              <a:spLocks/>
            </p:cNvSpPr>
            <p:nvPr/>
          </p:nvSpPr>
          <p:spPr bwMode="auto">
            <a:xfrm>
              <a:off x="3214688" y="43624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9" name="Freeform 2271"/>
            <p:cNvSpPr>
              <a:spLocks/>
            </p:cNvSpPr>
            <p:nvPr/>
          </p:nvSpPr>
          <p:spPr bwMode="auto">
            <a:xfrm>
              <a:off x="3284538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0" name="Freeform 2272"/>
            <p:cNvSpPr>
              <a:spLocks/>
            </p:cNvSpPr>
            <p:nvPr/>
          </p:nvSpPr>
          <p:spPr bwMode="auto">
            <a:xfrm>
              <a:off x="3284538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1" name="Freeform 2273"/>
            <p:cNvSpPr>
              <a:spLocks/>
            </p:cNvSpPr>
            <p:nvPr/>
          </p:nvSpPr>
          <p:spPr bwMode="auto">
            <a:xfrm>
              <a:off x="335438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2" name="Freeform 2274"/>
            <p:cNvSpPr>
              <a:spLocks/>
            </p:cNvSpPr>
            <p:nvPr/>
          </p:nvSpPr>
          <p:spPr bwMode="auto">
            <a:xfrm>
              <a:off x="3354388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3" name="Freeform 2275"/>
            <p:cNvSpPr>
              <a:spLocks/>
            </p:cNvSpPr>
            <p:nvPr/>
          </p:nvSpPr>
          <p:spPr bwMode="auto">
            <a:xfrm>
              <a:off x="307498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4" name="Freeform 2276"/>
            <p:cNvSpPr>
              <a:spLocks/>
            </p:cNvSpPr>
            <p:nvPr/>
          </p:nvSpPr>
          <p:spPr bwMode="auto">
            <a:xfrm>
              <a:off x="307498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5" name="Freeform 2277"/>
            <p:cNvSpPr>
              <a:spLocks/>
            </p:cNvSpPr>
            <p:nvPr/>
          </p:nvSpPr>
          <p:spPr bwMode="auto">
            <a:xfrm>
              <a:off x="3143251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6" name="Freeform 2278"/>
            <p:cNvSpPr>
              <a:spLocks/>
            </p:cNvSpPr>
            <p:nvPr/>
          </p:nvSpPr>
          <p:spPr bwMode="auto">
            <a:xfrm>
              <a:off x="3143251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7" name="Freeform 2279"/>
            <p:cNvSpPr>
              <a:spLocks/>
            </p:cNvSpPr>
            <p:nvPr/>
          </p:nvSpPr>
          <p:spPr bwMode="auto">
            <a:xfrm>
              <a:off x="3214688" y="44323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8" name="Freeform 2280"/>
            <p:cNvSpPr>
              <a:spLocks/>
            </p:cNvSpPr>
            <p:nvPr/>
          </p:nvSpPr>
          <p:spPr bwMode="auto">
            <a:xfrm>
              <a:off x="3214688" y="45037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9" name="Freeform 2281"/>
            <p:cNvSpPr>
              <a:spLocks/>
            </p:cNvSpPr>
            <p:nvPr/>
          </p:nvSpPr>
          <p:spPr bwMode="auto">
            <a:xfrm>
              <a:off x="3284538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0" name="Freeform 2282"/>
            <p:cNvSpPr>
              <a:spLocks/>
            </p:cNvSpPr>
            <p:nvPr/>
          </p:nvSpPr>
          <p:spPr bwMode="auto">
            <a:xfrm>
              <a:off x="3284538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1" name="Freeform 2283"/>
            <p:cNvSpPr>
              <a:spLocks/>
            </p:cNvSpPr>
            <p:nvPr/>
          </p:nvSpPr>
          <p:spPr bwMode="auto">
            <a:xfrm>
              <a:off x="3354388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2" name="Freeform 2284"/>
            <p:cNvSpPr>
              <a:spLocks/>
            </p:cNvSpPr>
            <p:nvPr/>
          </p:nvSpPr>
          <p:spPr bwMode="auto">
            <a:xfrm>
              <a:off x="3354388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3" name="Freeform 2285"/>
            <p:cNvSpPr>
              <a:spLocks/>
            </p:cNvSpPr>
            <p:nvPr/>
          </p:nvSpPr>
          <p:spPr bwMode="auto">
            <a:xfrm>
              <a:off x="307498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4" name="Freeform 2286"/>
            <p:cNvSpPr>
              <a:spLocks/>
            </p:cNvSpPr>
            <p:nvPr/>
          </p:nvSpPr>
          <p:spPr bwMode="auto">
            <a:xfrm>
              <a:off x="307498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5" name="Freeform 2287"/>
            <p:cNvSpPr>
              <a:spLocks/>
            </p:cNvSpPr>
            <p:nvPr/>
          </p:nvSpPr>
          <p:spPr bwMode="auto">
            <a:xfrm>
              <a:off x="3143251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6" name="Freeform 2288"/>
            <p:cNvSpPr>
              <a:spLocks/>
            </p:cNvSpPr>
            <p:nvPr/>
          </p:nvSpPr>
          <p:spPr bwMode="auto">
            <a:xfrm>
              <a:off x="3143251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7" name="Freeform 2289"/>
            <p:cNvSpPr>
              <a:spLocks/>
            </p:cNvSpPr>
            <p:nvPr/>
          </p:nvSpPr>
          <p:spPr bwMode="auto">
            <a:xfrm>
              <a:off x="3214688" y="4570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8" name="Freeform 2290"/>
            <p:cNvSpPr>
              <a:spLocks/>
            </p:cNvSpPr>
            <p:nvPr/>
          </p:nvSpPr>
          <p:spPr bwMode="auto">
            <a:xfrm>
              <a:off x="3214688" y="4641851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9" name="Freeform 2291"/>
            <p:cNvSpPr>
              <a:spLocks/>
            </p:cNvSpPr>
            <p:nvPr/>
          </p:nvSpPr>
          <p:spPr bwMode="auto">
            <a:xfrm>
              <a:off x="3284538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0" name="Freeform 2292"/>
            <p:cNvSpPr>
              <a:spLocks/>
            </p:cNvSpPr>
            <p:nvPr/>
          </p:nvSpPr>
          <p:spPr bwMode="auto">
            <a:xfrm>
              <a:off x="3284538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1" name="Freeform 2293"/>
            <p:cNvSpPr>
              <a:spLocks/>
            </p:cNvSpPr>
            <p:nvPr/>
          </p:nvSpPr>
          <p:spPr bwMode="auto">
            <a:xfrm>
              <a:off x="3354388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2" name="Freeform 2294"/>
            <p:cNvSpPr>
              <a:spLocks/>
            </p:cNvSpPr>
            <p:nvPr/>
          </p:nvSpPr>
          <p:spPr bwMode="auto">
            <a:xfrm>
              <a:off x="3354388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3" name="Freeform 2295"/>
            <p:cNvSpPr>
              <a:spLocks/>
            </p:cNvSpPr>
            <p:nvPr/>
          </p:nvSpPr>
          <p:spPr bwMode="auto">
            <a:xfrm>
              <a:off x="2862263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4" name="Freeform 2296"/>
            <p:cNvSpPr>
              <a:spLocks/>
            </p:cNvSpPr>
            <p:nvPr/>
          </p:nvSpPr>
          <p:spPr bwMode="auto">
            <a:xfrm>
              <a:off x="2862263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5" name="Freeform 2297"/>
            <p:cNvSpPr>
              <a:spLocks/>
            </p:cNvSpPr>
            <p:nvPr/>
          </p:nvSpPr>
          <p:spPr bwMode="auto">
            <a:xfrm>
              <a:off x="2932113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6" name="Freeform 2298"/>
            <p:cNvSpPr>
              <a:spLocks/>
            </p:cNvSpPr>
            <p:nvPr/>
          </p:nvSpPr>
          <p:spPr bwMode="auto">
            <a:xfrm>
              <a:off x="2932113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7" name="Freeform 2299"/>
            <p:cNvSpPr>
              <a:spLocks/>
            </p:cNvSpPr>
            <p:nvPr/>
          </p:nvSpPr>
          <p:spPr bwMode="auto">
            <a:xfrm>
              <a:off x="3001963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8" name="Freeform 2300"/>
            <p:cNvSpPr>
              <a:spLocks/>
            </p:cNvSpPr>
            <p:nvPr/>
          </p:nvSpPr>
          <p:spPr bwMode="auto">
            <a:xfrm>
              <a:off x="3001963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9" name="Freeform 2301"/>
            <p:cNvSpPr>
              <a:spLocks/>
            </p:cNvSpPr>
            <p:nvPr/>
          </p:nvSpPr>
          <p:spPr bwMode="auto">
            <a:xfrm>
              <a:off x="2862263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0" name="Freeform 2302"/>
            <p:cNvSpPr>
              <a:spLocks/>
            </p:cNvSpPr>
            <p:nvPr/>
          </p:nvSpPr>
          <p:spPr bwMode="auto">
            <a:xfrm>
              <a:off x="2862263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1" name="Freeform 2303"/>
            <p:cNvSpPr>
              <a:spLocks/>
            </p:cNvSpPr>
            <p:nvPr/>
          </p:nvSpPr>
          <p:spPr bwMode="auto">
            <a:xfrm>
              <a:off x="2932113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2" name="Freeform 2304"/>
            <p:cNvSpPr>
              <a:spLocks/>
            </p:cNvSpPr>
            <p:nvPr/>
          </p:nvSpPr>
          <p:spPr bwMode="auto">
            <a:xfrm>
              <a:off x="2932113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3" name="Freeform 2305"/>
            <p:cNvSpPr>
              <a:spLocks/>
            </p:cNvSpPr>
            <p:nvPr/>
          </p:nvSpPr>
          <p:spPr bwMode="auto">
            <a:xfrm>
              <a:off x="3001963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4" name="Freeform 2306"/>
            <p:cNvSpPr>
              <a:spLocks/>
            </p:cNvSpPr>
            <p:nvPr/>
          </p:nvSpPr>
          <p:spPr bwMode="auto">
            <a:xfrm>
              <a:off x="3001963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5" name="Freeform 2307"/>
            <p:cNvSpPr>
              <a:spLocks/>
            </p:cNvSpPr>
            <p:nvPr/>
          </p:nvSpPr>
          <p:spPr bwMode="auto">
            <a:xfrm>
              <a:off x="2932113" y="4570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6" name="Freeform 2308"/>
            <p:cNvSpPr>
              <a:spLocks/>
            </p:cNvSpPr>
            <p:nvPr/>
          </p:nvSpPr>
          <p:spPr bwMode="auto">
            <a:xfrm>
              <a:off x="3001963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7" name="Freeform 2309"/>
            <p:cNvSpPr>
              <a:spLocks/>
            </p:cNvSpPr>
            <p:nvPr/>
          </p:nvSpPr>
          <p:spPr bwMode="auto">
            <a:xfrm>
              <a:off x="2792413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8" name="Freeform 2310"/>
            <p:cNvSpPr>
              <a:spLocks/>
            </p:cNvSpPr>
            <p:nvPr/>
          </p:nvSpPr>
          <p:spPr bwMode="auto">
            <a:xfrm>
              <a:off x="2792413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9" name="Freeform 2311"/>
            <p:cNvSpPr>
              <a:spLocks/>
            </p:cNvSpPr>
            <p:nvPr/>
          </p:nvSpPr>
          <p:spPr bwMode="auto">
            <a:xfrm>
              <a:off x="307498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0" name="Freeform 2312"/>
            <p:cNvSpPr>
              <a:spLocks/>
            </p:cNvSpPr>
            <p:nvPr/>
          </p:nvSpPr>
          <p:spPr bwMode="auto">
            <a:xfrm>
              <a:off x="3143251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1" name="Freeform 2313"/>
            <p:cNvSpPr>
              <a:spLocks/>
            </p:cNvSpPr>
            <p:nvPr/>
          </p:nvSpPr>
          <p:spPr bwMode="auto">
            <a:xfrm>
              <a:off x="3214688" y="47117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2" name="Freeform 2314"/>
            <p:cNvSpPr>
              <a:spLocks/>
            </p:cNvSpPr>
            <p:nvPr/>
          </p:nvSpPr>
          <p:spPr bwMode="auto">
            <a:xfrm>
              <a:off x="3214688" y="47831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3" name="Freeform 2315"/>
            <p:cNvSpPr>
              <a:spLocks/>
            </p:cNvSpPr>
            <p:nvPr/>
          </p:nvSpPr>
          <p:spPr bwMode="auto">
            <a:xfrm>
              <a:off x="3284538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4" name="Freeform 2316"/>
            <p:cNvSpPr>
              <a:spLocks/>
            </p:cNvSpPr>
            <p:nvPr/>
          </p:nvSpPr>
          <p:spPr bwMode="auto">
            <a:xfrm>
              <a:off x="3284538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5" name="Freeform 2317"/>
            <p:cNvSpPr>
              <a:spLocks/>
            </p:cNvSpPr>
            <p:nvPr/>
          </p:nvSpPr>
          <p:spPr bwMode="auto">
            <a:xfrm>
              <a:off x="3073401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6" name="Freeform 2318"/>
            <p:cNvSpPr>
              <a:spLocks/>
            </p:cNvSpPr>
            <p:nvPr/>
          </p:nvSpPr>
          <p:spPr bwMode="auto">
            <a:xfrm>
              <a:off x="3143251" y="47831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7" name="Freeform 2319"/>
            <p:cNvSpPr>
              <a:spLocks/>
            </p:cNvSpPr>
            <p:nvPr/>
          </p:nvSpPr>
          <p:spPr bwMode="auto">
            <a:xfrm>
              <a:off x="3354388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8" name="Freeform 2320"/>
            <p:cNvSpPr>
              <a:spLocks/>
            </p:cNvSpPr>
            <p:nvPr/>
          </p:nvSpPr>
          <p:spPr bwMode="auto">
            <a:xfrm>
              <a:off x="3354388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9" name="Freeform 2321"/>
            <p:cNvSpPr>
              <a:spLocks/>
            </p:cNvSpPr>
            <p:nvPr/>
          </p:nvSpPr>
          <p:spPr bwMode="auto">
            <a:xfrm>
              <a:off x="3424238" y="48529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0" name="Freeform 2322"/>
            <p:cNvSpPr>
              <a:spLocks/>
            </p:cNvSpPr>
            <p:nvPr/>
          </p:nvSpPr>
          <p:spPr bwMode="auto">
            <a:xfrm>
              <a:off x="3424238" y="49228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1" name="Freeform 2323"/>
            <p:cNvSpPr>
              <a:spLocks/>
            </p:cNvSpPr>
            <p:nvPr/>
          </p:nvSpPr>
          <p:spPr bwMode="auto">
            <a:xfrm>
              <a:off x="3492501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2" name="Freeform 2324"/>
            <p:cNvSpPr>
              <a:spLocks/>
            </p:cNvSpPr>
            <p:nvPr/>
          </p:nvSpPr>
          <p:spPr bwMode="auto">
            <a:xfrm>
              <a:off x="3492501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3" name="Freeform 2325"/>
            <p:cNvSpPr>
              <a:spLocks/>
            </p:cNvSpPr>
            <p:nvPr/>
          </p:nvSpPr>
          <p:spPr bwMode="auto">
            <a:xfrm>
              <a:off x="3562351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4" name="Freeform 2326"/>
            <p:cNvSpPr>
              <a:spLocks/>
            </p:cNvSpPr>
            <p:nvPr/>
          </p:nvSpPr>
          <p:spPr bwMode="auto">
            <a:xfrm>
              <a:off x="3562351" y="49228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5" name="Freeform 2327"/>
            <p:cNvSpPr>
              <a:spLocks/>
            </p:cNvSpPr>
            <p:nvPr/>
          </p:nvSpPr>
          <p:spPr bwMode="auto">
            <a:xfrm>
              <a:off x="3633788" y="48529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6" name="Freeform 2328"/>
            <p:cNvSpPr>
              <a:spLocks/>
            </p:cNvSpPr>
            <p:nvPr/>
          </p:nvSpPr>
          <p:spPr bwMode="auto">
            <a:xfrm>
              <a:off x="3633788" y="49228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7" name="Freeform 2329"/>
            <p:cNvSpPr>
              <a:spLocks/>
            </p:cNvSpPr>
            <p:nvPr/>
          </p:nvSpPr>
          <p:spPr bwMode="auto">
            <a:xfrm>
              <a:off x="3703638" y="48529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8" name="Freeform 2330"/>
            <p:cNvSpPr>
              <a:spLocks/>
            </p:cNvSpPr>
            <p:nvPr/>
          </p:nvSpPr>
          <p:spPr bwMode="auto">
            <a:xfrm>
              <a:off x="3703638" y="49228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0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9" name="Freeform 2331"/>
            <p:cNvSpPr>
              <a:spLocks/>
            </p:cNvSpPr>
            <p:nvPr/>
          </p:nvSpPr>
          <p:spPr bwMode="auto">
            <a:xfrm>
              <a:off x="3424238" y="49942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0" name="Freeform 2332"/>
            <p:cNvSpPr>
              <a:spLocks/>
            </p:cNvSpPr>
            <p:nvPr/>
          </p:nvSpPr>
          <p:spPr bwMode="auto">
            <a:xfrm>
              <a:off x="3424238" y="506412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1" name="Freeform 2333"/>
            <p:cNvSpPr>
              <a:spLocks/>
            </p:cNvSpPr>
            <p:nvPr/>
          </p:nvSpPr>
          <p:spPr bwMode="auto">
            <a:xfrm>
              <a:off x="3492501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2" name="Freeform 2334"/>
            <p:cNvSpPr>
              <a:spLocks/>
            </p:cNvSpPr>
            <p:nvPr/>
          </p:nvSpPr>
          <p:spPr bwMode="auto">
            <a:xfrm>
              <a:off x="3492501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3" name="Freeform 2335"/>
            <p:cNvSpPr>
              <a:spLocks/>
            </p:cNvSpPr>
            <p:nvPr/>
          </p:nvSpPr>
          <p:spPr bwMode="auto">
            <a:xfrm>
              <a:off x="3562351" y="49942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4" name="Freeform 2336"/>
            <p:cNvSpPr>
              <a:spLocks/>
            </p:cNvSpPr>
            <p:nvPr/>
          </p:nvSpPr>
          <p:spPr bwMode="auto">
            <a:xfrm>
              <a:off x="3562351" y="50641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5" name="Freeform 2337"/>
            <p:cNvSpPr>
              <a:spLocks/>
            </p:cNvSpPr>
            <p:nvPr/>
          </p:nvSpPr>
          <p:spPr bwMode="auto">
            <a:xfrm>
              <a:off x="3633788" y="49942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6" name="Freeform 2338"/>
            <p:cNvSpPr>
              <a:spLocks/>
            </p:cNvSpPr>
            <p:nvPr/>
          </p:nvSpPr>
          <p:spPr bwMode="auto">
            <a:xfrm>
              <a:off x="3633788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7" name="Freeform 2339"/>
            <p:cNvSpPr>
              <a:spLocks/>
            </p:cNvSpPr>
            <p:nvPr/>
          </p:nvSpPr>
          <p:spPr bwMode="auto">
            <a:xfrm>
              <a:off x="3214688" y="49228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8" name="Freeform 2340"/>
            <p:cNvSpPr>
              <a:spLocks/>
            </p:cNvSpPr>
            <p:nvPr/>
          </p:nvSpPr>
          <p:spPr bwMode="auto">
            <a:xfrm>
              <a:off x="3068638" y="49228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9" name="Freeform 2341"/>
            <p:cNvSpPr>
              <a:spLocks/>
            </p:cNvSpPr>
            <p:nvPr/>
          </p:nvSpPr>
          <p:spPr bwMode="auto">
            <a:xfrm>
              <a:off x="3148013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0" name="Freeform 2342"/>
            <p:cNvSpPr>
              <a:spLocks/>
            </p:cNvSpPr>
            <p:nvPr/>
          </p:nvSpPr>
          <p:spPr bwMode="auto">
            <a:xfrm>
              <a:off x="3284538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2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1" name="Freeform 2343"/>
            <p:cNvSpPr>
              <a:spLocks/>
            </p:cNvSpPr>
            <p:nvPr/>
          </p:nvSpPr>
          <p:spPr bwMode="auto">
            <a:xfrm>
              <a:off x="3284538" y="49228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2" name="Freeform 2344"/>
            <p:cNvSpPr>
              <a:spLocks/>
            </p:cNvSpPr>
            <p:nvPr/>
          </p:nvSpPr>
          <p:spPr bwMode="auto">
            <a:xfrm>
              <a:off x="3354388" y="48529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3" name="Freeform 2345"/>
            <p:cNvSpPr>
              <a:spLocks/>
            </p:cNvSpPr>
            <p:nvPr/>
          </p:nvSpPr>
          <p:spPr bwMode="auto">
            <a:xfrm>
              <a:off x="3213101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4" name="Freeform 2346"/>
            <p:cNvSpPr>
              <a:spLocks/>
            </p:cNvSpPr>
            <p:nvPr/>
          </p:nvSpPr>
          <p:spPr bwMode="auto">
            <a:xfrm>
              <a:off x="3073401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5" name="Freeform 2347"/>
            <p:cNvSpPr>
              <a:spLocks/>
            </p:cNvSpPr>
            <p:nvPr/>
          </p:nvSpPr>
          <p:spPr bwMode="auto">
            <a:xfrm>
              <a:off x="3144838" y="48529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6" name="Freeform 2348"/>
            <p:cNvSpPr>
              <a:spLocks/>
            </p:cNvSpPr>
            <p:nvPr/>
          </p:nvSpPr>
          <p:spPr bwMode="auto">
            <a:xfrm>
              <a:off x="3354388" y="49228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7" name="Freeform 2349"/>
            <p:cNvSpPr>
              <a:spLocks/>
            </p:cNvSpPr>
            <p:nvPr/>
          </p:nvSpPr>
          <p:spPr bwMode="auto">
            <a:xfrm>
              <a:off x="3214688" y="49942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8" name="Freeform 2350"/>
            <p:cNvSpPr>
              <a:spLocks/>
            </p:cNvSpPr>
            <p:nvPr/>
          </p:nvSpPr>
          <p:spPr bwMode="auto">
            <a:xfrm>
              <a:off x="3284538" y="49942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9" name="Freeform 2351"/>
            <p:cNvSpPr>
              <a:spLocks/>
            </p:cNvSpPr>
            <p:nvPr/>
          </p:nvSpPr>
          <p:spPr bwMode="auto">
            <a:xfrm>
              <a:off x="3144838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0" name="Freeform 2352"/>
            <p:cNvSpPr>
              <a:spLocks/>
            </p:cNvSpPr>
            <p:nvPr/>
          </p:nvSpPr>
          <p:spPr bwMode="auto">
            <a:xfrm>
              <a:off x="3068638" y="49942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1" name="Freeform 2353"/>
            <p:cNvSpPr>
              <a:spLocks/>
            </p:cNvSpPr>
            <p:nvPr/>
          </p:nvSpPr>
          <p:spPr bwMode="auto">
            <a:xfrm>
              <a:off x="3284538" y="50641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2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2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2" name="Freeform 2354"/>
            <p:cNvSpPr>
              <a:spLocks/>
            </p:cNvSpPr>
            <p:nvPr/>
          </p:nvSpPr>
          <p:spPr bwMode="auto">
            <a:xfrm>
              <a:off x="3354388" y="49942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3" name="Freeform 2355"/>
            <p:cNvSpPr>
              <a:spLocks/>
            </p:cNvSpPr>
            <p:nvPr/>
          </p:nvSpPr>
          <p:spPr bwMode="auto">
            <a:xfrm>
              <a:off x="3354388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4" name="Freeform 2356"/>
            <p:cNvSpPr>
              <a:spLocks/>
            </p:cNvSpPr>
            <p:nvPr/>
          </p:nvSpPr>
          <p:spPr bwMode="auto">
            <a:xfrm>
              <a:off x="3211513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5" name="Freeform 2357"/>
            <p:cNvSpPr>
              <a:spLocks/>
            </p:cNvSpPr>
            <p:nvPr/>
          </p:nvSpPr>
          <p:spPr bwMode="auto">
            <a:xfrm>
              <a:off x="3071813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6" name="Freeform 2358"/>
            <p:cNvSpPr>
              <a:spLocks/>
            </p:cNvSpPr>
            <p:nvPr/>
          </p:nvSpPr>
          <p:spPr bwMode="auto">
            <a:xfrm>
              <a:off x="3143251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7" name="Freeform 2359"/>
            <p:cNvSpPr>
              <a:spLocks/>
            </p:cNvSpPr>
            <p:nvPr/>
          </p:nvSpPr>
          <p:spPr bwMode="auto">
            <a:xfrm>
              <a:off x="3703638" y="49942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8" name="Freeform 2360"/>
            <p:cNvSpPr>
              <a:spLocks/>
            </p:cNvSpPr>
            <p:nvPr/>
          </p:nvSpPr>
          <p:spPr bwMode="auto">
            <a:xfrm>
              <a:off x="3703638" y="506412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9" name="Freeform 2361"/>
            <p:cNvSpPr>
              <a:spLocks/>
            </p:cNvSpPr>
            <p:nvPr/>
          </p:nvSpPr>
          <p:spPr bwMode="auto">
            <a:xfrm>
              <a:off x="3773488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0" name="Freeform 2362"/>
            <p:cNvSpPr>
              <a:spLocks/>
            </p:cNvSpPr>
            <p:nvPr/>
          </p:nvSpPr>
          <p:spPr bwMode="auto">
            <a:xfrm>
              <a:off x="3773488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1" name="Freeform 2363"/>
            <p:cNvSpPr>
              <a:spLocks/>
            </p:cNvSpPr>
            <p:nvPr/>
          </p:nvSpPr>
          <p:spPr bwMode="auto">
            <a:xfrm>
              <a:off x="3841751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2" name="Freeform 2364"/>
            <p:cNvSpPr>
              <a:spLocks/>
            </p:cNvSpPr>
            <p:nvPr/>
          </p:nvSpPr>
          <p:spPr bwMode="auto">
            <a:xfrm>
              <a:off x="3841751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3" name="Freeform 2365"/>
            <p:cNvSpPr>
              <a:spLocks/>
            </p:cNvSpPr>
            <p:nvPr/>
          </p:nvSpPr>
          <p:spPr bwMode="auto">
            <a:xfrm>
              <a:off x="391318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4" name="Freeform 2366"/>
            <p:cNvSpPr>
              <a:spLocks/>
            </p:cNvSpPr>
            <p:nvPr/>
          </p:nvSpPr>
          <p:spPr bwMode="auto">
            <a:xfrm>
              <a:off x="391318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5" name="Freeform 2367"/>
            <p:cNvSpPr>
              <a:spLocks/>
            </p:cNvSpPr>
            <p:nvPr/>
          </p:nvSpPr>
          <p:spPr bwMode="auto">
            <a:xfrm>
              <a:off x="398303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6" name="Freeform 2368"/>
            <p:cNvSpPr>
              <a:spLocks/>
            </p:cNvSpPr>
            <p:nvPr/>
          </p:nvSpPr>
          <p:spPr bwMode="auto">
            <a:xfrm>
              <a:off x="3983038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7" name="Freeform 2369"/>
            <p:cNvSpPr>
              <a:spLocks/>
            </p:cNvSpPr>
            <p:nvPr/>
          </p:nvSpPr>
          <p:spPr bwMode="auto">
            <a:xfrm>
              <a:off x="3773488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8" name="Freeform 2370"/>
            <p:cNvSpPr>
              <a:spLocks/>
            </p:cNvSpPr>
            <p:nvPr/>
          </p:nvSpPr>
          <p:spPr bwMode="auto">
            <a:xfrm>
              <a:off x="3773488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9" name="Freeform 2371"/>
            <p:cNvSpPr>
              <a:spLocks/>
            </p:cNvSpPr>
            <p:nvPr/>
          </p:nvSpPr>
          <p:spPr bwMode="auto">
            <a:xfrm>
              <a:off x="3841751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0" name="Freeform 2372"/>
            <p:cNvSpPr>
              <a:spLocks/>
            </p:cNvSpPr>
            <p:nvPr/>
          </p:nvSpPr>
          <p:spPr bwMode="auto">
            <a:xfrm>
              <a:off x="3841751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1" name="Freeform 2373"/>
            <p:cNvSpPr>
              <a:spLocks/>
            </p:cNvSpPr>
            <p:nvPr/>
          </p:nvSpPr>
          <p:spPr bwMode="auto">
            <a:xfrm>
              <a:off x="391318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2" name="Freeform 2374"/>
            <p:cNvSpPr>
              <a:spLocks/>
            </p:cNvSpPr>
            <p:nvPr/>
          </p:nvSpPr>
          <p:spPr bwMode="auto">
            <a:xfrm>
              <a:off x="391318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3" name="Freeform 2375"/>
            <p:cNvSpPr>
              <a:spLocks/>
            </p:cNvSpPr>
            <p:nvPr/>
          </p:nvSpPr>
          <p:spPr bwMode="auto">
            <a:xfrm>
              <a:off x="3983038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4" name="Freeform 2376"/>
            <p:cNvSpPr>
              <a:spLocks/>
            </p:cNvSpPr>
            <p:nvPr/>
          </p:nvSpPr>
          <p:spPr bwMode="auto">
            <a:xfrm>
              <a:off x="3983038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5" name="Freeform 2377"/>
            <p:cNvSpPr>
              <a:spLocks/>
            </p:cNvSpPr>
            <p:nvPr/>
          </p:nvSpPr>
          <p:spPr bwMode="auto">
            <a:xfrm>
              <a:off x="3773488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6" name="Freeform 2378"/>
            <p:cNvSpPr>
              <a:spLocks/>
            </p:cNvSpPr>
            <p:nvPr/>
          </p:nvSpPr>
          <p:spPr bwMode="auto">
            <a:xfrm>
              <a:off x="3773488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7" name="Freeform 2379"/>
            <p:cNvSpPr>
              <a:spLocks/>
            </p:cNvSpPr>
            <p:nvPr/>
          </p:nvSpPr>
          <p:spPr bwMode="auto">
            <a:xfrm>
              <a:off x="3841751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8" name="Freeform 2380"/>
            <p:cNvSpPr>
              <a:spLocks/>
            </p:cNvSpPr>
            <p:nvPr/>
          </p:nvSpPr>
          <p:spPr bwMode="auto">
            <a:xfrm>
              <a:off x="3841751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9" name="Freeform 2381"/>
            <p:cNvSpPr>
              <a:spLocks/>
            </p:cNvSpPr>
            <p:nvPr/>
          </p:nvSpPr>
          <p:spPr bwMode="auto">
            <a:xfrm>
              <a:off x="391318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0" name="Freeform 2382"/>
            <p:cNvSpPr>
              <a:spLocks/>
            </p:cNvSpPr>
            <p:nvPr/>
          </p:nvSpPr>
          <p:spPr bwMode="auto">
            <a:xfrm>
              <a:off x="391318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1" name="Freeform 2383"/>
            <p:cNvSpPr>
              <a:spLocks/>
            </p:cNvSpPr>
            <p:nvPr/>
          </p:nvSpPr>
          <p:spPr bwMode="auto">
            <a:xfrm>
              <a:off x="3983038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2" name="Freeform 2384"/>
            <p:cNvSpPr>
              <a:spLocks/>
            </p:cNvSpPr>
            <p:nvPr/>
          </p:nvSpPr>
          <p:spPr bwMode="auto">
            <a:xfrm>
              <a:off x="3983038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3" name="Freeform 2385"/>
            <p:cNvSpPr>
              <a:spLocks/>
            </p:cNvSpPr>
            <p:nvPr/>
          </p:nvSpPr>
          <p:spPr bwMode="auto">
            <a:xfrm>
              <a:off x="3773488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4" name="Freeform 2386"/>
            <p:cNvSpPr>
              <a:spLocks/>
            </p:cNvSpPr>
            <p:nvPr/>
          </p:nvSpPr>
          <p:spPr bwMode="auto">
            <a:xfrm>
              <a:off x="3773488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5" name="Freeform 2387"/>
            <p:cNvSpPr>
              <a:spLocks/>
            </p:cNvSpPr>
            <p:nvPr/>
          </p:nvSpPr>
          <p:spPr bwMode="auto">
            <a:xfrm>
              <a:off x="3841751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6" name="Freeform 2388"/>
            <p:cNvSpPr>
              <a:spLocks/>
            </p:cNvSpPr>
            <p:nvPr/>
          </p:nvSpPr>
          <p:spPr bwMode="auto">
            <a:xfrm>
              <a:off x="3841751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7" name="Freeform 2389"/>
            <p:cNvSpPr>
              <a:spLocks/>
            </p:cNvSpPr>
            <p:nvPr/>
          </p:nvSpPr>
          <p:spPr bwMode="auto">
            <a:xfrm>
              <a:off x="391318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8" name="Freeform 2390"/>
            <p:cNvSpPr>
              <a:spLocks/>
            </p:cNvSpPr>
            <p:nvPr/>
          </p:nvSpPr>
          <p:spPr bwMode="auto">
            <a:xfrm>
              <a:off x="3913188" y="47831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9" name="Freeform 2391"/>
            <p:cNvSpPr>
              <a:spLocks/>
            </p:cNvSpPr>
            <p:nvPr/>
          </p:nvSpPr>
          <p:spPr bwMode="auto">
            <a:xfrm>
              <a:off x="3983038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0" name="Freeform 2392"/>
            <p:cNvSpPr>
              <a:spLocks/>
            </p:cNvSpPr>
            <p:nvPr/>
          </p:nvSpPr>
          <p:spPr bwMode="auto">
            <a:xfrm>
              <a:off x="3983038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1" name="Freeform 2393"/>
            <p:cNvSpPr>
              <a:spLocks/>
            </p:cNvSpPr>
            <p:nvPr/>
          </p:nvSpPr>
          <p:spPr bwMode="auto">
            <a:xfrm>
              <a:off x="3773488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2" name="Freeform 2394"/>
            <p:cNvSpPr>
              <a:spLocks/>
            </p:cNvSpPr>
            <p:nvPr/>
          </p:nvSpPr>
          <p:spPr bwMode="auto">
            <a:xfrm>
              <a:off x="3773488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3" name="Freeform 2395"/>
            <p:cNvSpPr>
              <a:spLocks/>
            </p:cNvSpPr>
            <p:nvPr/>
          </p:nvSpPr>
          <p:spPr bwMode="auto">
            <a:xfrm>
              <a:off x="3773488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4" name="Freeform 2396"/>
            <p:cNvSpPr>
              <a:spLocks/>
            </p:cNvSpPr>
            <p:nvPr/>
          </p:nvSpPr>
          <p:spPr bwMode="auto">
            <a:xfrm>
              <a:off x="342423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5" name="Freeform 2397"/>
            <p:cNvSpPr>
              <a:spLocks/>
            </p:cNvSpPr>
            <p:nvPr/>
          </p:nvSpPr>
          <p:spPr bwMode="auto">
            <a:xfrm>
              <a:off x="342423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6" name="Freeform 2398"/>
            <p:cNvSpPr>
              <a:spLocks/>
            </p:cNvSpPr>
            <p:nvPr/>
          </p:nvSpPr>
          <p:spPr bwMode="auto">
            <a:xfrm>
              <a:off x="3492501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7" name="Freeform 2399"/>
            <p:cNvSpPr>
              <a:spLocks/>
            </p:cNvSpPr>
            <p:nvPr/>
          </p:nvSpPr>
          <p:spPr bwMode="auto">
            <a:xfrm>
              <a:off x="3492501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8" name="Freeform 2400"/>
            <p:cNvSpPr>
              <a:spLocks/>
            </p:cNvSpPr>
            <p:nvPr/>
          </p:nvSpPr>
          <p:spPr bwMode="auto">
            <a:xfrm>
              <a:off x="3562351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9" name="Freeform 2401"/>
            <p:cNvSpPr>
              <a:spLocks/>
            </p:cNvSpPr>
            <p:nvPr/>
          </p:nvSpPr>
          <p:spPr bwMode="auto">
            <a:xfrm>
              <a:off x="3562351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0" name="Freeform 2402"/>
            <p:cNvSpPr>
              <a:spLocks/>
            </p:cNvSpPr>
            <p:nvPr/>
          </p:nvSpPr>
          <p:spPr bwMode="auto">
            <a:xfrm>
              <a:off x="3633788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1" name="Freeform 2403"/>
            <p:cNvSpPr>
              <a:spLocks/>
            </p:cNvSpPr>
            <p:nvPr/>
          </p:nvSpPr>
          <p:spPr bwMode="auto">
            <a:xfrm>
              <a:off x="3633788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2" name="Freeform 2404"/>
            <p:cNvSpPr>
              <a:spLocks/>
            </p:cNvSpPr>
            <p:nvPr/>
          </p:nvSpPr>
          <p:spPr bwMode="auto">
            <a:xfrm>
              <a:off x="3703638" y="41544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3" name="Freeform 2405"/>
            <p:cNvSpPr>
              <a:spLocks/>
            </p:cNvSpPr>
            <p:nvPr/>
          </p:nvSpPr>
          <p:spPr bwMode="auto">
            <a:xfrm>
              <a:off x="370363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4" name="Freeform 2406"/>
            <p:cNvSpPr>
              <a:spLocks/>
            </p:cNvSpPr>
            <p:nvPr/>
          </p:nvSpPr>
          <p:spPr bwMode="auto">
            <a:xfrm>
              <a:off x="307498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5" name="Freeform 2407"/>
            <p:cNvSpPr>
              <a:spLocks/>
            </p:cNvSpPr>
            <p:nvPr/>
          </p:nvSpPr>
          <p:spPr bwMode="auto">
            <a:xfrm>
              <a:off x="307498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6" name="Freeform 2408"/>
            <p:cNvSpPr>
              <a:spLocks/>
            </p:cNvSpPr>
            <p:nvPr/>
          </p:nvSpPr>
          <p:spPr bwMode="auto">
            <a:xfrm>
              <a:off x="3143251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7" name="Freeform 2409"/>
            <p:cNvSpPr>
              <a:spLocks/>
            </p:cNvSpPr>
            <p:nvPr/>
          </p:nvSpPr>
          <p:spPr bwMode="auto">
            <a:xfrm>
              <a:off x="3143251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8" name="Freeform 2410"/>
            <p:cNvSpPr>
              <a:spLocks/>
            </p:cNvSpPr>
            <p:nvPr/>
          </p:nvSpPr>
          <p:spPr bwMode="auto">
            <a:xfrm>
              <a:off x="3214688" y="41544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9" name="Freeform 2411"/>
            <p:cNvSpPr>
              <a:spLocks/>
            </p:cNvSpPr>
            <p:nvPr/>
          </p:nvSpPr>
          <p:spPr bwMode="auto">
            <a:xfrm>
              <a:off x="321468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0" name="Freeform 2412"/>
            <p:cNvSpPr>
              <a:spLocks/>
            </p:cNvSpPr>
            <p:nvPr/>
          </p:nvSpPr>
          <p:spPr bwMode="auto">
            <a:xfrm>
              <a:off x="3284538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1" name="Freeform 2413"/>
            <p:cNvSpPr>
              <a:spLocks/>
            </p:cNvSpPr>
            <p:nvPr/>
          </p:nvSpPr>
          <p:spPr bwMode="auto">
            <a:xfrm>
              <a:off x="3284538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2" name="Freeform 2414"/>
            <p:cNvSpPr>
              <a:spLocks/>
            </p:cNvSpPr>
            <p:nvPr/>
          </p:nvSpPr>
          <p:spPr bwMode="auto">
            <a:xfrm>
              <a:off x="335438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3" name="Freeform 2415"/>
            <p:cNvSpPr>
              <a:spLocks/>
            </p:cNvSpPr>
            <p:nvPr/>
          </p:nvSpPr>
          <p:spPr bwMode="auto">
            <a:xfrm>
              <a:off x="335438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4" name="Freeform 2417"/>
            <p:cNvSpPr>
              <a:spLocks/>
            </p:cNvSpPr>
            <p:nvPr/>
          </p:nvSpPr>
          <p:spPr bwMode="auto">
            <a:xfrm>
              <a:off x="2862263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5" name="Freeform 2418"/>
            <p:cNvSpPr>
              <a:spLocks/>
            </p:cNvSpPr>
            <p:nvPr/>
          </p:nvSpPr>
          <p:spPr bwMode="auto">
            <a:xfrm>
              <a:off x="2862263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6" name="Freeform 2419"/>
            <p:cNvSpPr>
              <a:spLocks/>
            </p:cNvSpPr>
            <p:nvPr/>
          </p:nvSpPr>
          <p:spPr bwMode="auto">
            <a:xfrm>
              <a:off x="2932113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7" name="Freeform 2420"/>
            <p:cNvSpPr>
              <a:spLocks/>
            </p:cNvSpPr>
            <p:nvPr/>
          </p:nvSpPr>
          <p:spPr bwMode="auto">
            <a:xfrm>
              <a:off x="2932113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8" name="Freeform 2421"/>
            <p:cNvSpPr>
              <a:spLocks/>
            </p:cNvSpPr>
            <p:nvPr/>
          </p:nvSpPr>
          <p:spPr bwMode="auto">
            <a:xfrm>
              <a:off x="3001963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9" name="Freeform 2422"/>
            <p:cNvSpPr>
              <a:spLocks/>
            </p:cNvSpPr>
            <p:nvPr/>
          </p:nvSpPr>
          <p:spPr bwMode="auto">
            <a:xfrm>
              <a:off x="3001963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0" name="Freeform 2423"/>
            <p:cNvSpPr>
              <a:spLocks/>
            </p:cNvSpPr>
            <p:nvPr/>
          </p:nvSpPr>
          <p:spPr bwMode="auto">
            <a:xfrm>
              <a:off x="2724151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1" name="Freeform 2424"/>
            <p:cNvSpPr>
              <a:spLocks/>
            </p:cNvSpPr>
            <p:nvPr/>
          </p:nvSpPr>
          <p:spPr bwMode="auto">
            <a:xfrm>
              <a:off x="2724151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9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2" name="Freeform 2425"/>
            <p:cNvSpPr>
              <a:spLocks/>
            </p:cNvSpPr>
            <p:nvPr/>
          </p:nvSpPr>
          <p:spPr bwMode="auto">
            <a:xfrm>
              <a:off x="2792413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3" name="Freeform 2426"/>
            <p:cNvSpPr>
              <a:spLocks/>
            </p:cNvSpPr>
            <p:nvPr/>
          </p:nvSpPr>
          <p:spPr bwMode="auto">
            <a:xfrm>
              <a:off x="2792413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4" name="Freeform 2427"/>
            <p:cNvSpPr>
              <a:spLocks/>
            </p:cNvSpPr>
            <p:nvPr/>
          </p:nvSpPr>
          <p:spPr bwMode="auto">
            <a:xfrm>
              <a:off x="3773488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5" name="Freeform 2428"/>
            <p:cNvSpPr>
              <a:spLocks/>
            </p:cNvSpPr>
            <p:nvPr/>
          </p:nvSpPr>
          <p:spPr bwMode="auto">
            <a:xfrm>
              <a:off x="3773488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6" name="Freeform 2429"/>
            <p:cNvSpPr>
              <a:spLocks/>
            </p:cNvSpPr>
            <p:nvPr/>
          </p:nvSpPr>
          <p:spPr bwMode="auto">
            <a:xfrm>
              <a:off x="3841751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7" name="Freeform 2430"/>
            <p:cNvSpPr>
              <a:spLocks/>
            </p:cNvSpPr>
            <p:nvPr/>
          </p:nvSpPr>
          <p:spPr bwMode="auto">
            <a:xfrm>
              <a:off x="3841751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8" name="Freeform 2431"/>
            <p:cNvSpPr>
              <a:spLocks/>
            </p:cNvSpPr>
            <p:nvPr/>
          </p:nvSpPr>
          <p:spPr bwMode="auto">
            <a:xfrm>
              <a:off x="391318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9" name="Freeform 2432"/>
            <p:cNvSpPr>
              <a:spLocks/>
            </p:cNvSpPr>
            <p:nvPr/>
          </p:nvSpPr>
          <p:spPr bwMode="auto">
            <a:xfrm>
              <a:off x="391318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0" name="Freeform 2433"/>
            <p:cNvSpPr>
              <a:spLocks/>
            </p:cNvSpPr>
            <p:nvPr/>
          </p:nvSpPr>
          <p:spPr bwMode="auto">
            <a:xfrm>
              <a:off x="398303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1" name="Freeform 2434"/>
            <p:cNvSpPr>
              <a:spLocks/>
            </p:cNvSpPr>
            <p:nvPr/>
          </p:nvSpPr>
          <p:spPr bwMode="auto">
            <a:xfrm>
              <a:off x="398303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2" name="Freeform 2435"/>
            <p:cNvSpPr>
              <a:spLocks/>
            </p:cNvSpPr>
            <p:nvPr/>
          </p:nvSpPr>
          <p:spPr bwMode="auto">
            <a:xfrm>
              <a:off x="404653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3" name="Freeform 2436"/>
            <p:cNvSpPr>
              <a:spLocks/>
            </p:cNvSpPr>
            <p:nvPr/>
          </p:nvSpPr>
          <p:spPr bwMode="auto">
            <a:xfrm>
              <a:off x="4046538" y="43624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4" name="Freeform 2437"/>
            <p:cNvSpPr>
              <a:spLocks/>
            </p:cNvSpPr>
            <p:nvPr/>
          </p:nvSpPr>
          <p:spPr bwMode="auto">
            <a:xfrm>
              <a:off x="4046538" y="44323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5" name="Freeform 2438"/>
            <p:cNvSpPr>
              <a:spLocks/>
            </p:cNvSpPr>
            <p:nvPr/>
          </p:nvSpPr>
          <p:spPr bwMode="auto">
            <a:xfrm>
              <a:off x="404653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6" name="Freeform 2439"/>
            <p:cNvSpPr>
              <a:spLocks/>
            </p:cNvSpPr>
            <p:nvPr/>
          </p:nvSpPr>
          <p:spPr bwMode="auto">
            <a:xfrm>
              <a:off x="404653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7" name="Freeform 2440"/>
            <p:cNvSpPr>
              <a:spLocks/>
            </p:cNvSpPr>
            <p:nvPr/>
          </p:nvSpPr>
          <p:spPr bwMode="auto">
            <a:xfrm>
              <a:off x="412273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8" name="Freeform 2441"/>
            <p:cNvSpPr>
              <a:spLocks/>
            </p:cNvSpPr>
            <p:nvPr/>
          </p:nvSpPr>
          <p:spPr bwMode="auto">
            <a:xfrm>
              <a:off x="4122738" y="43624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9" name="Freeform 2442"/>
            <p:cNvSpPr>
              <a:spLocks/>
            </p:cNvSpPr>
            <p:nvPr/>
          </p:nvSpPr>
          <p:spPr bwMode="auto">
            <a:xfrm>
              <a:off x="412273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0" name="Freeform 2443"/>
            <p:cNvSpPr>
              <a:spLocks/>
            </p:cNvSpPr>
            <p:nvPr/>
          </p:nvSpPr>
          <p:spPr bwMode="auto">
            <a:xfrm>
              <a:off x="3424238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1" name="Freeform 2444"/>
            <p:cNvSpPr>
              <a:spLocks/>
            </p:cNvSpPr>
            <p:nvPr/>
          </p:nvSpPr>
          <p:spPr bwMode="auto">
            <a:xfrm>
              <a:off x="3424238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2" name="Freeform 2445"/>
            <p:cNvSpPr>
              <a:spLocks/>
            </p:cNvSpPr>
            <p:nvPr/>
          </p:nvSpPr>
          <p:spPr bwMode="auto">
            <a:xfrm>
              <a:off x="3492501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3" name="Freeform 2446"/>
            <p:cNvSpPr>
              <a:spLocks/>
            </p:cNvSpPr>
            <p:nvPr/>
          </p:nvSpPr>
          <p:spPr bwMode="auto">
            <a:xfrm>
              <a:off x="3492501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4" name="Freeform 2447"/>
            <p:cNvSpPr>
              <a:spLocks/>
            </p:cNvSpPr>
            <p:nvPr/>
          </p:nvSpPr>
          <p:spPr bwMode="auto">
            <a:xfrm>
              <a:off x="3562351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5" name="Freeform 2448"/>
            <p:cNvSpPr>
              <a:spLocks/>
            </p:cNvSpPr>
            <p:nvPr/>
          </p:nvSpPr>
          <p:spPr bwMode="auto">
            <a:xfrm>
              <a:off x="3562351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6" name="Freeform 2449"/>
            <p:cNvSpPr>
              <a:spLocks/>
            </p:cNvSpPr>
            <p:nvPr/>
          </p:nvSpPr>
          <p:spPr bwMode="auto">
            <a:xfrm>
              <a:off x="3633788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7" name="Freeform 2450"/>
            <p:cNvSpPr>
              <a:spLocks/>
            </p:cNvSpPr>
            <p:nvPr/>
          </p:nvSpPr>
          <p:spPr bwMode="auto">
            <a:xfrm>
              <a:off x="3633788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8" name="Freeform 2451"/>
            <p:cNvSpPr>
              <a:spLocks/>
            </p:cNvSpPr>
            <p:nvPr/>
          </p:nvSpPr>
          <p:spPr bwMode="auto">
            <a:xfrm>
              <a:off x="3703638" y="40100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9" name="Freeform 2452"/>
            <p:cNvSpPr>
              <a:spLocks/>
            </p:cNvSpPr>
            <p:nvPr/>
          </p:nvSpPr>
          <p:spPr bwMode="auto">
            <a:xfrm>
              <a:off x="3703638" y="40798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0" name="Freeform 2453"/>
            <p:cNvSpPr>
              <a:spLocks/>
            </p:cNvSpPr>
            <p:nvPr/>
          </p:nvSpPr>
          <p:spPr bwMode="auto">
            <a:xfrm>
              <a:off x="3074988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1" name="Freeform 2454"/>
            <p:cNvSpPr>
              <a:spLocks/>
            </p:cNvSpPr>
            <p:nvPr/>
          </p:nvSpPr>
          <p:spPr bwMode="auto">
            <a:xfrm>
              <a:off x="3074988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2" name="Freeform 2455"/>
            <p:cNvSpPr>
              <a:spLocks/>
            </p:cNvSpPr>
            <p:nvPr/>
          </p:nvSpPr>
          <p:spPr bwMode="auto">
            <a:xfrm>
              <a:off x="3143251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3" name="Freeform 2456"/>
            <p:cNvSpPr>
              <a:spLocks/>
            </p:cNvSpPr>
            <p:nvPr/>
          </p:nvSpPr>
          <p:spPr bwMode="auto">
            <a:xfrm>
              <a:off x="3143251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4" name="Freeform 2457"/>
            <p:cNvSpPr>
              <a:spLocks/>
            </p:cNvSpPr>
            <p:nvPr/>
          </p:nvSpPr>
          <p:spPr bwMode="auto">
            <a:xfrm>
              <a:off x="3214688" y="40100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5" name="Freeform 2458"/>
            <p:cNvSpPr>
              <a:spLocks/>
            </p:cNvSpPr>
            <p:nvPr/>
          </p:nvSpPr>
          <p:spPr bwMode="auto">
            <a:xfrm>
              <a:off x="3214688" y="40798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6" name="Freeform 2459"/>
            <p:cNvSpPr>
              <a:spLocks/>
            </p:cNvSpPr>
            <p:nvPr/>
          </p:nvSpPr>
          <p:spPr bwMode="auto">
            <a:xfrm>
              <a:off x="3284538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7" name="Freeform 2460"/>
            <p:cNvSpPr>
              <a:spLocks/>
            </p:cNvSpPr>
            <p:nvPr/>
          </p:nvSpPr>
          <p:spPr bwMode="auto">
            <a:xfrm>
              <a:off x="3284538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8" name="Freeform 2461"/>
            <p:cNvSpPr>
              <a:spLocks/>
            </p:cNvSpPr>
            <p:nvPr/>
          </p:nvSpPr>
          <p:spPr bwMode="auto">
            <a:xfrm>
              <a:off x="3354388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9" name="Freeform 2462"/>
            <p:cNvSpPr>
              <a:spLocks/>
            </p:cNvSpPr>
            <p:nvPr/>
          </p:nvSpPr>
          <p:spPr bwMode="auto">
            <a:xfrm>
              <a:off x="3354388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0" name="Freeform 2463"/>
            <p:cNvSpPr>
              <a:spLocks/>
            </p:cNvSpPr>
            <p:nvPr/>
          </p:nvSpPr>
          <p:spPr bwMode="auto">
            <a:xfrm>
              <a:off x="2862263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1" name="Freeform 2464"/>
            <p:cNvSpPr>
              <a:spLocks/>
            </p:cNvSpPr>
            <p:nvPr/>
          </p:nvSpPr>
          <p:spPr bwMode="auto">
            <a:xfrm>
              <a:off x="2862263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2" name="Freeform 2465"/>
            <p:cNvSpPr>
              <a:spLocks/>
            </p:cNvSpPr>
            <p:nvPr/>
          </p:nvSpPr>
          <p:spPr bwMode="auto">
            <a:xfrm>
              <a:off x="2932113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3" name="Freeform 2466"/>
            <p:cNvSpPr>
              <a:spLocks/>
            </p:cNvSpPr>
            <p:nvPr/>
          </p:nvSpPr>
          <p:spPr bwMode="auto">
            <a:xfrm>
              <a:off x="2932113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4" name="Freeform 2467"/>
            <p:cNvSpPr>
              <a:spLocks/>
            </p:cNvSpPr>
            <p:nvPr/>
          </p:nvSpPr>
          <p:spPr bwMode="auto">
            <a:xfrm>
              <a:off x="3001963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5" name="Freeform 2468"/>
            <p:cNvSpPr>
              <a:spLocks/>
            </p:cNvSpPr>
            <p:nvPr/>
          </p:nvSpPr>
          <p:spPr bwMode="auto">
            <a:xfrm>
              <a:off x="3001963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6" name="Freeform 2469"/>
            <p:cNvSpPr>
              <a:spLocks/>
            </p:cNvSpPr>
            <p:nvPr/>
          </p:nvSpPr>
          <p:spPr bwMode="auto">
            <a:xfrm>
              <a:off x="2724151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7" name="Freeform 2470"/>
            <p:cNvSpPr>
              <a:spLocks/>
            </p:cNvSpPr>
            <p:nvPr/>
          </p:nvSpPr>
          <p:spPr bwMode="auto">
            <a:xfrm>
              <a:off x="2724151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8" name="Freeform 2471"/>
            <p:cNvSpPr>
              <a:spLocks/>
            </p:cNvSpPr>
            <p:nvPr/>
          </p:nvSpPr>
          <p:spPr bwMode="auto">
            <a:xfrm>
              <a:off x="2792413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9" name="Freeform 2472"/>
            <p:cNvSpPr>
              <a:spLocks/>
            </p:cNvSpPr>
            <p:nvPr/>
          </p:nvSpPr>
          <p:spPr bwMode="auto">
            <a:xfrm>
              <a:off x="2792413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0" name="Freeform 2473"/>
            <p:cNvSpPr>
              <a:spLocks/>
            </p:cNvSpPr>
            <p:nvPr/>
          </p:nvSpPr>
          <p:spPr bwMode="auto">
            <a:xfrm>
              <a:off x="3773488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1" name="Freeform 2474"/>
            <p:cNvSpPr>
              <a:spLocks/>
            </p:cNvSpPr>
            <p:nvPr/>
          </p:nvSpPr>
          <p:spPr bwMode="auto">
            <a:xfrm>
              <a:off x="25161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2" name="Freeform 2475"/>
            <p:cNvSpPr>
              <a:spLocks/>
            </p:cNvSpPr>
            <p:nvPr/>
          </p:nvSpPr>
          <p:spPr bwMode="auto">
            <a:xfrm>
              <a:off x="25161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3" name="Freeform 2476"/>
            <p:cNvSpPr>
              <a:spLocks/>
            </p:cNvSpPr>
            <p:nvPr/>
          </p:nvSpPr>
          <p:spPr bwMode="auto">
            <a:xfrm>
              <a:off x="2586038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4" name="Freeform 2477"/>
            <p:cNvSpPr>
              <a:spLocks/>
            </p:cNvSpPr>
            <p:nvPr/>
          </p:nvSpPr>
          <p:spPr bwMode="auto">
            <a:xfrm>
              <a:off x="2586038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5" name="Freeform 2478"/>
            <p:cNvSpPr>
              <a:spLocks/>
            </p:cNvSpPr>
            <p:nvPr/>
          </p:nvSpPr>
          <p:spPr bwMode="auto">
            <a:xfrm>
              <a:off x="26558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6" name="Freeform 2479"/>
            <p:cNvSpPr>
              <a:spLocks/>
            </p:cNvSpPr>
            <p:nvPr/>
          </p:nvSpPr>
          <p:spPr bwMode="auto">
            <a:xfrm>
              <a:off x="26558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7" name="Freeform 2480"/>
            <p:cNvSpPr>
              <a:spLocks/>
            </p:cNvSpPr>
            <p:nvPr/>
          </p:nvSpPr>
          <p:spPr bwMode="auto">
            <a:xfrm>
              <a:off x="2727326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8" name="Freeform 2481"/>
            <p:cNvSpPr>
              <a:spLocks/>
            </p:cNvSpPr>
            <p:nvPr/>
          </p:nvSpPr>
          <p:spPr bwMode="auto">
            <a:xfrm>
              <a:off x="2727326" y="28987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0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9" name="Freeform 2482"/>
            <p:cNvSpPr>
              <a:spLocks/>
            </p:cNvSpPr>
            <p:nvPr/>
          </p:nvSpPr>
          <p:spPr bwMode="auto">
            <a:xfrm>
              <a:off x="2797176" y="282892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0" name="Freeform 2483"/>
            <p:cNvSpPr>
              <a:spLocks/>
            </p:cNvSpPr>
            <p:nvPr/>
          </p:nvSpPr>
          <p:spPr bwMode="auto">
            <a:xfrm>
              <a:off x="2797176" y="28987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1" name="Freeform 2484"/>
            <p:cNvSpPr>
              <a:spLocks/>
            </p:cNvSpPr>
            <p:nvPr/>
          </p:nvSpPr>
          <p:spPr bwMode="auto">
            <a:xfrm>
              <a:off x="251618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2" name="Freeform 2485"/>
            <p:cNvSpPr>
              <a:spLocks/>
            </p:cNvSpPr>
            <p:nvPr/>
          </p:nvSpPr>
          <p:spPr bwMode="auto">
            <a:xfrm>
              <a:off x="2727326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3" name="Freeform 2486"/>
            <p:cNvSpPr>
              <a:spLocks/>
            </p:cNvSpPr>
            <p:nvPr/>
          </p:nvSpPr>
          <p:spPr bwMode="auto">
            <a:xfrm>
              <a:off x="2727326" y="30416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4" name="Freeform 2487"/>
            <p:cNvSpPr>
              <a:spLocks/>
            </p:cNvSpPr>
            <p:nvPr/>
          </p:nvSpPr>
          <p:spPr bwMode="auto">
            <a:xfrm>
              <a:off x="2794001" y="32448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5" name="Freeform 2488"/>
            <p:cNvSpPr>
              <a:spLocks/>
            </p:cNvSpPr>
            <p:nvPr/>
          </p:nvSpPr>
          <p:spPr bwMode="auto">
            <a:xfrm>
              <a:off x="2862263" y="32448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6" name="Freeform 2489"/>
            <p:cNvSpPr>
              <a:spLocks/>
            </p:cNvSpPr>
            <p:nvPr/>
          </p:nvSpPr>
          <p:spPr bwMode="auto">
            <a:xfrm>
              <a:off x="2998788" y="33162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7" name="Freeform 2490"/>
            <p:cNvSpPr>
              <a:spLocks/>
            </p:cNvSpPr>
            <p:nvPr/>
          </p:nvSpPr>
          <p:spPr bwMode="auto">
            <a:xfrm>
              <a:off x="2166938" y="282892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8" name="Freeform 2491"/>
            <p:cNvSpPr>
              <a:spLocks/>
            </p:cNvSpPr>
            <p:nvPr/>
          </p:nvSpPr>
          <p:spPr bwMode="auto">
            <a:xfrm>
              <a:off x="2166938" y="28987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9" name="Freeform 2492"/>
            <p:cNvSpPr>
              <a:spLocks/>
            </p:cNvSpPr>
            <p:nvPr/>
          </p:nvSpPr>
          <p:spPr bwMode="auto">
            <a:xfrm>
              <a:off x="22367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0" name="Freeform 2493"/>
            <p:cNvSpPr>
              <a:spLocks/>
            </p:cNvSpPr>
            <p:nvPr/>
          </p:nvSpPr>
          <p:spPr bwMode="auto">
            <a:xfrm>
              <a:off x="22367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1" name="Freeform 2494"/>
            <p:cNvSpPr>
              <a:spLocks/>
            </p:cNvSpPr>
            <p:nvPr/>
          </p:nvSpPr>
          <p:spPr bwMode="auto">
            <a:xfrm>
              <a:off x="23066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2" name="Freeform 2495"/>
            <p:cNvSpPr>
              <a:spLocks/>
            </p:cNvSpPr>
            <p:nvPr/>
          </p:nvSpPr>
          <p:spPr bwMode="auto">
            <a:xfrm>
              <a:off x="230663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3" name="Freeform 2496"/>
            <p:cNvSpPr>
              <a:spLocks/>
            </p:cNvSpPr>
            <p:nvPr/>
          </p:nvSpPr>
          <p:spPr bwMode="auto">
            <a:xfrm>
              <a:off x="2378076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4" name="Freeform 2497"/>
            <p:cNvSpPr>
              <a:spLocks/>
            </p:cNvSpPr>
            <p:nvPr/>
          </p:nvSpPr>
          <p:spPr bwMode="auto">
            <a:xfrm>
              <a:off x="2378076" y="28987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5" name="Freeform 2498"/>
            <p:cNvSpPr>
              <a:spLocks/>
            </p:cNvSpPr>
            <p:nvPr/>
          </p:nvSpPr>
          <p:spPr bwMode="auto">
            <a:xfrm>
              <a:off x="24463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6" name="Freeform 2499"/>
            <p:cNvSpPr>
              <a:spLocks/>
            </p:cNvSpPr>
            <p:nvPr/>
          </p:nvSpPr>
          <p:spPr bwMode="auto">
            <a:xfrm>
              <a:off x="244633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7" name="Freeform 2500"/>
            <p:cNvSpPr>
              <a:spLocks/>
            </p:cNvSpPr>
            <p:nvPr/>
          </p:nvSpPr>
          <p:spPr bwMode="auto">
            <a:xfrm>
              <a:off x="1882776" y="29702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8" name="Freeform 2501"/>
            <p:cNvSpPr>
              <a:spLocks/>
            </p:cNvSpPr>
            <p:nvPr/>
          </p:nvSpPr>
          <p:spPr bwMode="auto">
            <a:xfrm>
              <a:off x="1882776" y="3041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9" name="Freeform 2502"/>
            <p:cNvSpPr>
              <a:spLocks/>
            </p:cNvSpPr>
            <p:nvPr/>
          </p:nvSpPr>
          <p:spPr bwMode="auto">
            <a:xfrm>
              <a:off x="223678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0" name="Freeform 2503"/>
            <p:cNvSpPr>
              <a:spLocks/>
            </p:cNvSpPr>
            <p:nvPr/>
          </p:nvSpPr>
          <p:spPr bwMode="auto">
            <a:xfrm>
              <a:off x="2236788" y="3041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1" name="Freeform 2504"/>
            <p:cNvSpPr>
              <a:spLocks/>
            </p:cNvSpPr>
            <p:nvPr/>
          </p:nvSpPr>
          <p:spPr bwMode="auto">
            <a:xfrm>
              <a:off x="230663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2" name="Freeform 2505"/>
            <p:cNvSpPr>
              <a:spLocks/>
            </p:cNvSpPr>
            <p:nvPr/>
          </p:nvSpPr>
          <p:spPr bwMode="auto">
            <a:xfrm>
              <a:off x="2378076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3" name="Freeform 2506"/>
            <p:cNvSpPr>
              <a:spLocks/>
            </p:cNvSpPr>
            <p:nvPr/>
          </p:nvSpPr>
          <p:spPr bwMode="auto">
            <a:xfrm>
              <a:off x="244633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4" name="Freeform 2507"/>
            <p:cNvSpPr>
              <a:spLocks/>
            </p:cNvSpPr>
            <p:nvPr/>
          </p:nvSpPr>
          <p:spPr bwMode="auto">
            <a:xfrm>
              <a:off x="2166938" y="31083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5" name="Freeform 2508"/>
            <p:cNvSpPr>
              <a:spLocks/>
            </p:cNvSpPr>
            <p:nvPr/>
          </p:nvSpPr>
          <p:spPr bwMode="auto">
            <a:xfrm>
              <a:off x="2166938" y="31781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6" name="Freeform 2509"/>
            <p:cNvSpPr>
              <a:spLocks/>
            </p:cNvSpPr>
            <p:nvPr/>
          </p:nvSpPr>
          <p:spPr bwMode="auto">
            <a:xfrm>
              <a:off x="195580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7" name="Freeform 2510"/>
            <p:cNvSpPr>
              <a:spLocks/>
            </p:cNvSpPr>
            <p:nvPr/>
          </p:nvSpPr>
          <p:spPr bwMode="auto">
            <a:xfrm>
              <a:off x="195580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8" name="Freeform 2511"/>
            <p:cNvSpPr>
              <a:spLocks/>
            </p:cNvSpPr>
            <p:nvPr/>
          </p:nvSpPr>
          <p:spPr bwMode="auto">
            <a:xfrm>
              <a:off x="2025651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9" name="Freeform 2512"/>
            <p:cNvSpPr>
              <a:spLocks/>
            </p:cNvSpPr>
            <p:nvPr/>
          </p:nvSpPr>
          <p:spPr bwMode="auto">
            <a:xfrm>
              <a:off x="2025651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0" name="Freeform 2513"/>
            <p:cNvSpPr>
              <a:spLocks/>
            </p:cNvSpPr>
            <p:nvPr/>
          </p:nvSpPr>
          <p:spPr bwMode="auto">
            <a:xfrm>
              <a:off x="2095501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1" name="Freeform 2514"/>
            <p:cNvSpPr>
              <a:spLocks/>
            </p:cNvSpPr>
            <p:nvPr/>
          </p:nvSpPr>
          <p:spPr bwMode="auto">
            <a:xfrm>
              <a:off x="2095501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2" name="Freeform 2515"/>
            <p:cNvSpPr>
              <a:spLocks/>
            </p:cNvSpPr>
            <p:nvPr/>
          </p:nvSpPr>
          <p:spPr bwMode="auto">
            <a:xfrm>
              <a:off x="1739901" y="29702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3" name="Freeform 2516"/>
            <p:cNvSpPr>
              <a:spLocks/>
            </p:cNvSpPr>
            <p:nvPr/>
          </p:nvSpPr>
          <p:spPr bwMode="auto">
            <a:xfrm>
              <a:off x="1739901" y="30416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4" name="Freeform 2517"/>
            <p:cNvSpPr>
              <a:spLocks/>
            </p:cNvSpPr>
            <p:nvPr/>
          </p:nvSpPr>
          <p:spPr bwMode="auto">
            <a:xfrm>
              <a:off x="1811338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5" name="Freeform 2518"/>
            <p:cNvSpPr>
              <a:spLocks/>
            </p:cNvSpPr>
            <p:nvPr/>
          </p:nvSpPr>
          <p:spPr bwMode="auto">
            <a:xfrm>
              <a:off x="1885951" y="31083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3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6" name="Freeform 2519"/>
            <p:cNvSpPr>
              <a:spLocks/>
            </p:cNvSpPr>
            <p:nvPr/>
          </p:nvSpPr>
          <p:spPr bwMode="auto">
            <a:xfrm>
              <a:off x="2095501" y="31083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3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7" name="Freeform 2520"/>
            <p:cNvSpPr>
              <a:spLocks/>
            </p:cNvSpPr>
            <p:nvPr/>
          </p:nvSpPr>
          <p:spPr bwMode="auto">
            <a:xfrm>
              <a:off x="188595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8" name="Freeform 2521"/>
            <p:cNvSpPr>
              <a:spLocks/>
            </p:cNvSpPr>
            <p:nvPr/>
          </p:nvSpPr>
          <p:spPr bwMode="auto">
            <a:xfrm>
              <a:off x="188595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9" name="Freeform 2522"/>
            <p:cNvSpPr>
              <a:spLocks/>
            </p:cNvSpPr>
            <p:nvPr/>
          </p:nvSpPr>
          <p:spPr bwMode="auto">
            <a:xfrm>
              <a:off x="181610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0" name="Freeform 2523"/>
            <p:cNvSpPr>
              <a:spLocks/>
            </p:cNvSpPr>
            <p:nvPr/>
          </p:nvSpPr>
          <p:spPr bwMode="auto">
            <a:xfrm>
              <a:off x="181610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1" name="Freeform 2524"/>
            <p:cNvSpPr>
              <a:spLocks/>
            </p:cNvSpPr>
            <p:nvPr/>
          </p:nvSpPr>
          <p:spPr bwMode="auto">
            <a:xfrm>
              <a:off x="1747838" y="282892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2" name="Freeform 2525"/>
            <p:cNvSpPr>
              <a:spLocks/>
            </p:cNvSpPr>
            <p:nvPr/>
          </p:nvSpPr>
          <p:spPr bwMode="auto">
            <a:xfrm>
              <a:off x="1674813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3" name="Freeform 2526"/>
            <p:cNvSpPr>
              <a:spLocks/>
            </p:cNvSpPr>
            <p:nvPr/>
          </p:nvSpPr>
          <p:spPr bwMode="auto">
            <a:xfrm>
              <a:off x="1747838" y="28987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4" name="Freeform 2527"/>
            <p:cNvSpPr>
              <a:spLocks/>
            </p:cNvSpPr>
            <p:nvPr/>
          </p:nvSpPr>
          <p:spPr bwMode="auto">
            <a:xfrm>
              <a:off x="28654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5" name="Freeform 2528"/>
            <p:cNvSpPr>
              <a:spLocks/>
            </p:cNvSpPr>
            <p:nvPr/>
          </p:nvSpPr>
          <p:spPr bwMode="auto">
            <a:xfrm>
              <a:off x="25161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6" name="Freeform 2529"/>
            <p:cNvSpPr>
              <a:spLocks/>
            </p:cNvSpPr>
            <p:nvPr/>
          </p:nvSpPr>
          <p:spPr bwMode="auto">
            <a:xfrm>
              <a:off x="25161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7" name="Freeform 2530"/>
            <p:cNvSpPr>
              <a:spLocks/>
            </p:cNvSpPr>
            <p:nvPr/>
          </p:nvSpPr>
          <p:spPr bwMode="auto">
            <a:xfrm>
              <a:off x="2586038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8" name="Freeform 2531"/>
            <p:cNvSpPr>
              <a:spLocks/>
            </p:cNvSpPr>
            <p:nvPr/>
          </p:nvSpPr>
          <p:spPr bwMode="auto">
            <a:xfrm>
              <a:off x="2586038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9" name="Freeform 2532"/>
            <p:cNvSpPr>
              <a:spLocks/>
            </p:cNvSpPr>
            <p:nvPr/>
          </p:nvSpPr>
          <p:spPr bwMode="auto">
            <a:xfrm>
              <a:off x="26558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0" name="Freeform 2533"/>
            <p:cNvSpPr>
              <a:spLocks/>
            </p:cNvSpPr>
            <p:nvPr/>
          </p:nvSpPr>
          <p:spPr bwMode="auto">
            <a:xfrm>
              <a:off x="26558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1" name="Freeform 2534"/>
            <p:cNvSpPr>
              <a:spLocks/>
            </p:cNvSpPr>
            <p:nvPr/>
          </p:nvSpPr>
          <p:spPr bwMode="auto">
            <a:xfrm>
              <a:off x="2727326" y="26908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2" name="Freeform 2535"/>
            <p:cNvSpPr>
              <a:spLocks/>
            </p:cNvSpPr>
            <p:nvPr/>
          </p:nvSpPr>
          <p:spPr bwMode="auto">
            <a:xfrm>
              <a:off x="2727326" y="27622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3" name="Freeform 2536"/>
            <p:cNvSpPr>
              <a:spLocks/>
            </p:cNvSpPr>
            <p:nvPr/>
          </p:nvSpPr>
          <p:spPr bwMode="auto">
            <a:xfrm>
              <a:off x="2797176" y="26908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4" name="Freeform 2537"/>
            <p:cNvSpPr>
              <a:spLocks/>
            </p:cNvSpPr>
            <p:nvPr/>
          </p:nvSpPr>
          <p:spPr bwMode="auto">
            <a:xfrm>
              <a:off x="2797176" y="27622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5" name="Freeform 2538"/>
            <p:cNvSpPr>
              <a:spLocks/>
            </p:cNvSpPr>
            <p:nvPr/>
          </p:nvSpPr>
          <p:spPr bwMode="auto">
            <a:xfrm>
              <a:off x="2166938" y="26908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6" name="Freeform 2539"/>
            <p:cNvSpPr>
              <a:spLocks/>
            </p:cNvSpPr>
            <p:nvPr/>
          </p:nvSpPr>
          <p:spPr bwMode="auto">
            <a:xfrm>
              <a:off x="2166938" y="27622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7" name="Freeform 2540"/>
            <p:cNvSpPr>
              <a:spLocks/>
            </p:cNvSpPr>
            <p:nvPr/>
          </p:nvSpPr>
          <p:spPr bwMode="auto">
            <a:xfrm>
              <a:off x="22367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8" name="Freeform 2541"/>
            <p:cNvSpPr>
              <a:spLocks/>
            </p:cNvSpPr>
            <p:nvPr/>
          </p:nvSpPr>
          <p:spPr bwMode="auto">
            <a:xfrm>
              <a:off x="22367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9" name="Freeform 2542"/>
            <p:cNvSpPr>
              <a:spLocks/>
            </p:cNvSpPr>
            <p:nvPr/>
          </p:nvSpPr>
          <p:spPr bwMode="auto">
            <a:xfrm>
              <a:off x="23066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0" name="Freeform 2543"/>
            <p:cNvSpPr>
              <a:spLocks/>
            </p:cNvSpPr>
            <p:nvPr/>
          </p:nvSpPr>
          <p:spPr bwMode="auto">
            <a:xfrm>
              <a:off x="23066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1" name="Freeform 2544"/>
            <p:cNvSpPr>
              <a:spLocks/>
            </p:cNvSpPr>
            <p:nvPr/>
          </p:nvSpPr>
          <p:spPr bwMode="auto">
            <a:xfrm>
              <a:off x="2378076" y="26908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2" name="Freeform 2545"/>
            <p:cNvSpPr>
              <a:spLocks/>
            </p:cNvSpPr>
            <p:nvPr/>
          </p:nvSpPr>
          <p:spPr bwMode="auto">
            <a:xfrm>
              <a:off x="2378076" y="27622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3" name="Freeform 2546"/>
            <p:cNvSpPr>
              <a:spLocks/>
            </p:cNvSpPr>
            <p:nvPr/>
          </p:nvSpPr>
          <p:spPr bwMode="auto">
            <a:xfrm>
              <a:off x="24463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4" name="Freeform 2547"/>
            <p:cNvSpPr>
              <a:spLocks/>
            </p:cNvSpPr>
            <p:nvPr/>
          </p:nvSpPr>
          <p:spPr bwMode="auto">
            <a:xfrm>
              <a:off x="24463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5" name="Freeform 2548"/>
            <p:cNvSpPr>
              <a:spLocks/>
            </p:cNvSpPr>
            <p:nvPr/>
          </p:nvSpPr>
          <p:spPr bwMode="auto">
            <a:xfrm>
              <a:off x="195580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6" name="Freeform 2549"/>
            <p:cNvSpPr>
              <a:spLocks/>
            </p:cNvSpPr>
            <p:nvPr/>
          </p:nvSpPr>
          <p:spPr bwMode="auto">
            <a:xfrm>
              <a:off x="195580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7" name="Freeform 2550"/>
            <p:cNvSpPr>
              <a:spLocks/>
            </p:cNvSpPr>
            <p:nvPr/>
          </p:nvSpPr>
          <p:spPr bwMode="auto">
            <a:xfrm>
              <a:off x="202565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8" name="Freeform 2551"/>
            <p:cNvSpPr>
              <a:spLocks/>
            </p:cNvSpPr>
            <p:nvPr/>
          </p:nvSpPr>
          <p:spPr bwMode="auto">
            <a:xfrm>
              <a:off x="202565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9" name="Freeform 2552"/>
            <p:cNvSpPr>
              <a:spLocks/>
            </p:cNvSpPr>
            <p:nvPr/>
          </p:nvSpPr>
          <p:spPr bwMode="auto">
            <a:xfrm>
              <a:off x="1955801" y="31019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0" name="Freeform 2553"/>
            <p:cNvSpPr>
              <a:spLocks/>
            </p:cNvSpPr>
            <p:nvPr/>
          </p:nvSpPr>
          <p:spPr bwMode="auto">
            <a:xfrm>
              <a:off x="1955801" y="31734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1" name="Freeform 2554"/>
            <p:cNvSpPr>
              <a:spLocks/>
            </p:cNvSpPr>
            <p:nvPr/>
          </p:nvSpPr>
          <p:spPr bwMode="auto">
            <a:xfrm>
              <a:off x="2025651" y="31019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2" name="Freeform 2555"/>
            <p:cNvSpPr>
              <a:spLocks/>
            </p:cNvSpPr>
            <p:nvPr/>
          </p:nvSpPr>
          <p:spPr bwMode="auto">
            <a:xfrm>
              <a:off x="2025651" y="31734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3" name="Freeform 2556"/>
            <p:cNvSpPr>
              <a:spLocks/>
            </p:cNvSpPr>
            <p:nvPr/>
          </p:nvSpPr>
          <p:spPr bwMode="auto">
            <a:xfrm>
              <a:off x="1955801" y="29638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4" name="Freeform 2557"/>
            <p:cNvSpPr>
              <a:spLocks/>
            </p:cNvSpPr>
            <p:nvPr/>
          </p:nvSpPr>
          <p:spPr bwMode="auto">
            <a:xfrm>
              <a:off x="1955801" y="30353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5" name="Freeform 2558"/>
            <p:cNvSpPr>
              <a:spLocks/>
            </p:cNvSpPr>
            <p:nvPr/>
          </p:nvSpPr>
          <p:spPr bwMode="auto">
            <a:xfrm>
              <a:off x="2025651" y="29638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6" name="Freeform 2559"/>
            <p:cNvSpPr>
              <a:spLocks/>
            </p:cNvSpPr>
            <p:nvPr/>
          </p:nvSpPr>
          <p:spPr bwMode="auto">
            <a:xfrm>
              <a:off x="2025651" y="30353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7" name="Freeform 2560"/>
            <p:cNvSpPr>
              <a:spLocks/>
            </p:cNvSpPr>
            <p:nvPr/>
          </p:nvSpPr>
          <p:spPr bwMode="auto">
            <a:xfrm>
              <a:off x="209550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8" name="Freeform 2561"/>
            <p:cNvSpPr>
              <a:spLocks/>
            </p:cNvSpPr>
            <p:nvPr/>
          </p:nvSpPr>
          <p:spPr bwMode="auto">
            <a:xfrm>
              <a:off x="209550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9" name="Freeform 2562"/>
            <p:cNvSpPr>
              <a:spLocks/>
            </p:cNvSpPr>
            <p:nvPr/>
          </p:nvSpPr>
          <p:spPr bwMode="auto">
            <a:xfrm>
              <a:off x="181610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0" name="Freeform 2563"/>
            <p:cNvSpPr>
              <a:spLocks/>
            </p:cNvSpPr>
            <p:nvPr/>
          </p:nvSpPr>
          <p:spPr bwMode="auto">
            <a:xfrm>
              <a:off x="181610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1" name="Freeform 2564"/>
            <p:cNvSpPr>
              <a:spLocks/>
            </p:cNvSpPr>
            <p:nvPr/>
          </p:nvSpPr>
          <p:spPr bwMode="auto">
            <a:xfrm>
              <a:off x="188595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2" name="Freeform 2565"/>
            <p:cNvSpPr>
              <a:spLocks/>
            </p:cNvSpPr>
            <p:nvPr/>
          </p:nvSpPr>
          <p:spPr bwMode="auto">
            <a:xfrm>
              <a:off x="188595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3" name="Freeform 2566"/>
            <p:cNvSpPr>
              <a:spLocks/>
            </p:cNvSpPr>
            <p:nvPr/>
          </p:nvSpPr>
          <p:spPr bwMode="auto">
            <a:xfrm>
              <a:off x="28654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4" name="Freeform 2567"/>
            <p:cNvSpPr>
              <a:spLocks/>
            </p:cNvSpPr>
            <p:nvPr/>
          </p:nvSpPr>
          <p:spPr bwMode="auto">
            <a:xfrm>
              <a:off x="28654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5" name="Freeform 2568"/>
            <p:cNvSpPr>
              <a:spLocks/>
            </p:cNvSpPr>
            <p:nvPr/>
          </p:nvSpPr>
          <p:spPr bwMode="auto">
            <a:xfrm>
              <a:off x="293370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6" name="Freeform 2569"/>
            <p:cNvSpPr>
              <a:spLocks/>
            </p:cNvSpPr>
            <p:nvPr/>
          </p:nvSpPr>
          <p:spPr bwMode="auto">
            <a:xfrm>
              <a:off x="293370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7" name="Freeform 2570"/>
            <p:cNvSpPr>
              <a:spLocks/>
            </p:cNvSpPr>
            <p:nvPr/>
          </p:nvSpPr>
          <p:spPr bwMode="auto">
            <a:xfrm>
              <a:off x="25161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8" name="Freeform 2571"/>
            <p:cNvSpPr>
              <a:spLocks/>
            </p:cNvSpPr>
            <p:nvPr/>
          </p:nvSpPr>
          <p:spPr bwMode="auto">
            <a:xfrm>
              <a:off x="25161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0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9" name="Freeform 2572"/>
            <p:cNvSpPr>
              <a:spLocks/>
            </p:cNvSpPr>
            <p:nvPr/>
          </p:nvSpPr>
          <p:spPr bwMode="auto">
            <a:xfrm>
              <a:off x="2586038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0" name="Freeform 2573"/>
            <p:cNvSpPr>
              <a:spLocks/>
            </p:cNvSpPr>
            <p:nvPr/>
          </p:nvSpPr>
          <p:spPr bwMode="auto">
            <a:xfrm>
              <a:off x="2586038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4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1" name="Freeform 2574"/>
            <p:cNvSpPr>
              <a:spLocks/>
            </p:cNvSpPr>
            <p:nvPr/>
          </p:nvSpPr>
          <p:spPr bwMode="auto">
            <a:xfrm>
              <a:off x="26558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2" name="Freeform 2575"/>
            <p:cNvSpPr>
              <a:spLocks/>
            </p:cNvSpPr>
            <p:nvPr/>
          </p:nvSpPr>
          <p:spPr bwMode="auto">
            <a:xfrm>
              <a:off x="26558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3" name="Freeform 2576"/>
            <p:cNvSpPr>
              <a:spLocks/>
            </p:cNvSpPr>
            <p:nvPr/>
          </p:nvSpPr>
          <p:spPr bwMode="auto">
            <a:xfrm>
              <a:off x="2727326" y="25463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4" name="Freeform 2577"/>
            <p:cNvSpPr>
              <a:spLocks/>
            </p:cNvSpPr>
            <p:nvPr/>
          </p:nvSpPr>
          <p:spPr bwMode="auto">
            <a:xfrm>
              <a:off x="2727326" y="26177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9 w 154"/>
                <a:gd name="T5" fmla="*/ 108 h 155"/>
                <a:gd name="T6" fmla="*/ 142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5" name="Freeform 2578"/>
            <p:cNvSpPr>
              <a:spLocks/>
            </p:cNvSpPr>
            <p:nvPr/>
          </p:nvSpPr>
          <p:spPr bwMode="auto">
            <a:xfrm>
              <a:off x="2797176" y="25463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6" name="Freeform 2579"/>
            <p:cNvSpPr>
              <a:spLocks/>
            </p:cNvSpPr>
            <p:nvPr/>
          </p:nvSpPr>
          <p:spPr bwMode="auto">
            <a:xfrm>
              <a:off x="2797176" y="26177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3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3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7" name="Freeform 2580"/>
            <p:cNvSpPr>
              <a:spLocks/>
            </p:cNvSpPr>
            <p:nvPr/>
          </p:nvSpPr>
          <p:spPr bwMode="auto">
            <a:xfrm>
              <a:off x="2166938" y="25463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8" name="Freeform 2581"/>
            <p:cNvSpPr>
              <a:spLocks/>
            </p:cNvSpPr>
            <p:nvPr/>
          </p:nvSpPr>
          <p:spPr bwMode="auto">
            <a:xfrm>
              <a:off x="2166938" y="261778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3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9" name="Freeform 2582"/>
            <p:cNvSpPr>
              <a:spLocks/>
            </p:cNvSpPr>
            <p:nvPr/>
          </p:nvSpPr>
          <p:spPr bwMode="auto">
            <a:xfrm>
              <a:off x="22367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0" name="Freeform 2583"/>
            <p:cNvSpPr>
              <a:spLocks/>
            </p:cNvSpPr>
            <p:nvPr/>
          </p:nvSpPr>
          <p:spPr bwMode="auto">
            <a:xfrm>
              <a:off x="22367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1" name="Freeform 2584"/>
            <p:cNvSpPr>
              <a:spLocks/>
            </p:cNvSpPr>
            <p:nvPr/>
          </p:nvSpPr>
          <p:spPr bwMode="auto">
            <a:xfrm>
              <a:off x="230663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2" name="Freeform 2585"/>
            <p:cNvSpPr>
              <a:spLocks/>
            </p:cNvSpPr>
            <p:nvPr/>
          </p:nvSpPr>
          <p:spPr bwMode="auto">
            <a:xfrm>
              <a:off x="23066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3" name="Freeform 2586"/>
            <p:cNvSpPr>
              <a:spLocks/>
            </p:cNvSpPr>
            <p:nvPr/>
          </p:nvSpPr>
          <p:spPr bwMode="auto">
            <a:xfrm>
              <a:off x="2378076" y="25463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4" name="Freeform 2587"/>
            <p:cNvSpPr>
              <a:spLocks/>
            </p:cNvSpPr>
            <p:nvPr/>
          </p:nvSpPr>
          <p:spPr bwMode="auto">
            <a:xfrm>
              <a:off x="2378076" y="26177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5" name="Freeform 2588"/>
            <p:cNvSpPr>
              <a:spLocks/>
            </p:cNvSpPr>
            <p:nvPr/>
          </p:nvSpPr>
          <p:spPr bwMode="auto">
            <a:xfrm>
              <a:off x="244633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6" name="Freeform 2589"/>
            <p:cNvSpPr>
              <a:spLocks/>
            </p:cNvSpPr>
            <p:nvPr/>
          </p:nvSpPr>
          <p:spPr bwMode="auto">
            <a:xfrm>
              <a:off x="24463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7" name="Freeform 2590"/>
            <p:cNvSpPr>
              <a:spLocks/>
            </p:cNvSpPr>
            <p:nvPr/>
          </p:nvSpPr>
          <p:spPr bwMode="auto">
            <a:xfrm>
              <a:off x="1955801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8" name="Freeform 2591"/>
            <p:cNvSpPr>
              <a:spLocks/>
            </p:cNvSpPr>
            <p:nvPr/>
          </p:nvSpPr>
          <p:spPr bwMode="auto">
            <a:xfrm>
              <a:off x="1955801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1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9" name="Freeform 2592"/>
            <p:cNvSpPr>
              <a:spLocks/>
            </p:cNvSpPr>
            <p:nvPr/>
          </p:nvSpPr>
          <p:spPr bwMode="auto">
            <a:xfrm>
              <a:off x="202565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0" name="Freeform 2593"/>
            <p:cNvSpPr>
              <a:spLocks/>
            </p:cNvSpPr>
            <p:nvPr/>
          </p:nvSpPr>
          <p:spPr bwMode="auto">
            <a:xfrm>
              <a:off x="202565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9 w 155"/>
                <a:gd name="T5" fmla="*/ 108 h 155"/>
                <a:gd name="T6" fmla="*/ 142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1" name="Freeform 2594"/>
            <p:cNvSpPr>
              <a:spLocks/>
            </p:cNvSpPr>
            <p:nvPr/>
          </p:nvSpPr>
          <p:spPr bwMode="auto">
            <a:xfrm>
              <a:off x="209550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2" name="Freeform 2595"/>
            <p:cNvSpPr>
              <a:spLocks/>
            </p:cNvSpPr>
            <p:nvPr/>
          </p:nvSpPr>
          <p:spPr bwMode="auto">
            <a:xfrm>
              <a:off x="209550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3" name="Freeform 2596"/>
            <p:cNvSpPr>
              <a:spLocks/>
            </p:cNvSpPr>
            <p:nvPr/>
          </p:nvSpPr>
          <p:spPr bwMode="auto">
            <a:xfrm>
              <a:off x="181610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4" name="Freeform 2597"/>
            <p:cNvSpPr>
              <a:spLocks/>
            </p:cNvSpPr>
            <p:nvPr/>
          </p:nvSpPr>
          <p:spPr bwMode="auto">
            <a:xfrm>
              <a:off x="181610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4 h 155"/>
                <a:gd name="T4" fmla="*/ 148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5" name="Freeform 2598"/>
            <p:cNvSpPr>
              <a:spLocks/>
            </p:cNvSpPr>
            <p:nvPr/>
          </p:nvSpPr>
          <p:spPr bwMode="auto">
            <a:xfrm>
              <a:off x="1885951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6" name="Freeform 2599"/>
            <p:cNvSpPr>
              <a:spLocks/>
            </p:cNvSpPr>
            <p:nvPr/>
          </p:nvSpPr>
          <p:spPr bwMode="auto">
            <a:xfrm>
              <a:off x="1885951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7" name="Freeform 2600"/>
            <p:cNvSpPr>
              <a:spLocks/>
            </p:cNvSpPr>
            <p:nvPr/>
          </p:nvSpPr>
          <p:spPr bwMode="auto">
            <a:xfrm>
              <a:off x="25161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8" name="Freeform 2601"/>
            <p:cNvSpPr>
              <a:spLocks/>
            </p:cNvSpPr>
            <p:nvPr/>
          </p:nvSpPr>
          <p:spPr bwMode="auto">
            <a:xfrm>
              <a:off x="25161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9" name="Freeform 2602"/>
            <p:cNvSpPr>
              <a:spLocks/>
            </p:cNvSpPr>
            <p:nvPr/>
          </p:nvSpPr>
          <p:spPr bwMode="auto">
            <a:xfrm>
              <a:off x="2586038" y="24066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0" name="Freeform 2603"/>
            <p:cNvSpPr>
              <a:spLocks/>
            </p:cNvSpPr>
            <p:nvPr/>
          </p:nvSpPr>
          <p:spPr bwMode="auto">
            <a:xfrm>
              <a:off x="2586038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1" name="Freeform 2604"/>
            <p:cNvSpPr>
              <a:spLocks/>
            </p:cNvSpPr>
            <p:nvPr/>
          </p:nvSpPr>
          <p:spPr bwMode="auto">
            <a:xfrm>
              <a:off x="26558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2" name="Freeform 2605"/>
            <p:cNvSpPr>
              <a:spLocks/>
            </p:cNvSpPr>
            <p:nvPr/>
          </p:nvSpPr>
          <p:spPr bwMode="auto">
            <a:xfrm>
              <a:off x="26558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3" name="Freeform 2606"/>
            <p:cNvSpPr>
              <a:spLocks/>
            </p:cNvSpPr>
            <p:nvPr/>
          </p:nvSpPr>
          <p:spPr bwMode="auto">
            <a:xfrm>
              <a:off x="2727326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4" name="Freeform 2607"/>
            <p:cNvSpPr>
              <a:spLocks/>
            </p:cNvSpPr>
            <p:nvPr/>
          </p:nvSpPr>
          <p:spPr bwMode="auto">
            <a:xfrm>
              <a:off x="2727326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5" name="Freeform 2608"/>
            <p:cNvSpPr>
              <a:spLocks/>
            </p:cNvSpPr>
            <p:nvPr/>
          </p:nvSpPr>
          <p:spPr bwMode="auto">
            <a:xfrm>
              <a:off x="2797176" y="24066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6" name="Freeform 2609"/>
            <p:cNvSpPr>
              <a:spLocks/>
            </p:cNvSpPr>
            <p:nvPr/>
          </p:nvSpPr>
          <p:spPr bwMode="auto">
            <a:xfrm>
              <a:off x="2797176" y="24780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7" name="Freeform 2610"/>
            <p:cNvSpPr>
              <a:spLocks/>
            </p:cNvSpPr>
            <p:nvPr/>
          </p:nvSpPr>
          <p:spPr bwMode="auto">
            <a:xfrm>
              <a:off x="2166938" y="24066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8" name="Freeform 2611"/>
            <p:cNvSpPr>
              <a:spLocks/>
            </p:cNvSpPr>
            <p:nvPr/>
          </p:nvSpPr>
          <p:spPr bwMode="auto">
            <a:xfrm>
              <a:off x="2166938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9" name="Freeform 2612"/>
            <p:cNvSpPr>
              <a:spLocks/>
            </p:cNvSpPr>
            <p:nvPr/>
          </p:nvSpPr>
          <p:spPr bwMode="auto">
            <a:xfrm>
              <a:off x="22367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0" name="Freeform 2613"/>
            <p:cNvSpPr>
              <a:spLocks/>
            </p:cNvSpPr>
            <p:nvPr/>
          </p:nvSpPr>
          <p:spPr bwMode="auto">
            <a:xfrm>
              <a:off x="22367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1" name="Freeform 2614"/>
            <p:cNvSpPr>
              <a:spLocks/>
            </p:cNvSpPr>
            <p:nvPr/>
          </p:nvSpPr>
          <p:spPr bwMode="auto">
            <a:xfrm>
              <a:off x="230663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2" name="Freeform 2615"/>
            <p:cNvSpPr>
              <a:spLocks/>
            </p:cNvSpPr>
            <p:nvPr/>
          </p:nvSpPr>
          <p:spPr bwMode="auto">
            <a:xfrm>
              <a:off x="230663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3" name="Freeform 2616"/>
            <p:cNvSpPr>
              <a:spLocks/>
            </p:cNvSpPr>
            <p:nvPr/>
          </p:nvSpPr>
          <p:spPr bwMode="auto">
            <a:xfrm>
              <a:off x="2378076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4" name="Freeform 2618"/>
            <p:cNvSpPr>
              <a:spLocks/>
            </p:cNvSpPr>
            <p:nvPr/>
          </p:nvSpPr>
          <p:spPr bwMode="auto">
            <a:xfrm>
              <a:off x="2378076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5" name="Freeform 2619"/>
            <p:cNvSpPr>
              <a:spLocks/>
            </p:cNvSpPr>
            <p:nvPr/>
          </p:nvSpPr>
          <p:spPr bwMode="auto">
            <a:xfrm>
              <a:off x="244633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6" name="Freeform 2620"/>
            <p:cNvSpPr>
              <a:spLocks/>
            </p:cNvSpPr>
            <p:nvPr/>
          </p:nvSpPr>
          <p:spPr bwMode="auto">
            <a:xfrm>
              <a:off x="244633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7" name="Freeform 2621"/>
            <p:cNvSpPr>
              <a:spLocks/>
            </p:cNvSpPr>
            <p:nvPr/>
          </p:nvSpPr>
          <p:spPr bwMode="auto">
            <a:xfrm>
              <a:off x="195580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8" name="Freeform 2622"/>
            <p:cNvSpPr>
              <a:spLocks/>
            </p:cNvSpPr>
            <p:nvPr/>
          </p:nvSpPr>
          <p:spPr bwMode="auto">
            <a:xfrm>
              <a:off x="195580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9" name="Freeform 2623"/>
            <p:cNvSpPr>
              <a:spLocks/>
            </p:cNvSpPr>
            <p:nvPr/>
          </p:nvSpPr>
          <p:spPr bwMode="auto">
            <a:xfrm>
              <a:off x="2025651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0" name="Freeform 2624"/>
            <p:cNvSpPr>
              <a:spLocks/>
            </p:cNvSpPr>
            <p:nvPr/>
          </p:nvSpPr>
          <p:spPr bwMode="auto">
            <a:xfrm>
              <a:off x="2025651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1" name="Freeform 2625"/>
            <p:cNvSpPr>
              <a:spLocks/>
            </p:cNvSpPr>
            <p:nvPr/>
          </p:nvSpPr>
          <p:spPr bwMode="auto">
            <a:xfrm>
              <a:off x="2095501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2" name="Freeform 2626"/>
            <p:cNvSpPr>
              <a:spLocks/>
            </p:cNvSpPr>
            <p:nvPr/>
          </p:nvSpPr>
          <p:spPr bwMode="auto">
            <a:xfrm>
              <a:off x="2095501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3" name="Freeform 2627"/>
            <p:cNvSpPr>
              <a:spLocks/>
            </p:cNvSpPr>
            <p:nvPr/>
          </p:nvSpPr>
          <p:spPr bwMode="auto">
            <a:xfrm>
              <a:off x="188595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4" name="Freeform 2628"/>
            <p:cNvSpPr>
              <a:spLocks/>
            </p:cNvSpPr>
            <p:nvPr/>
          </p:nvSpPr>
          <p:spPr bwMode="auto">
            <a:xfrm>
              <a:off x="188595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5" name="Freeform 2629"/>
            <p:cNvSpPr>
              <a:spLocks/>
            </p:cNvSpPr>
            <p:nvPr/>
          </p:nvSpPr>
          <p:spPr bwMode="auto">
            <a:xfrm>
              <a:off x="181610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6" name="Freeform 2630"/>
            <p:cNvSpPr>
              <a:spLocks/>
            </p:cNvSpPr>
            <p:nvPr/>
          </p:nvSpPr>
          <p:spPr bwMode="auto">
            <a:xfrm>
              <a:off x="181610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7" name="Freeform 2631"/>
            <p:cNvSpPr>
              <a:spLocks/>
            </p:cNvSpPr>
            <p:nvPr/>
          </p:nvSpPr>
          <p:spPr bwMode="auto">
            <a:xfrm>
              <a:off x="174625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8" name="Freeform 2632"/>
            <p:cNvSpPr>
              <a:spLocks/>
            </p:cNvSpPr>
            <p:nvPr/>
          </p:nvSpPr>
          <p:spPr bwMode="auto">
            <a:xfrm>
              <a:off x="174625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9" name="Freeform 2633"/>
            <p:cNvSpPr>
              <a:spLocks/>
            </p:cNvSpPr>
            <p:nvPr/>
          </p:nvSpPr>
          <p:spPr bwMode="auto">
            <a:xfrm>
              <a:off x="1677988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0" name="Freeform 2634"/>
            <p:cNvSpPr>
              <a:spLocks/>
            </p:cNvSpPr>
            <p:nvPr/>
          </p:nvSpPr>
          <p:spPr bwMode="auto">
            <a:xfrm>
              <a:off x="25161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1" name="Freeform 2635"/>
            <p:cNvSpPr>
              <a:spLocks/>
            </p:cNvSpPr>
            <p:nvPr/>
          </p:nvSpPr>
          <p:spPr bwMode="auto">
            <a:xfrm>
              <a:off x="25161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2" name="Freeform 2636"/>
            <p:cNvSpPr>
              <a:spLocks/>
            </p:cNvSpPr>
            <p:nvPr/>
          </p:nvSpPr>
          <p:spPr bwMode="auto">
            <a:xfrm>
              <a:off x="2586038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3" name="Freeform 2637"/>
            <p:cNvSpPr>
              <a:spLocks/>
            </p:cNvSpPr>
            <p:nvPr/>
          </p:nvSpPr>
          <p:spPr bwMode="auto">
            <a:xfrm>
              <a:off x="2586038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4" name="Freeform 2638"/>
            <p:cNvSpPr>
              <a:spLocks/>
            </p:cNvSpPr>
            <p:nvPr/>
          </p:nvSpPr>
          <p:spPr bwMode="auto">
            <a:xfrm>
              <a:off x="26558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5" name="Freeform 2639"/>
            <p:cNvSpPr>
              <a:spLocks/>
            </p:cNvSpPr>
            <p:nvPr/>
          </p:nvSpPr>
          <p:spPr bwMode="auto">
            <a:xfrm>
              <a:off x="26558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6" name="Freeform 2640"/>
            <p:cNvSpPr>
              <a:spLocks/>
            </p:cNvSpPr>
            <p:nvPr/>
          </p:nvSpPr>
          <p:spPr bwMode="auto">
            <a:xfrm>
              <a:off x="2727326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7" name="Freeform 2641"/>
            <p:cNvSpPr>
              <a:spLocks/>
            </p:cNvSpPr>
            <p:nvPr/>
          </p:nvSpPr>
          <p:spPr bwMode="auto">
            <a:xfrm>
              <a:off x="2727326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8" name="Freeform 2642"/>
            <p:cNvSpPr>
              <a:spLocks/>
            </p:cNvSpPr>
            <p:nvPr/>
          </p:nvSpPr>
          <p:spPr bwMode="auto">
            <a:xfrm>
              <a:off x="2797176" y="22685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9" name="Freeform 2643"/>
            <p:cNvSpPr>
              <a:spLocks/>
            </p:cNvSpPr>
            <p:nvPr/>
          </p:nvSpPr>
          <p:spPr bwMode="auto">
            <a:xfrm>
              <a:off x="2797176" y="2339976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0" name="Freeform 2644"/>
            <p:cNvSpPr>
              <a:spLocks/>
            </p:cNvSpPr>
            <p:nvPr/>
          </p:nvSpPr>
          <p:spPr bwMode="auto">
            <a:xfrm>
              <a:off x="2166938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1" name="Freeform 2645"/>
            <p:cNvSpPr>
              <a:spLocks/>
            </p:cNvSpPr>
            <p:nvPr/>
          </p:nvSpPr>
          <p:spPr bwMode="auto">
            <a:xfrm>
              <a:off x="2166938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2" name="Freeform 2646"/>
            <p:cNvSpPr>
              <a:spLocks/>
            </p:cNvSpPr>
            <p:nvPr/>
          </p:nvSpPr>
          <p:spPr bwMode="auto">
            <a:xfrm>
              <a:off x="22367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3" name="Freeform 2647"/>
            <p:cNvSpPr>
              <a:spLocks/>
            </p:cNvSpPr>
            <p:nvPr/>
          </p:nvSpPr>
          <p:spPr bwMode="auto">
            <a:xfrm>
              <a:off x="22367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4" name="Freeform 2648"/>
            <p:cNvSpPr>
              <a:spLocks/>
            </p:cNvSpPr>
            <p:nvPr/>
          </p:nvSpPr>
          <p:spPr bwMode="auto">
            <a:xfrm>
              <a:off x="230663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5" name="Freeform 2649"/>
            <p:cNvSpPr>
              <a:spLocks/>
            </p:cNvSpPr>
            <p:nvPr/>
          </p:nvSpPr>
          <p:spPr bwMode="auto">
            <a:xfrm>
              <a:off x="230663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6" name="Freeform 2650"/>
            <p:cNvSpPr>
              <a:spLocks/>
            </p:cNvSpPr>
            <p:nvPr/>
          </p:nvSpPr>
          <p:spPr bwMode="auto">
            <a:xfrm>
              <a:off x="2378076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7" name="Freeform 2651"/>
            <p:cNvSpPr>
              <a:spLocks/>
            </p:cNvSpPr>
            <p:nvPr/>
          </p:nvSpPr>
          <p:spPr bwMode="auto">
            <a:xfrm>
              <a:off x="2378076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8" name="Freeform 2652"/>
            <p:cNvSpPr>
              <a:spLocks/>
            </p:cNvSpPr>
            <p:nvPr/>
          </p:nvSpPr>
          <p:spPr bwMode="auto">
            <a:xfrm>
              <a:off x="244633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9" name="Freeform 2653"/>
            <p:cNvSpPr>
              <a:spLocks/>
            </p:cNvSpPr>
            <p:nvPr/>
          </p:nvSpPr>
          <p:spPr bwMode="auto">
            <a:xfrm>
              <a:off x="244633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0" name="Freeform 2654"/>
            <p:cNvSpPr>
              <a:spLocks/>
            </p:cNvSpPr>
            <p:nvPr/>
          </p:nvSpPr>
          <p:spPr bwMode="auto">
            <a:xfrm>
              <a:off x="1955801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1" name="Freeform 2655"/>
            <p:cNvSpPr>
              <a:spLocks/>
            </p:cNvSpPr>
            <p:nvPr/>
          </p:nvSpPr>
          <p:spPr bwMode="auto">
            <a:xfrm>
              <a:off x="1955801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2" name="Freeform 2656"/>
            <p:cNvSpPr>
              <a:spLocks/>
            </p:cNvSpPr>
            <p:nvPr/>
          </p:nvSpPr>
          <p:spPr bwMode="auto">
            <a:xfrm>
              <a:off x="202565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3" name="Freeform 2657"/>
            <p:cNvSpPr>
              <a:spLocks/>
            </p:cNvSpPr>
            <p:nvPr/>
          </p:nvSpPr>
          <p:spPr bwMode="auto">
            <a:xfrm>
              <a:off x="202565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4" name="Freeform 2658"/>
            <p:cNvSpPr>
              <a:spLocks/>
            </p:cNvSpPr>
            <p:nvPr/>
          </p:nvSpPr>
          <p:spPr bwMode="auto">
            <a:xfrm>
              <a:off x="209550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5" name="Freeform 2659"/>
            <p:cNvSpPr>
              <a:spLocks/>
            </p:cNvSpPr>
            <p:nvPr/>
          </p:nvSpPr>
          <p:spPr bwMode="auto">
            <a:xfrm>
              <a:off x="209550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6" name="Freeform 2660"/>
            <p:cNvSpPr>
              <a:spLocks/>
            </p:cNvSpPr>
            <p:nvPr/>
          </p:nvSpPr>
          <p:spPr bwMode="auto">
            <a:xfrm>
              <a:off x="181610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7" name="Freeform 2661"/>
            <p:cNvSpPr>
              <a:spLocks/>
            </p:cNvSpPr>
            <p:nvPr/>
          </p:nvSpPr>
          <p:spPr bwMode="auto">
            <a:xfrm>
              <a:off x="181610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8" name="Freeform 2662"/>
            <p:cNvSpPr>
              <a:spLocks/>
            </p:cNvSpPr>
            <p:nvPr/>
          </p:nvSpPr>
          <p:spPr bwMode="auto">
            <a:xfrm>
              <a:off x="1885951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9" name="Freeform 2663"/>
            <p:cNvSpPr>
              <a:spLocks/>
            </p:cNvSpPr>
            <p:nvPr/>
          </p:nvSpPr>
          <p:spPr bwMode="auto">
            <a:xfrm>
              <a:off x="1885951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0" name="Freeform 2664"/>
            <p:cNvSpPr>
              <a:spLocks/>
            </p:cNvSpPr>
            <p:nvPr/>
          </p:nvSpPr>
          <p:spPr bwMode="auto">
            <a:xfrm>
              <a:off x="25161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1" name="Freeform 2665"/>
            <p:cNvSpPr>
              <a:spLocks/>
            </p:cNvSpPr>
            <p:nvPr/>
          </p:nvSpPr>
          <p:spPr bwMode="auto">
            <a:xfrm>
              <a:off x="25161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2" name="Freeform 2666"/>
            <p:cNvSpPr>
              <a:spLocks/>
            </p:cNvSpPr>
            <p:nvPr/>
          </p:nvSpPr>
          <p:spPr bwMode="auto">
            <a:xfrm>
              <a:off x="2586038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3" name="Freeform 2667"/>
            <p:cNvSpPr>
              <a:spLocks/>
            </p:cNvSpPr>
            <p:nvPr/>
          </p:nvSpPr>
          <p:spPr bwMode="auto">
            <a:xfrm>
              <a:off x="2586038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4" name="Freeform 2668"/>
            <p:cNvSpPr>
              <a:spLocks/>
            </p:cNvSpPr>
            <p:nvPr/>
          </p:nvSpPr>
          <p:spPr bwMode="auto">
            <a:xfrm>
              <a:off x="26558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5" name="Freeform 2669"/>
            <p:cNvSpPr>
              <a:spLocks/>
            </p:cNvSpPr>
            <p:nvPr/>
          </p:nvSpPr>
          <p:spPr bwMode="auto">
            <a:xfrm>
              <a:off x="26558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6" name="Freeform 2670"/>
            <p:cNvSpPr>
              <a:spLocks/>
            </p:cNvSpPr>
            <p:nvPr/>
          </p:nvSpPr>
          <p:spPr bwMode="auto">
            <a:xfrm>
              <a:off x="2727326" y="21240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7" name="Freeform 2671"/>
            <p:cNvSpPr>
              <a:spLocks/>
            </p:cNvSpPr>
            <p:nvPr/>
          </p:nvSpPr>
          <p:spPr bwMode="auto">
            <a:xfrm>
              <a:off x="2727326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8" name="Freeform 2672"/>
            <p:cNvSpPr>
              <a:spLocks/>
            </p:cNvSpPr>
            <p:nvPr/>
          </p:nvSpPr>
          <p:spPr bwMode="auto">
            <a:xfrm>
              <a:off x="2797176" y="2124076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9" name="Freeform 2673"/>
            <p:cNvSpPr>
              <a:spLocks/>
            </p:cNvSpPr>
            <p:nvPr/>
          </p:nvSpPr>
          <p:spPr bwMode="auto">
            <a:xfrm>
              <a:off x="2797176" y="2195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0" name="Freeform 2674"/>
            <p:cNvSpPr>
              <a:spLocks/>
            </p:cNvSpPr>
            <p:nvPr/>
          </p:nvSpPr>
          <p:spPr bwMode="auto">
            <a:xfrm>
              <a:off x="2166938" y="2124076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1" name="Freeform 2675"/>
            <p:cNvSpPr>
              <a:spLocks/>
            </p:cNvSpPr>
            <p:nvPr/>
          </p:nvSpPr>
          <p:spPr bwMode="auto">
            <a:xfrm>
              <a:off x="2166938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2" name="Freeform 2676"/>
            <p:cNvSpPr>
              <a:spLocks/>
            </p:cNvSpPr>
            <p:nvPr/>
          </p:nvSpPr>
          <p:spPr bwMode="auto">
            <a:xfrm>
              <a:off x="22367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3" name="Freeform 2677"/>
            <p:cNvSpPr>
              <a:spLocks/>
            </p:cNvSpPr>
            <p:nvPr/>
          </p:nvSpPr>
          <p:spPr bwMode="auto">
            <a:xfrm>
              <a:off x="22367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4" name="Freeform 2678"/>
            <p:cNvSpPr>
              <a:spLocks/>
            </p:cNvSpPr>
            <p:nvPr/>
          </p:nvSpPr>
          <p:spPr bwMode="auto">
            <a:xfrm>
              <a:off x="230663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5" name="Freeform 2679"/>
            <p:cNvSpPr>
              <a:spLocks/>
            </p:cNvSpPr>
            <p:nvPr/>
          </p:nvSpPr>
          <p:spPr bwMode="auto">
            <a:xfrm>
              <a:off x="230663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6" name="Freeform 2680"/>
            <p:cNvSpPr>
              <a:spLocks/>
            </p:cNvSpPr>
            <p:nvPr/>
          </p:nvSpPr>
          <p:spPr bwMode="auto">
            <a:xfrm>
              <a:off x="2378076" y="21240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7" name="Freeform 2681"/>
            <p:cNvSpPr>
              <a:spLocks/>
            </p:cNvSpPr>
            <p:nvPr/>
          </p:nvSpPr>
          <p:spPr bwMode="auto">
            <a:xfrm>
              <a:off x="2378076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8" name="Freeform 2682"/>
            <p:cNvSpPr>
              <a:spLocks/>
            </p:cNvSpPr>
            <p:nvPr/>
          </p:nvSpPr>
          <p:spPr bwMode="auto">
            <a:xfrm>
              <a:off x="244633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9" name="Freeform 2683"/>
            <p:cNvSpPr>
              <a:spLocks/>
            </p:cNvSpPr>
            <p:nvPr/>
          </p:nvSpPr>
          <p:spPr bwMode="auto">
            <a:xfrm>
              <a:off x="244633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0" name="Freeform 2684"/>
            <p:cNvSpPr>
              <a:spLocks/>
            </p:cNvSpPr>
            <p:nvPr/>
          </p:nvSpPr>
          <p:spPr bwMode="auto">
            <a:xfrm>
              <a:off x="1955801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1" name="Freeform 2685"/>
            <p:cNvSpPr>
              <a:spLocks/>
            </p:cNvSpPr>
            <p:nvPr/>
          </p:nvSpPr>
          <p:spPr bwMode="auto">
            <a:xfrm>
              <a:off x="1955801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2" name="Freeform 2686"/>
            <p:cNvSpPr>
              <a:spLocks/>
            </p:cNvSpPr>
            <p:nvPr/>
          </p:nvSpPr>
          <p:spPr bwMode="auto">
            <a:xfrm>
              <a:off x="202565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3" name="Freeform 2687"/>
            <p:cNvSpPr>
              <a:spLocks/>
            </p:cNvSpPr>
            <p:nvPr/>
          </p:nvSpPr>
          <p:spPr bwMode="auto">
            <a:xfrm>
              <a:off x="202565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4" name="Freeform 2688"/>
            <p:cNvSpPr>
              <a:spLocks/>
            </p:cNvSpPr>
            <p:nvPr/>
          </p:nvSpPr>
          <p:spPr bwMode="auto">
            <a:xfrm>
              <a:off x="209550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5" name="Freeform 2689"/>
            <p:cNvSpPr>
              <a:spLocks/>
            </p:cNvSpPr>
            <p:nvPr/>
          </p:nvSpPr>
          <p:spPr bwMode="auto">
            <a:xfrm>
              <a:off x="209550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6" name="Freeform 2690"/>
            <p:cNvSpPr>
              <a:spLocks/>
            </p:cNvSpPr>
            <p:nvPr/>
          </p:nvSpPr>
          <p:spPr bwMode="auto">
            <a:xfrm>
              <a:off x="181610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7" name="Freeform 2691"/>
            <p:cNvSpPr>
              <a:spLocks/>
            </p:cNvSpPr>
            <p:nvPr/>
          </p:nvSpPr>
          <p:spPr bwMode="auto">
            <a:xfrm>
              <a:off x="181610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8" name="Freeform 2692"/>
            <p:cNvSpPr>
              <a:spLocks/>
            </p:cNvSpPr>
            <p:nvPr/>
          </p:nvSpPr>
          <p:spPr bwMode="auto">
            <a:xfrm>
              <a:off x="1885951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9" name="Freeform 2693"/>
            <p:cNvSpPr>
              <a:spLocks/>
            </p:cNvSpPr>
            <p:nvPr/>
          </p:nvSpPr>
          <p:spPr bwMode="auto">
            <a:xfrm>
              <a:off x="1885951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0" name="Freeform 2694"/>
            <p:cNvSpPr>
              <a:spLocks/>
            </p:cNvSpPr>
            <p:nvPr/>
          </p:nvSpPr>
          <p:spPr bwMode="auto">
            <a:xfrm>
              <a:off x="25161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1" name="Freeform 2695"/>
            <p:cNvSpPr>
              <a:spLocks/>
            </p:cNvSpPr>
            <p:nvPr/>
          </p:nvSpPr>
          <p:spPr bwMode="auto">
            <a:xfrm>
              <a:off x="25161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2" name="Freeform 2696"/>
            <p:cNvSpPr>
              <a:spLocks/>
            </p:cNvSpPr>
            <p:nvPr/>
          </p:nvSpPr>
          <p:spPr bwMode="auto">
            <a:xfrm>
              <a:off x="2586038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3" name="Freeform 2697"/>
            <p:cNvSpPr>
              <a:spLocks/>
            </p:cNvSpPr>
            <p:nvPr/>
          </p:nvSpPr>
          <p:spPr bwMode="auto">
            <a:xfrm>
              <a:off x="2586038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4" name="Freeform 2698"/>
            <p:cNvSpPr>
              <a:spLocks/>
            </p:cNvSpPr>
            <p:nvPr/>
          </p:nvSpPr>
          <p:spPr bwMode="auto">
            <a:xfrm>
              <a:off x="26558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5" name="Freeform 2699"/>
            <p:cNvSpPr>
              <a:spLocks/>
            </p:cNvSpPr>
            <p:nvPr/>
          </p:nvSpPr>
          <p:spPr bwMode="auto">
            <a:xfrm>
              <a:off x="26558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6" name="Freeform 2700"/>
            <p:cNvSpPr>
              <a:spLocks/>
            </p:cNvSpPr>
            <p:nvPr/>
          </p:nvSpPr>
          <p:spPr bwMode="auto">
            <a:xfrm>
              <a:off x="2727326" y="19891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7" name="Freeform 2701"/>
            <p:cNvSpPr>
              <a:spLocks/>
            </p:cNvSpPr>
            <p:nvPr/>
          </p:nvSpPr>
          <p:spPr bwMode="auto">
            <a:xfrm>
              <a:off x="2727326" y="206057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8" name="Freeform 2702"/>
            <p:cNvSpPr>
              <a:spLocks/>
            </p:cNvSpPr>
            <p:nvPr/>
          </p:nvSpPr>
          <p:spPr bwMode="auto">
            <a:xfrm>
              <a:off x="2797176" y="19891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9" name="Freeform 2703"/>
            <p:cNvSpPr>
              <a:spLocks/>
            </p:cNvSpPr>
            <p:nvPr/>
          </p:nvSpPr>
          <p:spPr bwMode="auto">
            <a:xfrm>
              <a:off x="2797176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0" name="Freeform 2704"/>
            <p:cNvSpPr>
              <a:spLocks/>
            </p:cNvSpPr>
            <p:nvPr/>
          </p:nvSpPr>
          <p:spPr bwMode="auto">
            <a:xfrm>
              <a:off x="2166938" y="19891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1" name="Freeform 2705"/>
            <p:cNvSpPr>
              <a:spLocks/>
            </p:cNvSpPr>
            <p:nvPr/>
          </p:nvSpPr>
          <p:spPr bwMode="auto">
            <a:xfrm>
              <a:off x="2166938" y="2060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2" name="Freeform 2706"/>
            <p:cNvSpPr>
              <a:spLocks/>
            </p:cNvSpPr>
            <p:nvPr/>
          </p:nvSpPr>
          <p:spPr bwMode="auto">
            <a:xfrm>
              <a:off x="22367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3" name="Freeform 2707"/>
            <p:cNvSpPr>
              <a:spLocks/>
            </p:cNvSpPr>
            <p:nvPr/>
          </p:nvSpPr>
          <p:spPr bwMode="auto">
            <a:xfrm>
              <a:off x="22367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4" name="Freeform 2708"/>
            <p:cNvSpPr>
              <a:spLocks/>
            </p:cNvSpPr>
            <p:nvPr/>
          </p:nvSpPr>
          <p:spPr bwMode="auto">
            <a:xfrm>
              <a:off x="230663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5" name="Freeform 2709"/>
            <p:cNvSpPr>
              <a:spLocks/>
            </p:cNvSpPr>
            <p:nvPr/>
          </p:nvSpPr>
          <p:spPr bwMode="auto">
            <a:xfrm>
              <a:off x="230663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6" name="Freeform 2710"/>
            <p:cNvSpPr>
              <a:spLocks/>
            </p:cNvSpPr>
            <p:nvPr/>
          </p:nvSpPr>
          <p:spPr bwMode="auto">
            <a:xfrm>
              <a:off x="2378076" y="19891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7" name="Freeform 2711"/>
            <p:cNvSpPr>
              <a:spLocks/>
            </p:cNvSpPr>
            <p:nvPr/>
          </p:nvSpPr>
          <p:spPr bwMode="auto">
            <a:xfrm>
              <a:off x="2378076" y="206057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8" name="Freeform 2712"/>
            <p:cNvSpPr>
              <a:spLocks/>
            </p:cNvSpPr>
            <p:nvPr/>
          </p:nvSpPr>
          <p:spPr bwMode="auto">
            <a:xfrm>
              <a:off x="244633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9" name="Freeform 2713"/>
            <p:cNvSpPr>
              <a:spLocks/>
            </p:cNvSpPr>
            <p:nvPr/>
          </p:nvSpPr>
          <p:spPr bwMode="auto">
            <a:xfrm>
              <a:off x="244633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0" name="Freeform 2714"/>
            <p:cNvSpPr>
              <a:spLocks/>
            </p:cNvSpPr>
            <p:nvPr/>
          </p:nvSpPr>
          <p:spPr bwMode="auto">
            <a:xfrm>
              <a:off x="195580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1" name="Freeform 2715"/>
            <p:cNvSpPr>
              <a:spLocks/>
            </p:cNvSpPr>
            <p:nvPr/>
          </p:nvSpPr>
          <p:spPr bwMode="auto">
            <a:xfrm>
              <a:off x="195580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2" name="Freeform 2716"/>
            <p:cNvSpPr>
              <a:spLocks/>
            </p:cNvSpPr>
            <p:nvPr/>
          </p:nvSpPr>
          <p:spPr bwMode="auto">
            <a:xfrm>
              <a:off x="2025651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3" name="Freeform 2717"/>
            <p:cNvSpPr>
              <a:spLocks/>
            </p:cNvSpPr>
            <p:nvPr/>
          </p:nvSpPr>
          <p:spPr bwMode="auto">
            <a:xfrm>
              <a:off x="2025651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4" name="Freeform 2718"/>
            <p:cNvSpPr>
              <a:spLocks/>
            </p:cNvSpPr>
            <p:nvPr/>
          </p:nvSpPr>
          <p:spPr bwMode="auto">
            <a:xfrm>
              <a:off x="2095501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5" name="Freeform 2719"/>
            <p:cNvSpPr>
              <a:spLocks/>
            </p:cNvSpPr>
            <p:nvPr/>
          </p:nvSpPr>
          <p:spPr bwMode="auto">
            <a:xfrm>
              <a:off x="2095501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4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6" name="Freeform 2720"/>
            <p:cNvSpPr>
              <a:spLocks/>
            </p:cNvSpPr>
            <p:nvPr/>
          </p:nvSpPr>
          <p:spPr bwMode="auto">
            <a:xfrm>
              <a:off x="188595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7" name="Freeform 2721"/>
            <p:cNvSpPr>
              <a:spLocks/>
            </p:cNvSpPr>
            <p:nvPr/>
          </p:nvSpPr>
          <p:spPr bwMode="auto">
            <a:xfrm>
              <a:off x="188595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8" name="Freeform 2722"/>
            <p:cNvSpPr>
              <a:spLocks/>
            </p:cNvSpPr>
            <p:nvPr/>
          </p:nvSpPr>
          <p:spPr bwMode="auto">
            <a:xfrm>
              <a:off x="181610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9" name="Freeform 2723"/>
            <p:cNvSpPr>
              <a:spLocks/>
            </p:cNvSpPr>
            <p:nvPr/>
          </p:nvSpPr>
          <p:spPr bwMode="auto">
            <a:xfrm>
              <a:off x="181610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0" name="Freeform 2724"/>
            <p:cNvSpPr>
              <a:spLocks/>
            </p:cNvSpPr>
            <p:nvPr/>
          </p:nvSpPr>
          <p:spPr bwMode="auto">
            <a:xfrm>
              <a:off x="25161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1" name="Freeform 2725"/>
            <p:cNvSpPr>
              <a:spLocks/>
            </p:cNvSpPr>
            <p:nvPr/>
          </p:nvSpPr>
          <p:spPr bwMode="auto">
            <a:xfrm>
              <a:off x="25161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2" name="Freeform 2726"/>
            <p:cNvSpPr>
              <a:spLocks/>
            </p:cNvSpPr>
            <p:nvPr/>
          </p:nvSpPr>
          <p:spPr bwMode="auto">
            <a:xfrm>
              <a:off x="2586038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3" name="Freeform 2727"/>
            <p:cNvSpPr>
              <a:spLocks/>
            </p:cNvSpPr>
            <p:nvPr/>
          </p:nvSpPr>
          <p:spPr bwMode="auto">
            <a:xfrm>
              <a:off x="2586038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4" name="Freeform 2728"/>
            <p:cNvSpPr>
              <a:spLocks/>
            </p:cNvSpPr>
            <p:nvPr/>
          </p:nvSpPr>
          <p:spPr bwMode="auto">
            <a:xfrm>
              <a:off x="26558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5" name="Freeform 2729"/>
            <p:cNvSpPr>
              <a:spLocks/>
            </p:cNvSpPr>
            <p:nvPr/>
          </p:nvSpPr>
          <p:spPr bwMode="auto">
            <a:xfrm>
              <a:off x="26558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6" name="Freeform 2730"/>
            <p:cNvSpPr>
              <a:spLocks/>
            </p:cNvSpPr>
            <p:nvPr/>
          </p:nvSpPr>
          <p:spPr bwMode="auto">
            <a:xfrm>
              <a:off x="2727326" y="1851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7" name="Freeform 2731"/>
            <p:cNvSpPr>
              <a:spLocks/>
            </p:cNvSpPr>
            <p:nvPr/>
          </p:nvSpPr>
          <p:spPr bwMode="auto">
            <a:xfrm>
              <a:off x="2727326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8" name="Freeform 2732"/>
            <p:cNvSpPr>
              <a:spLocks/>
            </p:cNvSpPr>
            <p:nvPr/>
          </p:nvSpPr>
          <p:spPr bwMode="auto">
            <a:xfrm>
              <a:off x="2797176" y="18510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9" name="Freeform 2733"/>
            <p:cNvSpPr>
              <a:spLocks/>
            </p:cNvSpPr>
            <p:nvPr/>
          </p:nvSpPr>
          <p:spPr bwMode="auto">
            <a:xfrm>
              <a:off x="2797176" y="1922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0" name="Freeform 2734"/>
            <p:cNvSpPr>
              <a:spLocks/>
            </p:cNvSpPr>
            <p:nvPr/>
          </p:nvSpPr>
          <p:spPr bwMode="auto">
            <a:xfrm>
              <a:off x="2166938" y="1851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1" name="Freeform 2735"/>
            <p:cNvSpPr>
              <a:spLocks/>
            </p:cNvSpPr>
            <p:nvPr/>
          </p:nvSpPr>
          <p:spPr bwMode="auto">
            <a:xfrm>
              <a:off x="2166938" y="19224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2" name="Freeform 2736"/>
            <p:cNvSpPr>
              <a:spLocks/>
            </p:cNvSpPr>
            <p:nvPr/>
          </p:nvSpPr>
          <p:spPr bwMode="auto">
            <a:xfrm>
              <a:off x="22367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3" name="Freeform 2737"/>
            <p:cNvSpPr>
              <a:spLocks/>
            </p:cNvSpPr>
            <p:nvPr/>
          </p:nvSpPr>
          <p:spPr bwMode="auto">
            <a:xfrm>
              <a:off x="22367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4" name="Freeform 2738"/>
            <p:cNvSpPr>
              <a:spLocks/>
            </p:cNvSpPr>
            <p:nvPr/>
          </p:nvSpPr>
          <p:spPr bwMode="auto">
            <a:xfrm>
              <a:off x="230663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5" name="Freeform 2739"/>
            <p:cNvSpPr>
              <a:spLocks/>
            </p:cNvSpPr>
            <p:nvPr/>
          </p:nvSpPr>
          <p:spPr bwMode="auto">
            <a:xfrm>
              <a:off x="230663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6" name="Freeform 2740"/>
            <p:cNvSpPr>
              <a:spLocks/>
            </p:cNvSpPr>
            <p:nvPr/>
          </p:nvSpPr>
          <p:spPr bwMode="auto">
            <a:xfrm>
              <a:off x="2378076" y="1851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7" name="Freeform 2741"/>
            <p:cNvSpPr>
              <a:spLocks/>
            </p:cNvSpPr>
            <p:nvPr/>
          </p:nvSpPr>
          <p:spPr bwMode="auto">
            <a:xfrm>
              <a:off x="2378076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8" name="Freeform 2742"/>
            <p:cNvSpPr>
              <a:spLocks/>
            </p:cNvSpPr>
            <p:nvPr/>
          </p:nvSpPr>
          <p:spPr bwMode="auto">
            <a:xfrm>
              <a:off x="244633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9" name="Freeform 2743"/>
            <p:cNvSpPr>
              <a:spLocks/>
            </p:cNvSpPr>
            <p:nvPr/>
          </p:nvSpPr>
          <p:spPr bwMode="auto">
            <a:xfrm>
              <a:off x="244633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0" name="Freeform 2744"/>
            <p:cNvSpPr>
              <a:spLocks/>
            </p:cNvSpPr>
            <p:nvPr/>
          </p:nvSpPr>
          <p:spPr bwMode="auto">
            <a:xfrm>
              <a:off x="1955801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1" name="Freeform 2745"/>
            <p:cNvSpPr>
              <a:spLocks/>
            </p:cNvSpPr>
            <p:nvPr/>
          </p:nvSpPr>
          <p:spPr bwMode="auto">
            <a:xfrm>
              <a:off x="1955801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2" name="Freeform 2746"/>
            <p:cNvSpPr>
              <a:spLocks/>
            </p:cNvSpPr>
            <p:nvPr/>
          </p:nvSpPr>
          <p:spPr bwMode="auto">
            <a:xfrm>
              <a:off x="202565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3" name="Freeform 2747"/>
            <p:cNvSpPr>
              <a:spLocks/>
            </p:cNvSpPr>
            <p:nvPr/>
          </p:nvSpPr>
          <p:spPr bwMode="auto">
            <a:xfrm>
              <a:off x="202565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4" name="Freeform 2748"/>
            <p:cNvSpPr>
              <a:spLocks/>
            </p:cNvSpPr>
            <p:nvPr/>
          </p:nvSpPr>
          <p:spPr bwMode="auto">
            <a:xfrm>
              <a:off x="209550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5" name="Freeform 2749"/>
            <p:cNvSpPr>
              <a:spLocks/>
            </p:cNvSpPr>
            <p:nvPr/>
          </p:nvSpPr>
          <p:spPr bwMode="auto">
            <a:xfrm>
              <a:off x="209550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6" name="Freeform 2750"/>
            <p:cNvSpPr>
              <a:spLocks/>
            </p:cNvSpPr>
            <p:nvPr/>
          </p:nvSpPr>
          <p:spPr bwMode="auto">
            <a:xfrm>
              <a:off x="181610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7" name="Freeform 2751"/>
            <p:cNvSpPr>
              <a:spLocks/>
            </p:cNvSpPr>
            <p:nvPr/>
          </p:nvSpPr>
          <p:spPr bwMode="auto">
            <a:xfrm>
              <a:off x="181610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8" name="Freeform 2752"/>
            <p:cNvSpPr>
              <a:spLocks/>
            </p:cNvSpPr>
            <p:nvPr/>
          </p:nvSpPr>
          <p:spPr bwMode="auto">
            <a:xfrm>
              <a:off x="1885951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9" name="Freeform 2753"/>
            <p:cNvSpPr>
              <a:spLocks/>
            </p:cNvSpPr>
            <p:nvPr/>
          </p:nvSpPr>
          <p:spPr bwMode="auto">
            <a:xfrm>
              <a:off x="1885951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0" name="Freeform 2754"/>
            <p:cNvSpPr>
              <a:spLocks/>
            </p:cNvSpPr>
            <p:nvPr/>
          </p:nvSpPr>
          <p:spPr bwMode="auto">
            <a:xfrm>
              <a:off x="25161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1" name="Freeform 2755"/>
            <p:cNvSpPr>
              <a:spLocks/>
            </p:cNvSpPr>
            <p:nvPr/>
          </p:nvSpPr>
          <p:spPr bwMode="auto">
            <a:xfrm>
              <a:off x="25161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2" name="Freeform 2756"/>
            <p:cNvSpPr>
              <a:spLocks/>
            </p:cNvSpPr>
            <p:nvPr/>
          </p:nvSpPr>
          <p:spPr bwMode="auto">
            <a:xfrm>
              <a:off x="2586038" y="17081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3" name="Freeform 2757"/>
            <p:cNvSpPr>
              <a:spLocks/>
            </p:cNvSpPr>
            <p:nvPr/>
          </p:nvSpPr>
          <p:spPr bwMode="auto">
            <a:xfrm>
              <a:off x="2586038" y="17780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4" name="Freeform 2758"/>
            <p:cNvSpPr>
              <a:spLocks/>
            </p:cNvSpPr>
            <p:nvPr/>
          </p:nvSpPr>
          <p:spPr bwMode="auto">
            <a:xfrm>
              <a:off x="26558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5" name="Freeform 2759"/>
            <p:cNvSpPr>
              <a:spLocks/>
            </p:cNvSpPr>
            <p:nvPr/>
          </p:nvSpPr>
          <p:spPr bwMode="auto">
            <a:xfrm>
              <a:off x="26558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6" name="Freeform 2760"/>
            <p:cNvSpPr>
              <a:spLocks/>
            </p:cNvSpPr>
            <p:nvPr/>
          </p:nvSpPr>
          <p:spPr bwMode="auto">
            <a:xfrm>
              <a:off x="2727326" y="17081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7" name="Freeform 2761"/>
            <p:cNvSpPr>
              <a:spLocks/>
            </p:cNvSpPr>
            <p:nvPr/>
          </p:nvSpPr>
          <p:spPr bwMode="auto">
            <a:xfrm>
              <a:off x="2727326" y="17780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8" name="Freeform 2762"/>
            <p:cNvSpPr>
              <a:spLocks/>
            </p:cNvSpPr>
            <p:nvPr/>
          </p:nvSpPr>
          <p:spPr bwMode="auto">
            <a:xfrm>
              <a:off x="2797176" y="17081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9" name="Freeform 2763"/>
            <p:cNvSpPr>
              <a:spLocks/>
            </p:cNvSpPr>
            <p:nvPr/>
          </p:nvSpPr>
          <p:spPr bwMode="auto">
            <a:xfrm>
              <a:off x="2797176" y="17780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0" name="Freeform 2764"/>
            <p:cNvSpPr>
              <a:spLocks/>
            </p:cNvSpPr>
            <p:nvPr/>
          </p:nvSpPr>
          <p:spPr bwMode="auto">
            <a:xfrm>
              <a:off x="2166938" y="1708151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1" name="Freeform 2765"/>
            <p:cNvSpPr>
              <a:spLocks/>
            </p:cNvSpPr>
            <p:nvPr/>
          </p:nvSpPr>
          <p:spPr bwMode="auto">
            <a:xfrm>
              <a:off x="2166938" y="177800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2" name="Freeform 2766"/>
            <p:cNvSpPr>
              <a:spLocks/>
            </p:cNvSpPr>
            <p:nvPr/>
          </p:nvSpPr>
          <p:spPr bwMode="auto">
            <a:xfrm>
              <a:off x="22367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3" name="Freeform 2767"/>
            <p:cNvSpPr>
              <a:spLocks/>
            </p:cNvSpPr>
            <p:nvPr/>
          </p:nvSpPr>
          <p:spPr bwMode="auto">
            <a:xfrm>
              <a:off x="22367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4" name="Freeform 2768"/>
            <p:cNvSpPr>
              <a:spLocks/>
            </p:cNvSpPr>
            <p:nvPr/>
          </p:nvSpPr>
          <p:spPr bwMode="auto">
            <a:xfrm>
              <a:off x="230663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5" name="Freeform 2769"/>
            <p:cNvSpPr>
              <a:spLocks/>
            </p:cNvSpPr>
            <p:nvPr/>
          </p:nvSpPr>
          <p:spPr bwMode="auto">
            <a:xfrm>
              <a:off x="230663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6" name="Freeform 2770"/>
            <p:cNvSpPr>
              <a:spLocks/>
            </p:cNvSpPr>
            <p:nvPr/>
          </p:nvSpPr>
          <p:spPr bwMode="auto">
            <a:xfrm>
              <a:off x="2378076" y="17081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7" name="Freeform 2771"/>
            <p:cNvSpPr>
              <a:spLocks/>
            </p:cNvSpPr>
            <p:nvPr/>
          </p:nvSpPr>
          <p:spPr bwMode="auto">
            <a:xfrm>
              <a:off x="2378076" y="17780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8" name="Freeform 2772"/>
            <p:cNvSpPr>
              <a:spLocks/>
            </p:cNvSpPr>
            <p:nvPr/>
          </p:nvSpPr>
          <p:spPr bwMode="auto">
            <a:xfrm>
              <a:off x="244633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9" name="Freeform 2773"/>
            <p:cNvSpPr>
              <a:spLocks/>
            </p:cNvSpPr>
            <p:nvPr/>
          </p:nvSpPr>
          <p:spPr bwMode="auto">
            <a:xfrm>
              <a:off x="251618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0" name="Freeform 2774"/>
            <p:cNvSpPr>
              <a:spLocks/>
            </p:cNvSpPr>
            <p:nvPr/>
          </p:nvSpPr>
          <p:spPr bwMode="auto">
            <a:xfrm>
              <a:off x="223678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1" name="Freeform 2775"/>
            <p:cNvSpPr>
              <a:spLocks/>
            </p:cNvSpPr>
            <p:nvPr/>
          </p:nvSpPr>
          <p:spPr bwMode="auto">
            <a:xfrm>
              <a:off x="23066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2" name="Freeform 2776"/>
            <p:cNvSpPr>
              <a:spLocks/>
            </p:cNvSpPr>
            <p:nvPr/>
          </p:nvSpPr>
          <p:spPr bwMode="auto">
            <a:xfrm>
              <a:off x="2378076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3" name="Freeform 2777"/>
            <p:cNvSpPr>
              <a:spLocks/>
            </p:cNvSpPr>
            <p:nvPr/>
          </p:nvSpPr>
          <p:spPr bwMode="auto">
            <a:xfrm>
              <a:off x="24463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4" name="Freeform 2778"/>
            <p:cNvSpPr>
              <a:spLocks/>
            </p:cNvSpPr>
            <p:nvPr/>
          </p:nvSpPr>
          <p:spPr bwMode="auto">
            <a:xfrm>
              <a:off x="244633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5" name="Freeform 2779"/>
            <p:cNvSpPr>
              <a:spLocks/>
            </p:cNvSpPr>
            <p:nvPr/>
          </p:nvSpPr>
          <p:spPr bwMode="auto">
            <a:xfrm>
              <a:off x="3071813" y="25463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6" name="Freeform 2780"/>
            <p:cNvSpPr>
              <a:spLocks/>
            </p:cNvSpPr>
            <p:nvPr/>
          </p:nvSpPr>
          <p:spPr bwMode="auto">
            <a:xfrm>
              <a:off x="3141663" y="25463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7" name="Freeform 2781"/>
            <p:cNvSpPr>
              <a:spLocks/>
            </p:cNvSpPr>
            <p:nvPr/>
          </p:nvSpPr>
          <p:spPr bwMode="auto">
            <a:xfrm>
              <a:off x="2862263" y="25463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8" name="Freeform 2782"/>
            <p:cNvSpPr>
              <a:spLocks/>
            </p:cNvSpPr>
            <p:nvPr/>
          </p:nvSpPr>
          <p:spPr bwMode="auto">
            <a:xfrm>
              <a:off x="2933701" y="254635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9" name="Freeform 2783"/>
            <p:cNvSpPr>
              <a:spLocks/>
            </p:cNvSpPr>
            <p:nvPr/>
          </p:nvSpPr>
          <p:spPr bwMode="auto">
            <a:xfrm>
              <a:off x="3001963" y="25463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0" name="Freeform 2784"/>
            <p:cNvSpPr>
              <a:spLocks/>
            </p:cNvSpPr>
            <p:nvPr/>
          </p:nvSpPr>
          <p:spPr bwMode="auto">
            <a:xfrm>
              <a:off x="3071813" y="26177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1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1" name="Freeform 2785"/>
            <p:cNvSpPr>
              <a:spLocks/>
            </p:cNvSpPr>
            <p:nvPr/>
          </p:nvSpPr>
          <p:spPr bwMode="auto">
            <a:xfrm>
              <a:off x="2933701" y="26177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2" name="Freeform 2786"/>
            <p:cNvSpPr>
              <a:spLocks/>
            </p:cNvSpPr>
            <p:nvPr/>
          </p:nvSpPr>
          <p:spPr bwMode="auto">
            <a:xfrm>
              <a:off x="3001963" y="26177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3" name="Freeform 2787"/>
            <p:cNvSpPr>
              <a:spLocks/>
            </p:cNvSpPr>
            <p:nvPr/>
          </p:nvSpPr>
          <p:spPr bwMode="auto">
            <a:xfrm>
              <a:off x="3071813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4" name="Freeform 2788"/>
            <p:cNvSpPr>
              <a:spLocks/>
            </p:cNvSpPr>
            <p:nvPr/>
          </p:nvSpPr>
          <p:spPr bwMode="auto">
            <a:xfrm>
              <a:off x="3071813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5" name="Freeform 2789"/>
            <p:cNvSpPr>
              <a:spLocks/>
            </p:cNvSpPr>
            <p:nvPr/>
          </p:nvSpPr>
          <p:spPr bwMode="auto">
            <a:xfrm>
              <a:off x="3141663" y="24066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6" name="Freeform 2790"/>
            <p:cNvSpPr>
              <a:spLocks/>
            </p:cNvSpPr>
            <p:nvPr/>
          </p:nvSpPr>
          <p:spPr bwMode="auto">
            <a:xfrm>
              <a:off x="3141663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7" name="Freeform 2791"/>
            <p:cNvSpPr>
              <a:spLocks/>
            </p:cNvSpPr>
            <p:nvPr/>
          </p:nvSpPr>
          <p:spPr bwMode="auto">
            <a:xfrm>
              <a:off x="321151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8" name="Freeform 2792"/>
            <p:cNvSpPr>
              <a:spLocks/>
            </p:cNvSpPr>
            <p:nvPr/>
          </p:nvSpPr>
          <p:spPr bwMode="auto">
            <a:xfrm>
              <a:off x="3211513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9" name="Freeform 2793"/>
            <p:cNvSpPr>
              <a:spLocks/>
            </p:cNvSpPr>
            <p:nvPr/>
          </p:nvSpPr>
          <p:spPr bwMode="auto">
            <a:xfrm>
              <a:off x="3282951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0" name="Freeform 2794"/>
            <p:cNvSpPr>
              <a:spLocks/>
            </p:cNvSpPr>
            <p:nvPr/>
          </p:nvSpPr>
          <p:spPr bwMode="auto">
            <a:xfrm>
              <a:off x="335121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1" name="Freeform 2795"/>
            <p:cNvSpPr>
              <a:spLocks/>
            </p:cNvSpPr>
            <p:nvPr/>
          </p:nvSpPr>
          <p:spPr bwMode="auto">
            <a:xfrm>
              <a:off x="2862263" y="24066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2" name="Freeform 2796"/>
            <p:cNvSpPr>
              <a:spLocks/>
            </p:cNvSpPr>
            <p:nvPr/>
          </p:nvSpPr>
          <p:spPr bwMode="auto">
            <a:xfrm>
              <a:off x="2862263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3" name="Freeform 2797"/>
            <p:cNvSpPr>
              <a:spLocks/>
            </p:cNvSpPr>
            <p:nvPr/>
          </p:nvSpPr>
          <p:spPr bwMode="auto">
            <a:xfrm>
              <a:off x="2933701" y="24066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4" name="Freeform 2798"/>
            <p:cNvSpPr>
              <a:spLocks/>
            </p:cNvSpPr>
            <p:nvPr/>
          </p:nvSpPr>
          <p:spPr bwMode="auto">
            <a:xfrm>
              <a:off x="2933701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5" name="Freeform 2799"/>
            <p:cNvSpPr>
              <a:spLocks/>
            </p:cNvSpPr>
            <p:nvPr/>
          </p:nvSpPr>
          <p:spPr bwMode="auto">
            <a:xfrm>
              <a:off x="300196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6" name="Freeform 2800"/>
            <p:cNvSpPr>
              <a:spLocks/>
            </p:cNvSpPr>
            <p:nvPr/>
          </p:nvSpPr>
          <p:spPr bwMode="auto">
            <a:xfrm>
              <a:off x="3001963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7" name="Freeform 2801"/>
            <p:cNvSpPr>
              <a:spLocks/>
            </p:cNvSpPr>
            <p:nvPr/>
          </p:nvSpPr>
          <p:spPr bwMode="auto">
            <a:xfrm>
              <a:off x="3071813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8" name="Freeform 2802"/>
            <p:cNvSpPr>
              <a:spLocks/>
            </p:cNvSpPr>
            <p:nvPr/>
          </p:nvSpPr>
          <p:spPr bwMode="auto">
            <a:xfrm>
              <a:off x="3071813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9" name="Freeform 2803"/>
            <p:cNvSpPr>
              <a:spLocks/>
            </p:cNvSpPr>
            <p:nvPr/>
          </p:nvSpPr>
          <p:spPr bwMode="auto">
            <a:xfrm>
              <a:off x="3141663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0" name="Freeform 2804"/>
            <p:cNvSpPr>
              <a:spLocks/>
            </p:cNvSpPr>
            <p:nvPr/>
          </p:nvSpPr>
          <p:spPr bwMode="auto">
            <a:xfrm>
              <a:off x="3141663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1" name="Freeform 2805"/>
            <p:cNvSpPr>
              <a:spLocks/>
            </p:cNvSpPr>
            <p:nvPr/>
          </p:nvSpPr>
          <p:spPr bwMode="auto">
            <a:xfrm>
              <a:off x="321151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2" name="Freeform 2806"/>
            <p:cNvSpPr>
              <a:spLocks/>
            </p:cNvSpPr>
            <p:nvPr/>
          </p:nvSpPr>
          <p:spPr bwMode="auto">
            <a:xfrm>
              <a:off x="321151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3" name="Freeform 2807"/>
            <p:cNvSpPr>
              <a:spLocks/>
            </p:cNvSpPr>
            <p:nvPr/>
          </p:nvSpPr>
          <p:spPr bwMode="auto">
            <a:xfrm>
              <a:off x="3282951" y="22685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4" name="Freeform 2808"/>
            <p:cNvSpPr>
              <a:spLocks/>
            </p:cNvSpPr>
            <p:nvPr/>
          </p:nvSpPr>
          <p:spPr bwMode="auto">
            <a:xfrm>
              <a:off x="3282951" y="2339976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5" name="Freeform 2809"/>
            <p:cNvSpPr>
              <a:spLocks/>
            </p:cNvSpPr>
            <p:nvPr/>
          </p:nvSpPr>
          <p:spPr bwMode="auto">
            <a:xfrm>
              <a:off x="335121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6" name="Freeform 2810"/>
            <p:cNvSpPr>
              <a:spLocks/>
            </p:cNvSpPr>
            <p:nvPr/>
          </p:nvSpPr>
          <p:spPr bwMode="auto">
            <a:xfrm>
              <a:off x="335121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7" name="Freeform 2811"/>
            <p:cNvSpPr>
              <a:spLocks/>
            </p:cNvSpPr>
            <p:nvPr/>
          </p:nvSpPr>
          <p:spPr bwMode="auto">
            <a:xfrm>
              <a:off x="2862263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8" name="Freeform 2812"/>
            <p:cNvSpPr>
              <a:spLocks/>
            </p:cNvSpPr>
            <p:nvPr/>
          </p:nvSpPr>
          <p:spPr bwMode="auto">
            <a:xfrm>
              <a:off x="2862263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9" name="Freeform 2813"/>
            <p:cNvSpPr>
              <a:spLocks/>
            </p:cNvSpPr>
            <p:nvPr/>
          </p:nvSpPr>
          <p:spPr bwMode="auto">
            <a:xfrm>
              <a:off x="2933701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0" name="Freeform 2814"/>
            <p:cNvSpPr>
              <a:spLocks/>
            </p:cNvSpPr>
            <p:nvPr/>
          </p:nvSpPr>
          <p:spPr bwMode="auto">
            <a:xfrm>
              <a:off x="2933701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1" name="Freeform 2815"/>
            <p:cNvSpPr>
              <a:spLocks/>
            </p:cNvSpPr>
            <p:nvPr/>
          </p:nvSpPr>
          <p:spPr bwMode="auto">
            <a:xfrm>
              <a:off x="300196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2" name="Freeform 2816"/>
            <p:cNvSpPr>
              <a:spLocks/>
            </p:cNvSpPr>
            <p:nvPr/>
          </p:nvSpPr>
          <p:spPr bwMode="auto">
            <a:xfrm>
              <a:off x="300196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3" name="Freeform 2817"/>
            <p:cNvSpPr>
              <a:spLocks/>
            </p:cNvSpPr>
            <p:nvPr/>
          </p:nvSpPr>
          <p:spPr bwMode="auto">
            <a:xfrm>
              <a:off x="3211513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4" name="Freeform 2819"/>
            <p:cNvSpPr>
              <a:spLocks/>
            </p:cNvSpPr>
            <p:nvPr/>
          </p:nvSpPr>
          <p:spPr bwMode="auto">
            <a:xfrm>
              <a:off x="321151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5" name="Freeform 2820"/>
            <p:cNvSpPr>
              <a:spLocks/>
            </p:cNvSpPr>
            <p:nvPr/>
          </p:nvSpPr>
          <p:spPr bwMode="auto">
            <a:xfrm>
              <a:off x="3282950" y="2124075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6" name="Freeform 2821"/>
            <p:cNvSpPr>
              <a:spLocks/>
            </p:cNvSpPr>
            <p:nvPr/>
          </p:nvSpPr>
          <p:spPr bwMode="auto">
            <a:xfrm>
              <a:off x="3282950" y="2195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7" name="Freeform 2822"/>
            <p:cNvSpPr>
              <a:spLocks/>
            </p:cNvSpPr>
            <p:nvPr/>
          </p:nvSpPr>
          <p:spPr bwMode="auto">
            <a:xfrm>
              <a:off x="335121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8" name="Freeform 2823"/>
            <p:cNvSpPr>
              <a:spLocks/>
            </p:cNvSpPr>
            <p:nvPr/>
          </p:nvSpPr>
          <p:spPr bwMode="auto">
            <a:xfrm>
              <a:off x="335121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9" name="Freeform 2824"/>
            <p:cNvSpPr>
              <a:spLocks/>
            </p:cNvSpPr>
            <p:nvPr/>
          </p:nvSpPr>
          <p:spPr bwMode="auto">
            <a:xfrm>
              <a:off x="3421063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0" name="Freeform 2825"/>
            <p:cNvSpPr>
              <a:spLocks/>
            </p:cNvSpPr>
            <p:nvPr/>
          </p:nvSpPr>
          <p:spPr bwMode="auto">
            <a:xfrm>
              <a:off x="3490913" y="24066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1" name="Freeform 2826"/>
            <p:cNvSpPr>
              <a:spLocks/>
            </p:cNvSpPr>
            <p:nvPr/>
          </p:nvSpPr>
          <p:spPr bwMode="auto">
            <a:xfrm>
              <a:off x="3421063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2" name="Freeform 2827"/>
            <p:cNvSpPr>
              <a:spLocks/>
            </p:cNvSpPr>
            <p:nvPr/>
          </p:nvSpPr>
          <p:spPr bwMode="auto">
            <a:xfrm>
              <a:off x="3421063" y="2339975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3" name="Freeform 2828"/>
            <p:cNvSpPr>
              <a:spLocks/>
            </p:cNvSpPr>
            <p:nvPr/>
          </p:nvSpPr>
          <p:spPr bwMode="auto">
            <a:xfrm>
              <a:off x="3421063" y="21240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4" name="Freeform 2829"/>
            <p:cNvSpPr>
              <a:spLocks/>
            </p:cNvSpPr>
            <p:nvPr/>
          </p:nvSpPr>
          <p:spPr bwMode="auto">
            <a:xfrm>
              <a:off x="3421063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5" name="Freeform 2830"/>
            <p:cNvSpPr>
              <a:spLocks/>
            </p:cNvSpPr>
            <p:nvPr/>
          </p:nvSpPr>
          <p:spPr bwMode="auto">
            <a:xfrm>
              <a:off x="3490913" y="21240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6" name="Freeform 2831"/>
            <p:cNvSpPr>
              <a:spLocks/>
            </p:cNvSpPr>
            <p:nvPr/>
          </p:nvSpPr>
          <p:spPr bwMode="auto">
            <a:xfrm>
              <a:off x="3490913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7" name="Freeform 2832"/>
            <p:cNvSpPr>
              <a:spLocks/>
            </p:cNvSpPr>
            <p:nvPr/>
          </p:nvSpPr>
          <p:spPr bwMode="auto">
            <a:xfrm>
              <a:off x="356076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8" name="Freeform 2833"/>
            <p:cNvSpPr>
              <a:spLocks/>
            </p:cNvSpPr>
            <p:nvPr/>
          </p:nvSpPr>
          <p:spPr bwMode="auto">
            <a:xfrm>
              <a:off x="356076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9" name="Freeform 2834"/>
            <p:cNvSpPr>
              <a:spLocks/>
            </p:cNvSpPr>
            <p:nvPr/>
          </p:nvSpPr>
          <p:spPr bwMode="auto">
            <a:xfrm>
              <a:off x="3702050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0" name="Freeform 2835"/>
            <p:cNvSpPr>
              <a:spLocks/>
            </p:cNvSpPr>
            <p:nvPr/>
          </p:nvSpPr>
          <p:spPr bwMode="auto">
            <a:xfrm>
              <a:off x="3702050" y="2339975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1" name="Freeform 2836"/>
            <p:cNvSpPr>
              <a:spLocks/>
            </p:cNvSpPr>
            <p:nvPr/>
          </p:nvSpPr>
          <p:spPr bwMode="auto">
            <a:xfrm>
              <a:off x="3771900" y="2339975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2" name="Freeform 2837"/>
            <p:cNvSpPr>
              <a:spLocks/>
            </p:cNvSpPr>
            <p:nvPr/>
          </p:nvSpPr>
          <p:spPr bwMode="auto">
            <a:xfrm>
              <a:off x="3632200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3" name="Freeform 2838"/>
            <p:cNvSpPr>
              <a:spLocks/>
            </p:cNvSpPr>
            <p:nvPr/>
          </p:nvSpPr>
          <p:spPr bwMode="auto">
            <a:xfrm>
              <a:off x="3632200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4" name="Freeform 2839"/>
            <p:cNvSpPr>
              <a:spLocks/>
            </p:cNvSpPr>
            <p:nvPr/>
          </p:nvSpPr>
          <p:spPr bwMode="auto">
            <a:xfrm>
              <a:off x="3702050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5" name="Freeform 2840"/>
            <p:cNvSpPr>
              <a:spLocks/>
            </p:cNvSpPr>
            <p:nvPr/>
          </p:nvSpPr>
          <p:spPr bwMode="auto">
            <a:xfrm>
              <a:off x="3702050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6" name="Freeform 2841"/>
            <p:cNvSpPr>
              <a:spLocks/>
            </p:cNvSpPr>
            <p:nvPr/>
          </p:nvSpPr>
          <p:spPr bwMode="auto">
            <a:xfrm>
              <a:off x="3771900" y="212407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7" name="Freeform 2842"/>
            <p:cNvSpPr>
              <a:spLocks/>
            </p:cNvSpPr>
            <p:nvPr/>
          </p:nvSpPr>
          <p:spPr bwMode="auto">
            <a:xfrm>
              <a:off x="3421063" y="205740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8" name="Freeform 2843"/>
            <p:cNvSpPr>
              <a:spLocks/>
            </p:cNvSpPr>
            <p:nvPr/>
          </p:nvSpPr>
          <p:spPr bwMode="auto">
            <a:xfrm>
              <a:off x="3490913" y="205740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9" name="Freeform 2844"/>
            <p:cNvSpPr>
              <a:spLocks/>
            </p:cNvSpPr>
            <p:nvPr/>
          </p:nvSpPr>
          <p:spPr bwMode="auto">
            <a:xfrm>
              <a:off x="3560763" y="20574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0" name="Freeform 2845"/>
            <p:cNvSpPr>
              <a:spLocks/>
            </p:cNvSpPr>
            <p:nvPr/>
          </p:nvSpPr>
          <p:spPr bwMode="auto">
            <a:xfrm>
              <a:off x="3632200" y="20574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1" name="Freeform 2846"/>
            <p:cNvSpPr>
              <a:spLocks/>
            </p:cNvSpPr>
            <p:nvPr/>
          </p:nvSpPr>
          <p:spPr bwMode="auto">
            <a:xfrm>
              <a:off x="3421063" y="198755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2" name="Freeform 2847"/>
            <p:cNvSpPr>
              <a:spLocks/>
            </p:cNvSpPr>
            <p:nvPr/>
          </p:nvSpPr>
          <p:spPr bwMode="auto">
            <a:xfrm>
              <a:off x="3490913" y="19875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3" name="Freeform 2848"/>
            <p:cNvSpPr>
              <a:spLocks/>
            </p:cNvSpPr>
            <p:nvPr/>
          </p:nvSpPr>
          <p:spPr bwMode="auto">
            <a:xfrm>
              <a:off x="3560763" y="19875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4" name="Freeform 2849"/>
            <p:cNvSpPr>
              <a:spLocks/>
            </p:cNvSpPr>
            <p:nvPr/>
          </p:nvSpPr>
          <p:spPr bwMode="auto">
            <a:xfrm>
              <a:off x="3632200" y="19875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5" name="Freeform 2850"/>
            <p:cNvSpPr>
              <a:spLocks/>
            </p:cNvSpPr>
            <p:nvPr/>
          </p:nvSpPr>
          <p:spPr bwMode="auto">
            <a:xfrm>
              <a:off x="3421063" y="1920875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6" name="Freeform 2851"/>
            <p:cNvSpPr>
              <a:spLocks/>
            </p:cNvSpPr>
            <p:nvPr/>
          </p:nvSpPr>
          <p:spPr bwMode="auto">
            <a:xfrm>
              <a:off x="3490913" y="1920875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7" name="Freeform 2852"/>
            <p:cNvSpPr>
              <a:spLocks/>
            </p:cNvSpPr>
            <p:nvPr/>
          </p:nvSpPr>
          <p:spPr bwMode="auto">
            <a:xfrm>
              <a:off x="3771900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8" name="Freeform 2853"/>
            <p:cNvSpPr>
              <a:spLocks/>
            </p:cNvSpPr>
            <p:nvPr/>
          </p:nvSpPr>
          <p:spPr bwMode="auto">
            <a:xfrm>
              <a:off x="2862263" y="21240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9" name="Freeform 2854"/>
            <p:cNvSpPr>
              <a:spLocks/>
            </p:cNvSpPr>
            <p:nvPr/>
          </p:nvSpPr>
          <p:spPr bwMode="auto">
            <a:xfrm>
              <a:off x="2862263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0" name="Freeform 2855"/>
            <p:cNvSpPr>
              <a:spLocks/>
            </p:cNvSpPr>
            <p:nvPr/>
          </p:nvSpPr>
          <p:spPr bwMode="auto">
            <a:xfrm>
              <a:off x="2933700" y="21240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1" name="Freeform 2856"/>
            <p:cNvSpPr>
              <a:spLocks/>
            </p:cNvSpPr>
            <p:nvPr/>
          </p:nvSpPr>
          <p:spPr bwMode="auto">
            <a:xfrm>
              <a:off x="2933700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2" name="Freeform 2857"/>
            <p:cNvSpPr>
              <a:spLocks/>
            </p:cNvSpPr>
            <p:nvPr/>
          </p:nvSpPr>
          <p:spPr bwMode="auto">
            <a:xfrm>
              <a:off x="300196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3" name="Freeform 2858"/>
            <p:cNvSpPr>
              <a:spLocks/>
            </p:cNvSpPr>
            <p:nvPr/>
          </p:nvSpPr>
          <p:spPr bwMode="auto">
            <a:xfrm>
              <a:off x="300196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4" name="Freeform 2859"/>
            <p:cNvSpPr>
              <a:spLocks/>
            </p:cNvSpPr>
            <p:nvPr/>
          </p:nvSpPr>
          <p:spPr bwMode="auto">
            <a:xfrm>
              <a:off x="3351213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5" name="Freeform 2860"/>
            <p:cNvSpPr>
              <a:spLocks/>
            </p:cNvSpPr>
            <p:nvPr/>
          </p:nvSpPr>
          <p:spPr bwMode="auto">
            <a:xfrm>
              <a:off x="335121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6" name="Freeform 2861"/>
            <p:cNvSpPr>
              <a:spLocks/>
            </p:cNvSpPr>
            <p:nvPr/>
          </p:nvSpPr>
          <p:spPr bwMode="auto">
            <a:xfrm>
              <a:off x="3560763" y="1785938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7" name="Freeform 2862"/>
            <p:cNvSpPr>
              <a:spLocks/>
            </p:cNvSpPr>
            <p:nvPr/>
          </p:nvSpPr>
          <p:spPr bwMode="auto">
            <a:xfrm>
              <a:off x="3632200" y="178593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8" name="Freeform 2863"/>
            <p:cNvSpPr>
              <a:spLocks/>
            </p:cNvSpPr>
            <p:nvPr/>
          </p:nvSpPr>
          <p:spPr bwMode="auto">
            <a:xfrm>
              <a:off x="3632200" y="185261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9" name="Freeform 2864"/>
            <p:cNvSpPr>
              <a:spLocks/>
            </p:cNvSpPr>
            <p:nvPr/>
          </p:nvSpPr>
          <p:spPr bwMode="auto">
            <a:xfrm>
              <a:off x="3700463" y="17859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0" name="Freeform 2865"/>
            <p:cNvSpPr>
              <a:spLocks/>
            </p:cNvSpPr>
            <p:nvPr/>
          </p:nvSpPr>
          <p:spPr bwMode="auto">
            <a:xfrm>
              <a:off x="3700463" y="17145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1" name="Freeform 2866"/>
            <p:cNvSpPr>
              <a:spLocks/>
            </p:cNvSpPr>
            <p:nvPr/>
          </p:nvSpPr>
          <p:spPr bwMode="auto">
            <a:xfrm>
              <a:off x="3773488" y="17145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2" name="Freeform 2867"/>
            <p:cNvSpPr>
              <a:spLocks/>
            </p:cNvSpPr>
            <p:nvPr/>
          </p:nvSpPr>
          <p:spPr bwMode="auto">
            <a:xfrm>
              <a:off x="3700463" y="1646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3" name="Freeform 2868"/>
            <p:cNvSpPr>
              <a:spLocks/>
            </p:cNvSpPr>
            <p:nvPr/>
          </p:nvSpPr>
          <p:spPr bwMode="auto">
            <a:xfrm>
              <a:off x="3773488" y="1646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4" name="Freeform 2869"/>
            <p:cNvSpPr>
              <a:spLocks/>
            </p:cNvSpPr>
            <p:nvPr/>
          </p:nvSpPr>
          <p:spPr bwMode="auto">
            <a:xfrm>
              <a:off x="3632200" y="16462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9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5" name="Freeform 2870"/>
            <p:cNvSpPr>
              <a:spLocks/>
            </p:cNvSpPr>
            <p:nvPr/>
          </p:nvSpPr>
          <p:spPr bwMode="auto">
            <a:xfrm>
              <a:off x="3635375" y="15732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6" name="Freeform 2871"/>
            <p:cNvSpPr>
              <a:spLocks/>
            </p:cNvSpPr>
            <p:nvPr/>
          </p:nvSpPr>
          <p:spPr bwMode="auto">
            <a:xfrm>
              <a:off x="3494088" y="15732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7" name="Freeform 2872"/>
            <p:cNvSpPr>
              <a:spLocks/>
            </p:cNvSpPr>
            <p:nvPr/>
          </p:nvSpPr>
          <p:spPr bwMode="auto">
            <a:xfrm>
              <a:off x="3565525" y="1573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8" name="Freeform 2873"/>
            <p:cNvSpPr>
              <a:spLocks/>
            </p:cNvSpPr>
            <p:nvPr/>
          </p:nvSpPr>
          <p:spPr bwMode="auto">
            <a:xfrm>
              <a:off x="2862263" y="19891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9" name="Freeform 2874"/>
            <p:cNvSpPr>
              <a:spLocks/>
            </p:cNvSpPr>
            <p:nvPr/>
          </p:nvSpPr>
          <p:spPr bwMode="auto">
            <a:xfrm>
              <a:off x="2862263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0" name="Freeform 2875"/>
            <p:cNvSpPr>
              <a:spLocks/>
            </p:cNvSpPr>
            <p:nvPr/>
          </p:nvSpPr>
          <p:spPr bwMode="auto">
            <a:xfrm>
              <a:off x="2933700" y="20605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1" name="Freeform 2876"/>
            <p:cNvSpPr>
              <a:spLocks/>
            </p:cNvSpPr>
            <p:nvPr/>
          </p:nvSpPr>
          <p:spPr bwMode="auto">
            <a:xfrm>
              <a:off x="2862263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2" name="Freeform 2877"/>
            <p:cNvSpPr>
              <a:spLocks/>
            </p:cNvSpPr>
            <p:nvPr/>
          </p:nvSpPr>
          <p:spPr bwMode="auto">
            <a:xfrm>
              <a:off x="2862263" y="19224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3" name="Freeform 2878"/>
            <p:cNvSpPr>
              <a:spLocks/>
            </p:cNvSpPr>
            <p:nvPr/>
          </p:nvSpPr>
          <p:spPr bwMode="auto">
            <a:xfrm>
              <a:off x="2933700" y="18510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4" name="Freeform 2879"/>
            <p:cNvSpPr>
              <a:spLocks/>
            </p:cNvSpPr>
            <p:nvPr/>
          </p:nvSpPr>
          <p:spPr bwMode="auto">
            <a:xfrm>
              <a:off x="3071813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5" name="Freeform 2880"/>
            <p:cNvSpPr>
              <a:spLocks/>
            </p:cNvSpPr>
            <p:nvPr/>
          </p:nvSpPr>
          <p:spPr bwMode="auto">
            <a:xfrm>
              <a:off x="3071813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6" name="Freeform 2881"/>
            <p:cNvSpPr>
              <a:spLocks/>
            </p:cNvSpPr>
            <p:nvPr/>
          </p:nvSpPr>
          <p:spPr bwMode="auto">
            <a:xfrm>
              <a:off x="3141663" y="17081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7" name="Freeform 2882"/>
            <p:cNvSpPr>
              <a:spLocks/>
            </p:cNvSpPr>
            <p:nvPr/>
          </p:nvSpPr>
          <p:spPr bwMode="auto">
            <a:xfrm>
              <a:off x="3141663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8" name="Freeform 2883"/>
            <p:cNvSpPr>
              <a:spLocks/>
            </p:cNvSpPr>
            <p:nvPr/>
          </p:nvSpPr>
          <p:spPr bwMode="auto">
            <a:xfrm>
              <a:off x="321151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9" name="Freeform 2884"/>
            <p:cNvSpPr>
              <a:spLocks/>
            </p:cNvSpPr>
            <p:nvPr/>
          </p:nvSpPr>
          <p:spPr bwMode="auto">
            <a:xfrm>
              <a:off x="335121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0" name="Freeform 2885"/>
            <p:cNvSpPr>
              <a:spLocks/>
            </p:cNvSpPr>
            <p:nvPr/>
          </p:nvSpPr>
          <p:spPr bwMode="auto">
            <a:xfrm>
              <a:off x="2862263" y="17081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1" name="Freeform 2886"/>
            <p:cNvSpPr>
              <a:spLocks/>
            </p:cNvSpPr>
            <p:nvPr/>
          </p:nvSpPr>
          <p:spPr bwMode="auto">
            <a:xfrm>
              <a:off x="2862263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2" name="Freeform 2887"/>
            <p:cNvSpPr>
              <a:spLocks/>
            </p:cNvSpPr>
            <p:nvPr/>
          </p:nvSpPr>
          <p:spPr bwMode="auto">
            <a:xfrm>
              <a:off x="2933700" y="17081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3" name="Freeform 2888"/>
            <p:cNvSpPr>
              <a:spLocks/>
            </p:cNvSpPr>
            <p:nvPr/>
          </p:nvSpPr>
          <p:spPr bwMode="auto">
            <a:xfrm>
              <a:off x="2933700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4" name="Freeform 2889"/>
            <p:cNvSpPr>
              <a:spLocks/>
            </p:cNvSpPr>
            <p:nvPr/>
          </p:nvSpPr>
          <p:spPr bwMode="auto">
            <a:xfrm>
              <a:off x="300196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5" name="Freeform 2890"/>
            <p:cNvSpPr>
              <a:spLocks/>
            </p:cNvSpPr>
            <p:nvPr/>
          </p:nvSpPr>
          <p:spPr bwMode="auto">
            <a:xfrm>
              <a:off x="2727325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6" name="Freeform 2891"/>
            <p:cNvSpPr>
              <a:spLocks/>
            </p:cNvSpPr>
            <p:nvPr/>
          </p:nvSpPr>
          <p:spPr bwMode="auto">
            <a:xfrm>
              <a:off x="2797175" y="16398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7" name="Freeform 2892"/>
            <p:cNvSpPr>
              <a:spLocks/>
            </p:cNvSpPr>
            <p:nvPr/>
          </p:nvSpPr>
          <p:spPr bwMode="auto">
            <a:xfrm>
              <a:off x="3211513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8" name="Freeform 2893"/>
            <p:cNvSpPr>
              <a:spLocks/>
            </p:cNvSpPr>
            <p:nvPr/>
          </p:nvSpPr>
          <p:spPr bwMode="auto">
            <a:xfrm>
              <a:off x="2933700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9" name="Freeform 2894"/>
            <p:cNvSpPr>
              <a:spLocks/>
            </p:cNvSpPr>
            <p:nvPr/>
          </p:nvSpPr>
          <p:spPr bwMode="auto">
            <a:xfrm>
              <a:off x="2797175" y="15684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0" name="Freeform 2895"/>
            <p:cNvSpPr>
              <a:spLocks/>
            </p:cNvSpPr>
            <p:nvPr/>
          </p:nvSpPr>
          <p:spPr bwMode="auto">
            <a:xfrm>
              <a:off x="2862263" y="15684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1" name="Freeform 2896"/>
            <p:cNvSpPr>
              <a:spLocks/>
            </p:cNvSpPr>
            <p:nvPr/>
          </p:nvSpPr>
          <p:spPr bwMode="auto">
            <a:xfrm>
              <a:off x="3001963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2" name="Freeform 2897"/>
            <p:cNvSpPr>
              <a:spLocks/>
            </p:cNvSpPr>
            <p:nvPr/>
          </p:nvSpPr>
          <p:spPr bwMode="auto">
            <a:xfrm>
              <a:off x="1955800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3" name="Freeform 2898"/>
            <p:cNvSpPr>
              <a:spLocks/>
            </p:cNvSpPr>
            <p:nvPr/>
          </p:nvSpPr>
          <p:spPr bwMode="auto">
            <a:xfrm>
              <a:off x="1955800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4" name="Freeform 2899"/>
            <p:cNvSpPr>
              <a:spLocks/>
            </p:cNvSpPr>
            <p:nvPr/>
          </p:nvSpPr>
          <p:spPr bwMode="auto">
            <a:xfrm>
              <a:off x="202565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5" name="Freeform 2900"/>
            <p:cNvSpPr>
              <a:spLocks/>
            </p:cNvSpPr>
            <p:nvPr/>
          </p:nvSpPr>
          <p:spPr bwMode="auto">
            <a:xfrm>
              <a:off x="202565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6" name="Freeform 2901"/>
            <p:cNvSpPr>
              <a:spLocks/>
            </p:cNvSpPr>
            <p:nvPr/>
          </p:nvSpPr>
          <p:spPr bwMode="auto">
            <a:xfrm>
              <a:off x="209550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7" name="Freeform 2902"/>
            <p:cNvSpPr>
              <a:spLocks/>
            </p:cNvSpPr>
            <p:nvPr/>
          </p:nvSpPr>
          <p:spPr bwMode="auto">
            <a:xfrm>
              <a:off x="209550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8" name="Freeform 2903"/>
            <p:cNvSpPr>
              <a:spLocks/>
            </p:cNvSpPr>
            <p:nvPr/>
          </p:nvSpPr>
          <p:spPr bwMode="auto">
            <a:xfrm>
              <a:off x="181610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9" name="Freeform 2904"/>
            <p:cNvSpPr>
              <a:spLocks/>
            </p:cNvSpPr>
            <p:nvPr/>
          </p:nvSpPr>
          <p:spPr bwMode="auto">
            <a:xfrm>
              <a:off x="181610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0" name="Freeform 2905"/>
            <p:cNvSpPr>
              <a:spLocks/>
            </p:cNvSpPr>
            <p:nvPr/>
          </p:nvSpPr>
          <p:spPr bwMode="auto">
            <a:xfrm>
              <a:off x="1885950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1" name="Freeform 2906"/>
            <p:cNvSpPr>
              <a:spLocks/>
            </p:cNvSpPr>
            <p:nvPr/>
          </p:nvSpPr>
          <p:spPr bwMode="auto">
            <a:xfrm>
              <a:off x="1885950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2" name="Freeform 2907"/>
            <p:cNvSpPr>
              <a:spLocks/>
            </p:cNvSpPr>
            <p:nvPr/>
          </p:nvSpPr>
          <p:spPr bwMode="auto">
            <a:xfrm>
              <a:off x="1744663" y="18510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3" name="Freeform 2908"/>
            <p:cNvSpPr>
              <a:spLocks/>
            </p:cNvSpPr>
            <p:nvPr/>
          </p:nvSpPr>
          <p:spPr bwMode="auto">
            <a:xfrm>
              <a:off x="1744663" y="1922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4" name="Freeform 2909"/>
            <p:cNvSpPr>
              <a:spLocks/>
            </p:cNvSpPr>
            <p:nvPr/>
          </p:nvSpPr>
          <p:spPr bwMode="auto">
            <a:xfrm>
              <a:off x="1604963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5" name="Freeform 2910"/>
            <p:cNvSpPr>
              <a:spLocks/>
            </p:cNvSpPr>
            <p:nvPr/>
          </p:nvSpPr>
          <p:spPr bwMode="auto">
            <a:xfrm>
              <a:off x="1674813" y="18510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6" name="Freeform 2911"/>
            <p:cNvSpPr>
              <a:spLocks/>
            </p:cNvSpPr>
            <p:nvPr/>
          </p:nvSpPr>
          <p:spPr bwMode="auto">
            <a:xfrm>
              <a:off x="1674813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7" name="Freeform 2912"/>
            <p:cNvSpPr>
              <a:spLocks/>
            </p:cNvSpPr>
            <p:nvPr/>
          </p:nvSpPr>
          <p:spPr bwMode="auto">
            <a:xfrm>
              <a:off x="1744663" y="1708150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8" name="Freeform 2913"/>
            <p:cNvSpPr>
              <a:spLocks/>
            </p:cNvSpPr>
            <p:nvPr/>
          </p:nvSpPr>
          <p:spPr bwMode="auto">
            <a:xfrm>
              <a:off x="1744663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9" name="Freeform 2914"/>
            <p:cNvSpPr>
              <a:spLocks/>
            </p:cNvSpPr>
            <p:nvPr/>
          </p:nvSpPr>
          <p:spPr bwMode="auto">
            <a:xfrm>
              <a:off x="1604963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0" name="Freeform 2915"/>
            <p:cNvSpPr>
              <a:spLocks/>
            </p:cNvSpPr>
            <p:nvPr/>
          </p:nvSpPr>
          <p:spPr bwMode="auto">
            <a:xfrm>
              <a:off x="1604963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1" name="Freeform 2916"/>
            <p:cNvSpPr>
              <a:spLocks/>
            </p:cNvSpPr>
            <p:nvPr/>
          </p:nvSpPr>
          <p:spPr bwMode="auto">
            <a:xfrm>
              <a:off x="1674813" y="17081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2" name="Freeform 2917"/>
            <p:cNvSpPr>
              <a:spLocks/>
            </p:cNvSpPr>
            <p:nvPr/>
          </p:nvSpPr>
          <p:spPr bwMode="auto">
            <a:xfrm>
              <a:off x="1674813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3" name="Freeform 2918"/>
            <p:cNvSpPr>
              <a:spLocks/>
            </p:cNvSpPr>
            <p:nvPr/>
          </p:nvSpPr>
          <p:spPr bwMode="auto">
            <a:xfrm>
              <a:off x="1531938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4" name="Freeform 2919"/>
            <p:cNvSpPr>
              <a:spLocks/>
            </p:cNvSpPr>
            <p:nvPr/>
          </p:nvSpPr>
          <p:spPr bwMode="auto">
            <a:xfrm>
              <a:off x="1392238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5" name="Freeform 2920"/>
            <p:cNvSpPr>
              <a:spLocks/>
            </p:cNvSpPr>
            <p:nvPr/>
          </p:nvSpPr>
          <p:spPr bwMode="auto">
            <a:xfrm>
              <a:off x="1462088" y="18510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6" name="Freeform 2921"/>
            <p:cNvSpPr>
              <a:spLocks/>
            </p:cNvSpPr>
            <p:nvPr/>
          </p:nvSpPr>
          <p:spPr bwMode="auto">
            <a:xfrm>
              <a:off x="1531938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7" name="Freeform 2922"/>
            <p:cNvSpPr>
              <a:spLocks/>
            </p:cNvSpPr>
            <p:nvPr/>
          </p:nvSpPr>
          <p:spPr bwMode="auto">
            <a:xfrm>
              <a:off x="153193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8" name="Freeform 2923"/>
            <p:cNvSpPr>
              <a:spLocks/>
            </p:cNvSpPr>
            <p:nvPr/>
          </p:nvSpPr>
          <p:spPr bwMode="auto">
            <a:xfrm>
              <a:off x="1392238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9" name="Freeform 2924"/>
            <p:cNvSpPr>
              <a:spLocks/>
            </p:cNvSpPr>
            <p:nvPr/>
          </p:nvSpPr>
          <p:spPr bwMode="auto">
            <a:xfrm>
              <a:off x="1462088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0" name="Freeform 2925"/>
            <p:cNvSpPr>
              <a:spLocks/>
            </p:cNvSpPr>
            <p:nvPr/>
          </p:nvSpPr>
          <p:spPr bwMode="auto">
            <a:xfrm>
              <a:off x="1955800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1" name="Freeform 2926"/>
            <p:cNvSpPr>
              <a:spLocks/>
            </p:cNvSpPr>
            <p:nvPr/>
          </p:nvSpPr>
          <p:spPr bwMode="auto">
            <a:xfrm>
              <a:off x="202565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2" name="Freeform 2927"/>
            <p:cNvSpPr>
              <a:spLocks/>
            </p:cNvSpPr>
            <p:nvPr/>
          </p:nvSpPr>
          <p:spPr bwMode="auto">
            <a:xfrm>
              <a:off x="209550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3" name="Freeform 2928"/>
            <p:cNvSpPr>
              <a:spLocks/>
            </p:cNvSpPr>
            <p:nvPr/>
          </p:nvSpPr>
          <p:spPr bwMode="auto">
            <a:xfrm>
              <a:off x="181610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4" name="Freeform 2929"/>
            <p:cNvSpPr>
              <a:spLocks/>
            </p:cNvSpPr>
            <p:nvPr/>
          </p:nvSpPr>
          <p:spPr bwMode="auto">
            <a:xfrm>
              <a:off x="1885950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5" name="Freeform 2930"/>
            <p:cNvSpPr>
              <a:spLocks/>
            </p:cNvSpPr>
            <p:nvPr/>
          </p:nvSpPr>
          <p:spPr bwMode="auto">
            <a:xfrm>
              <a:off x="1744663" y="16367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6" name="Freeform 2931"/>
            <p:cNvSpPr>
              <a:spLocks/>
            </p:cNvSpPr>
            <p:nvPr/>
          </p:nvSpPr>
          <p:spPr bwMode="auto">
            <a:xfrm>
              <a:off x="1604963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7" name="Freeform 2932"/>
            <p:cNvSpPr>
              <a:spLocks/>
            </p:cNvSpPr>
            <p:nvPr/>
          </p:nvSpPr>
          <p:spPr bwMode="auto">
            <a:xfrm>
              <a:off x="1674813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8" name="Freeform 2933"/>
            <p:cNvSpPr>
              <a:spLocks/>
            </p:cNvSpPr>
            <p:nvPr/>
          </p:nvSpPr>
          <p:spPr bwMode="auto">
            <a:xfrm>
              <a:off x="153193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9" name="Freeform 2934"/>
            <p:cNvSpPr>
              <a:spLocks/>
            </p:cNvSpPr>
            <p:nvPr/>
          </p:nvSpPr>
          <p:spPr bwMode="auto">
            <a:xfrm>
              <a:off x="146208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0" name="Freeform 2935"/>
            <p:cNvSpPr>
              <a:spLocks/>
            </p:cNvSpPr>
            <p:nvPr/>
          </p:nvSpPr>
          <p:spPr bwMode="auto">
            <a:xfrm>
              <a:off x="1323975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1" name="Freeform 2936"/>
            <p:cNvSpPr>
              <a:spLocks/>
            </p:cNvSpPr>
            <p:nvPr/>
          </p:nvSpPr>
          <p:spPr bwMode="auto">
            <a:xfrm>
              <a:off x="1184275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2" name="Freeform 2937"/>
            <p:cNvSpPr>
              <a:spLocks/>
            </p:cNvSpPr>
            <p:nvPr/>
          </p:nvSpPr>
          <p:spPr bwMode="auto">
            <a:xfrm>
              <a:off x="1254125" y="18510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3" name="Freeform 2938"/>
            <p:cNvSpPr>
              <a:spLocks/>
            </p:cNvSpPr>
            <p:nvPr/>
          </p:nvSpPr>
          <p:spPr bwMode="auto">
            <a:xfrm>
              <a:off x="1323975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4" name="Freeform 2939"/>
            <p:cNvSpPr>
              <a:spLocks/>
            </p:cNvSpPr>
            <p:nvPr/>
          </p:nvSpPr>
          <p:spPr bwMode="auto">
            <a:xfrm>
              <a:off x="1392238" y="1920875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5" name="Freeform 2940"/>
            <p:cNvSpPr>
              <a:spLocks/>
            </p:cNvSpPr>
            <p:nvPr/>
          </p:nvSpPr>
          <p:spPr bwMode="auto">
            <a:xfrm>
              <a:off x="1462088" y="1920875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6" name="Freeform 2941"/>
            <p:cNvSpPr>
              <a:spLocks/>
            </p:cNvSpPr>
            <p:nvPr/>
          </p:nvSpPr>
          <p:spPr bwMode="auto">
            <a:xfrm>
              <a:off x="1184275" y="19939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7" name="Freeform 2942"/>
            <p:cNvSpPr>
              <a:spLocks/>
            </p:cNvSpPr>
            <p:nvPr/>
          </p:nvSpPr>
          <p:spPr bwMode="auto">
            <a:xfrm>
              <a:off x="1254125" y="199390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8" name="Freeform 2943"/>
            <p:cNvSpPr>
              <a:spLocks/>
            </p:cNvSpPr>
            <p:nvPr/>
          </p:nvSpPr>
          <p:spPr bwMode="auto">
            <a:xfrm>
              <a:off x="1323975" y="1920875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9" name="Freeform 2944"/>
            <p:cNvSpPr>
              <a:spLocks/>
            </p:cNvSpPr>
            <p:nvPr/>
          </p:nvSpPr>
          <p:spPr bwMode="auto">
            <a:xfrm>
              <a:off x="1254125" y="1920875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0" name="Freeform 2945"/>
            <p:cNvSpPr>
              <a:spLocks/>
            </p:cNvSpPr>
            <p:nvPr/>
          </p:nvSpPr>
          <p:spPr bwMode="auto">
            <a:xfrm>
              <a:off x="1184275" y="1920875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1" name="Freeform 2946"/>
            <p:cNvSpPr>
              <a:spLocks/>
            </p:cNvSpPr>
            <p:nvPr/>
          </p:nvSpPr>
          <p:spPr bwMode="auto">
            <a:xfrm>
              <a:off x="1674813" y="26908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2" name="Freeform 2947"/>
            <p:cNvSpPr>
              <a:spLocks/>
            </p:cNvSpPr>
            <p:nvPr/>
          </p:nvSpPr>
          <p:spPr bwMode="auto">
            <a:xfrm>
              <a:off x="1674813" y="27622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3" name="Freeform 2948"/>
            <p:cNvSpPr>
              <a:spLocks/>
            </p:cNvSpPr>
            <p:nvPr/>
          </p:nvSpPr>
          <p:spPr bwMode="auto">
            <a:xfrm>
              <a:off x="1743075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4" name="Freeform 2949"/>
            <p:cNvSpPr>
              <a:spLocks/>
            </p:cNvSpPr>
            <p:nvPr/>
          </p:nvSpPr>
          <p:spPr bwMode="auto">
            <a:xfrm>
              <a:off x="1743075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5" name="Freeform 2950"/>
            <p:cNvSpPr>
              <a:spLocks/>
            </p:cNvSpPr>
            <p:nvPr/>
          </p:nvSpPr>
          <p:spPr bwMode="auto">
            <a:xfrm>
              <a:off x="1674813" y="25463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6" name="Freeform 2951"/>
            <p:cNvSpPr>
              <a:spLocks/>
            </p:cNvSpPr>
            <p:nvPr/>
          </p:nvSpPr>
          <p:spPr bwMode="auto">
            <a:xfrm>
              <a:off x="1674813" y="26177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3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7" name="Freeform 2952"/>
            <p:cNvSpPr>
              <a:spLocks/>
            </p:cNvSpPr>
            <p:nvPr/>
          </p:nvSpPr>
          <p:spPr bwMode="auto">
            <a:xfrm>
              <a:off x="1608138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8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8" name="Freeform 2953"/>
            <p:cNvSpPr>
              <a:spLocks/>
            </p:cNvSpPr>
            <p:nvPr/>
          </p:nvSpPr>
          <p:spPr bwMode="auto">
            <a:xfrm>
              <a:off x="1743075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9" name="Freeform 2954"/>
            <p:cNvSpPr>
              <a:spLocks/>
            </p:cNvSpPr>
            <p:nvPr/>
          </p:nvSpPr>
          <p:spPr bwMode="auto">
            <a:xfrm>
              <a:off x="1743075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0" name="Freeform 2955"/>
            <p:cNvSpPr>
              <a:spLocks/>
            </p:cNvSpPr>
            <p:nvPr/>
          </p:nvSpPr>
          <p:spPr bwMode="auto">
            <a:xfrm>
              <a:off x="2166938" y="33909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1" name="Freeform 2956"/>
            <p:cNvSpPr>
              <a:spLocks/>
            </p:cNvSpPr>
            <p:nvPr/>
          </p:nvSpPr>
          <p:spPr bwMode="auto">
            <a:xfrm>
              <a:off x="2095500" y="33909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2" name="Freeform 2957"/>
            <p:cNvSpPr>
              <a:spLocks/>
            </p:cNvSpPr>
            <p:nvPr/>
          </p:nvSpPr>
          <p:spPr bwMode="auto">
            <a:xfrm>
              <a:off x="2166938" y="32464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3" name="Freeform 2958"/>
            <p:cNvSpPr>
              <a:spLocks/>
            </p:cNvSpPr>
            <p:nvPr/>
          </p:nvSpPr>
          <p:spPr bwMode="auto">
            <a:xfrm>
              <a:off x="2166938" y="3317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4" name="Freeform 2959"/>
            <p:cNvSpPr>
              <a:spLocks/>
            </p:cNvSpPr>
            <p:nvPr/>
          </p:nvSpPr>
          <p:spPr bwMode="auto">
            <a:xfrm>
              <a:off x="1955800" y="32464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5" name="Freeform 2960"/>
            <p:cNvSpPr>
              <a:spLocks/>
            </p:cNvSpPr>
            <p:nvPr/>
          </p:nvSpPr>
          <p:spPr bwMode="auto">
            <a:xfrm>
              <a:off x="1955800" y="33178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6" name="Freeform 2961"/>
            <p:cNvSpPr>
              <a:spLocks/>
            </p:cNvSpPr>
            <p:nvPr/>
          </p:nvSpPr>
          <p:spPr bwMode="auto">
            <a:xfrm>
              <a:off x="2025650" y="3246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7" name="Freeform 2962"/>
            <p:cNvSpPr>
              <a:spLocks/>
            </p:cNvSpPr>
            <p:nvPr/>
          </p:nvSpPr>
          <p:spPr bwMode="auto">
            <a:xfrm>
              <a:off x="2025650" y="33178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8" name="Freeform 2963"/>
            <p:cNvSpPr>
              <a:spLocks/>
            </p:cNvSpPr>
            <p:nvPr/>
          </p:nvSpPr>
          <p:spPr bwMode="auto">
            <a:xfrm>
              <a:off x="2095500" y="3246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9" name="Freeform 2964"/>
            <p:cNvSpPr>
              <a:spLocks/>
            </p:cNvSpPr>
            <p:nvPr/>
          </p:nvSpPr>
          <p:spPr bwMode="auto">
            <a:xfrm>
              <a:off x="1812925" y="31829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5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0" name="Freeform 2965"/>
            <p:cNvSpPr>
              <a:spLocks/>
            </p:cNvSpPr>
            <p:nvPr/>
          </p:nvSpPr>
          <p:spPr bwMode="auto">
            <a:xfrm>
              <a:off x="2095500" y="31829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1" name="Freeform 2966"/>
            <p:cNvSpPr>
              <a:spLocks/>
            </p:cNvSpPr>
            <p:nvPr/>
          </p:nvSpPr>
          <p:spPr bwMode="auto">
            <a:xfrm>
              <a:off x="2166938" y="296862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2" name="Freeform 2967"/>
            <p:cNvSpPr>
              <a:spLocks/>
            </p:cNvSpPr>
            <p:nvPr/>
          </p:nvSpPr>
          <p:spPr bwMode="auto">
            <a:xfrm>
              <a:off x="2166938" y="30400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3" name="Freeform 2968"/>
            <p:cNvSpPr>
              <a:spLocks/>
            </p:cNvSpPr>
            <p:nvPr/>
          </p:nvSpPr>
          <p:spPr bwMode="auto">
            <a:xfrm>
              <a:off x="2095500" y="296862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4" name="Freeform 2969"/>
            <p:cNvSpPr>
              <a:spLocks/>
            </p:cNvSpPr>
            <p:nvPr/>
          </p:nvSpPr>
          <p:spPr bwMode="auto">
            <a:xfrm>
              <a:off x="2095500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5" name="Freeform 2970"/>
            <p:cNvSpPr>
              <a:spLocks/>
            </p:cNvSpPr>
            <p:nvPr/>
          </p:nvSpPr>
          <p:spPr bwMode="auto">
            <a:xfrm>
              <a:off x="2095500" y="33178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6" name="Freeform 2971"/>
            <p:cNvSpPr>
              <a:spLocks/>
            </p:cNvSpPr>
            <p:nvPr/>
          </p:nvSpPr>
          <p:spPr bwMode="auto">
            <a:xfrm>
              <a:off x="2444750" y="33178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7" name="Freeform 2972"/>
            <p:cNvSpPr>
              <a:spLocks/>
            </p:cNvSpPr>
            <p:nvPr/>
          </p:nvSpPr>
          <p:spPr bwMode="auto">
            <a:xfrm>
              <a:off x="2505075" y="33178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8" name="Freeform 2973"/>
            <p:cNvSpPr>
              <a:spLocks/>
            </p:cNvSpPr>
            <p:nvPr/>
          </p:nvSpPr>
          <p:spPr bwMode="auto">
            <a:xfrm>
              <a:off x="2505075" y="32464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9" name="Freeform 2974"/>
            <p:cNvSpPr>
              <a:spLocks/>
            </p:cNvSpPr>
            <p:nvPr/>
          </p:nvSpPr>
          <p:spPr bwMode="auto">
            <a:xfrm>
              <a:off x="2444750" y="338931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0" name="Freeform 2975"/>
            <p:cNvSpPr>
              <a:spLocks/>
            </p:cNvSpPr>
            <p:nvPr/>
          </p:nvSpPr>
          <p:spPr bwMode="auto">
            <a:xfrm>
              <a:off x="2444750" y="34591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1" name="Freeform 2976"/>
            <p:cNvSpPr>
              <a:spLocks/>
            </p:cNvSpPr>
            <p:nvPr/>
          </p:nvSpPr>
          <p:spPr bwMode="auto">
            <a:xfrm>
              <a:off x="2444750" y="3529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2" name="Freeform 2977"/>
            <p:cNvSpPr>
              <a:spLocks/>
            </p:cNvSpPr>
            <p:nvPr/>
          </p:nvSpPr>
          <p:spPr bwMode="auto">
            <a:xfrm>
              <a:off x="2374900" y="34591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3" name="Freeform 2978"/>
            <p:cNvSpPr>
              <a:spLocks/>
            </p:cNvSpPr>
            <p:nvPr/>
          </p:nvSpPr>
          <p:spPr bwMode="auto">
            <a:xfrm>
              <a:off x="2303463" y="34591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4" name="Freeform 2979"/>
            <p:cNvSpPr>
              <a:spLocks/>
            </p:cNvSpPr>
            <p:nvPr/>
          </p:nvSpPr>
          <p:spPr bwMode="auto">
            <a:xfrm>
              <a:off x="2374900" y="3529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5" name="Freeform 2980"/>
            <p:cNvSpPr>
              <a:spLocks/>
            </p:cNvSpPr>
            <p:nvPr/>
          </p:nvSpPr>
          <p:spPr bwMode="auto">
            <a:xfrm>
              <a:off x="2586038" y="34591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6" name="Freeform 2981"/>
            <p:cNvSpPr>
              <a:spLocks/>
            </p:cNvSpPr>
            <p:nvPr/>
          </p:nvSpPr>
          <p:spPr bwMode="auto">
            <a:xfrm>
              <a:off x="2586038" y="3529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7" name="Freeform 2982"/>
            <p:cNvSpPr>
              <a:spLocks/>
            </p:cNvSpPr>
            <p:nvPr/>
          </p:nvSpPr>
          <p:spPr bwMode="auto">
            <a:xfrm>
              <a:off x="2516188" y="34591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8" name="Freeform 2983"/>
            <p:cNvSpPr>
              <a:spLocks/>
            </p:cNvSpPr>
            <p:nvPr/>
          </p:nvSpPr>
          <p:spPr bwMode="auto">
            <a:xfrm>
              <a:off x="2516188" y="3529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9" name="Freeform 2984"/>
            <p:cNvSpPr>
              <a:spLocks/>
            </p:cNvSpPr>
            <p:nvPr/>
          </p:nvSpPr>
          <p:spPr bwMode="auto">
            <a:xfrm>
              <a:off x="2586038" y="3595688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0" name="Freeform 2985"/>
            <p:cNvSpPr>
              <a:spLocks/>
            </p:cNvSpPr>
            <p:nvPr/>
          </p:nvSpPr>
          <p:spPr bwMode="auto">
            <a:xfrm>
              <a:off x="2586038" y="3665538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1" name="Freeform 2986"/>
            <p:cNvSpPr>
              <a:spLocks/>
            </p:cNvSpPr>
            <p:nvPr/>
          </p:nvSpPr>
          <p:spPr bwMode="auto">
            <a:xfrm>
              <a:off x="2516188" y="35956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2" name="Freeform 2987"/>
            <p:cNvSpPr>
              <a:spLocks/>
            </p:cNvSpPr>
            <p:nvPr/>
          </p:nvSpPr>
          <p:spPr bwMode="auto">
            <a:xfrm>
              <a:off x="2233613" y="331787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3" name="Freeform 2988"/>
            <p:cNvSpPr>
              <a:spLocks/>
            </p:cNvSpPr>
            <p:nvPr/>
          </p:nvSpPr>
          <p:spPr bwMode="auto">
            <a:xfrm>
              <a:off x="2233613" y="338931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4" name="Freeform 2989"/>
            <p:cNvSpPr>
              <a:spLocks/>
            </p:cNvSpPr>
            <p:nvPr/>
          </p:nvSpPr>
          <p:spPr bwMode="auto">
            <a:xfrm>
              <a:off x="2301875" y="338931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1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5" name="Freeform 2990"/>
            <p:cNvSpPr>
              <a:spLocks/>
            </p:cNvSpPr>
            <p:nvPr/>
          </p:nvSpPr>
          <p:spPr bwMode="auto">
            <a:xfrm>
              <a:off x="2373313" y="338931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6" name="Freeform 2991"/>
            <p:cNvSpPr>
              <a:spLocks/>
            </p:cNvSpPr>
            <p:nvPr/>
          </p:nvSpPr>
          <p:spPr bwMode="auto">
            <a:xfrm>
              <a:off x="28654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7" name="Freeform 2992"/>
            <p:cNvSpPr>
              <a:spLocks/>
            </p:cNvSpPr>
            <p:nvPr/>
          </p:nvSpPr>
          <p:spPr bwMode="auto">
            <a:xfrm>
              <a:off x="3841750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8" name="Freeform 2993"/>
            <p:cNvSpPr>
              <a:spLocks/>
            </p:cNvSpPr>
            <p:nvPr/>
          </p:nvSpPr>
          <p:spPr bwMode="auto">
            <a:xfrm>
              <a:off x="3424238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9" name="Freeform 2994"/>
            <p:cNvSpPr>
              <a:spLocks/>
            </p:cNvSpPr>
            <p:nvPr/>
          </p:nvSpPr>
          <p:spPr bwMode="auto">
            <a:xfrm>
              <a:off x="3492500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0" name="Freeform 2995"/>
            <p:cNvSpPr>
              <a:spLocks/>
            </p:cNvSpPr>
            <p:nvPr/>
          </p:nvSpPr>
          <p:spPr bwMode="auto">
            <a:xfrm>
              <a:off x="3562350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1" name="Freeform 2996"/>
            <p:cNvSpPr>
              <a:spLocks/>
            </p:cNvSpPr>
            <p:nvPr/>
          </p:nvSpPr>
          <p:spPr bwMode="auto">
            <a:xfrm>
              <a:off x="3633788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2" name="Freeform 2997"/>
            <p:cNvSpPr>
              <a:spLocks/>
            </p:cNvSpPr>
            <p:nvPr/>
          </p:nvSpPr>
          <p:spPr bwMode="auto">
            <a:xfrm>
              <a:off x="3074988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3" name="Freeform 2998"/>
            <p:cNvSpPr>
              <a:spLocks/>
            </p:cNvSpPr>
            <p:nvPr/>
          </p:nvSpPr>
          <p:spPr bwMode="auto">
            <a:xfrm>
              <a:off x="3143250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4" name="Freeform 2999"/>
            <p:cNvSpPr>
              <a:spLocks/>
            </p:cNvSpPr>
            <p:nvPr/>
          </p:nvSpPr>
          <p:spPr bwMode="auto">
            <a:xfrm>
              <a:off x="3214688" y="39433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5" name="Freeform 3000"/>
            <p:cNvSpPr>
              <a:spLocks/>
            </p:cNvSpPr>
            <p:nvPr/>
          </p:nvSpPr>
          <p:spPr bwMode="auto">
            <a:xfrm>
              <a:off x="3284538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6" name="Freeform 3001"/>
            <p:cNvSpPr>
              <a:spLocks/>
            </p:cNvSpPr>
            <p:nvPr/>
          </p:nvSpPr>
          <p:spPr bwMode="auto">
            <a:xfrm>
              <a:off x="3354388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7" name="Freeform 3002"/>
            <p:cNvSpPr>
              <a:spLocks/>
            </p:cNvSpPr>
            <p:nvPr/>
          </p:nvSpPr>
          <p:spPr bwMode="auto">
            <a:xfrm>
              <a:off x="2862263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8" name="Freeform 3003"/>
            <p:cNvSpPr>
              <a:spLocks/>
            </p:cNvSpPr>
            <p:nvPr/>
          </p:nvSpPr>
          <p:spPr bwMode="auto">
            <a:xfrm>
              <a:off x="2932113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9" name="Freeform 3004"/>
            <p:cNvSpPr>
              <a:spLocks/>
            </p:cNvSpPr>
            <p:nvPr/>
          </p:nvSpPr>
          <p:spPr bwMode="auto">
            <a:xfrm>
              <a:off x="3001963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0" name="Freeform 3005"/>
            <p:cNvSpPr>
              <a:spLocks/>
            </p:cNvSpPr>
            <p:nvPr/>
          </p:nvSpPr>
          <p:spPr bwMode="auto">
            <a:xfrm>
              <a:off x="2724150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1" name="Freeform 3006"/>
            <p:cNvSpPr>
              <a:spLocks/>
            </p:cNvSpPr>
            <p:nvPr/>
          </p:nvSpPr>
          <p:spPr bwMode="auto">
            <a:xfrm>
              <a:off x="2792413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2" name="Freeform 3007"/>
            <p:cNvSpPr>
              <a:spLocks/>
            </p:cNvSpPr>
            <p:nvPr/>
          </p:nvSpPr>
          <p:spPr bwMode="auto">
            <a:xfrm>
              <a:off x="3424238" y="387350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3" name="Freeform 3008"/>
            <p:cNvSpPr>
              <a:spLocks/>
            </p:cNvSpPr>
            <p:nvPr/>
          </p:nvSpPr>
          <p:spPr bwMode="auto">
            <a:xfrm>
              <a:off x="3492500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4" name="Freeform 3009"/>
            <p:cNvSpPr>
              <a:spLocks/>
            </p:cNvSpPr>
            <p:nvPr/>
          </p:nvSpPr>
          <p:spPr bwMode="auto">
            <a:xfrm>
              <a:off x="3424238" y="380523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5" name="Freeform 3010"/>
            <p:cNvSpPr>
              <a:spLocks/>
            </p:cNvSpPr>
            <p:nvPr/>
          </p:nvSpPr>
          <p:spPr bwMode="auto">
            <a:xfrm>
              <a:off x="3492500" y="380523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6" name="Freeform 3011"/>
            <p:cNvSpPr>
              <a:spLocks/>
            </p:cNvSpPr>
            <p:nvPr/>
          </p:nvSpPr>
          <p:spPr bwMode="auto">
            <a:xfrm>
              <a:off x="3562350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7" name="Freeform 3012"/>
            <p:cNvSpPr>
              <a:spLocks/>
            </p:cNvSpPr>
            <p:nvPr/>
          </p:nvSpPr>
          <p:spPr bwMode="auto">
            <a:xfrm>
              <a:off x="3633788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8" name="Freeform 3013"/>
            <p:cNvSpPr>
              <a:spLocks/>
            </p:cNvSpPr>
            <p:nvPr/>
          </p:nvSpPr>
          <p:spPr bwMode="auto">
            <a:xfrm>
              <a:off x="3074988" y="387350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9" name="Freeform 3014"/>
            <p:cNvSpPr>
              <a:spLocks/>
            </p:cNvSpPr>
            <p:nvPr/>
          </p:nvSpPr>
          <p:spPr bwMode="auto">
            <a:xfrm>
              <a:off x="3143250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0" name="Freeform 3015"/>
            <p:cNvSpPr>
              <a:spLocks/>
            </p:cNvSpPr>
            <p:nvPr/>
          </p:nvSpPr>
          <p:spPr bwMode="auto">
            <a:xfrm>
              <a:off x="3214688" y="387350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1" name="Freeform 3016"/>
            <p:cNvSpPr>
              <a:spLocks/>
            </p:cNvSpPr>
            <p:nvPr/>
          </p:nvSpPr>
          <p:spPr bwMode="auto">
            <a:xfrm>
              <a:off x="3284538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2" name="Freeform 3017"/>
            <p:cNvSpPr>
              <a:spLocks/>
            </p:cNvSpPr>
            <p:nvPr/>
          </p:nvSpPr>
          <p:spPr bwMode="auto">
            <a:xfrm>
              <a:off x="3354388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3" name="Freeform 3018"/>
            <p:cNvSpPr>
              <a:spLocks/>
            </p:cNvSpPr>
            <p:nvPr/>
          </p:nvSpPr>
          <p:spPr bwMode="auto">
            <a:xfrm>
              <a:off x="2862263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4" name="Freeform 3020"/>
            <p:cNvSpPr>
              <a:spLocks/>
            </p:cNvSpPr>
            <p:nvPr/>
          </p:nvSpPr>
          <p:spPr bwMode="auto">
            <a:xfrm>
              <a:off x="2932113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5" name="Freeform 3021"/>
            <p:cNvSpPr>
              <a:spLocks/>
            </p:cNvSpPr>
            <p:nvPr/>
          </p:nvSpPr>
          <p:spPr bwMode="auto">
            <a:xfrm>
              <a:off x="3001963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6" name="Freeform 3022"/>
            <p:cNvSpPr>
              <a:spLocks/>
            </p:cNvSpPr>
            <p:nvPr/>
          </p:nvSpPr>
          <p:spPr bwMode="auto">
            <a:xfrm>
              <a:off x="2792413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7" name="Freeform 3023"/>
            <p:cNvSpPr>
              <a:spLocks/>
            </p:cNvSpPr>
            <p:nvPr/>
          </p:nvSpPr>
          <p:spPr bwMode="auto">
            <a:xfrm>
              <a:off x="3074988" y="38052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8" name="Freeform 3024"/>
            <p:cNvSpPr>
              <a:spLocks/>
            </p:cNvSpPr>
            <p:nvPr/>
          </p:nvSpPr>
          <p:spPr bwMode="auto">
            <a:xfrm>
              <a:off x="3143250" y="38052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9" name="Freeform 3025"/>
            <p:cNvSpPr>
              <a:spLocks/>
            </p:cNvSpPr>
            <p:nvPr/>
          </p:nvSpPr>
          <p:spPr bwMode="auto">
            <a:xfrm>
              <a:off x="3214688" y="38052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0" name="Freeform 3026"/>
            <p:cNvSpPr>
              <a:spLocks/>
            </p:cNvSpPr>
            <p:nvPr/>
          </p:nvSpPr>
          <p:spPr bwMode="auto">
            <a:xfrm>
              <a:off x="3284538" y="38052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1" name="Freeform 3027"/>
            <p:cNvSpPr>
              <a:spLocks/>
            </p:cNvSpPr>
            <p:nvPr/>
          </p:nvSpPr>
          <p:spPr bwMode="auto">
            <a:xfrm>
              <a:off x="3354388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2" name="Freeform 3028"/>
            <p:cNvSpPr>
              <a:spLocks/>
            </p:cNvSpPr>
            <p:nvPr/>
          </p:nvSpPr>
          <p:spPr bwMode="auto">
            <a:xfrm>
              <a:off x="3284538" y="37353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3" name="Freeform 3029"/>
            <p:cNvSpPr>
              <a:spLocks/>
            </p:cNvSpPr>
            <p:nvPr/>
          </p:nvSpPr>
          <p:spPr bwMode="auto">
            <a:xfrm>
              <a:off x="3354388" y="37353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4" name="Freeform 3030"/>
            <p:cNvSpPr>
              <a:spLocks/>
            </p:cNvSpPr>
            <p:nvPr/>
          </p:nvSpPr>
          <p:spPr bwMode="auto">
            <a:xfrm>
              <a:off x="2862263" y="38052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5" name="Freeform 3031"/>
            <p:cNvSpPr>
              <a:spLocks/>
            </p:cNvSpPr>
            <p:nvPr/>
          </p:nvSpPr>
          <p:spPr bwMode="auto">
            <a:xfrm>
              <a:off x="2932113" y="38052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6" name="Freeform 3032"/>
            <p:cNvSpPr>
              <a:spLocks/>
            </p:cNvSpPr>
            <p:nvPr/>
          </p:nvSpPr>
          <p:spPr bwMode="auto">
            <a:xfrm>
              <a:off x="3001963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7" name="Freeform 3033"/>
            <p:cNvSpPr>
              <a:spLocks/>
            </p:cNvSpPr>
            <p:nvPr/>
          </p:nvSpPr>
          <p:spPr bwMode="auto">
            <a:xfrm>
              <a:off x="2792413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8" name="Freeform 3034"/>
            <p:cNvSpPr>
              <a:spLocks/>
            </p:cNvSpPr>
            <p:nvPr/>
          </p:nvSpPr>
          <p:spPr bwMode="auto">
            <a:xfrm>
              <a:off x="3074988" y="373221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9" name="Freeform 3035"/>
            <p:cNvSpPr>
              <a:spLocks/>
            </p:cNvSpPr>
            <p:nvPr/>
          </p:nvSpPr>
          <p:spPr bwMode="auto">
            <a:xfrm>
              <a:off x="3143250" y="37322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0" name="Freeform 3036"/>
            <p:cNvSpPr>
              <a:spLocks/>
            </p:cNvSpPr>
            <p:nvPr/>
          </p:nvSpPr>
          <p:spPr bwMode="auto">
            <a:xfrm>
              <a:off x="3214688" y="37322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1" name="Freeform 3037"/>
            <p:cNvSpPr>
              <a:spLocks/>
            </p:cNvSpPr>
            <p:nvPr/>
          </p:nvSpPr>
          <p:spPr bwMode="auto">
            <a:xfrm>
              <a:off x="2862263" y="37322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2" name="Freeform 3038"/>
            <p:cNvSpPr>
              <a:spLocks/>
            </p:cNvSpPr>
            <p:nvPr/>
          </p:nvSpPr>
          <p:spPr bwMode="auto">
            <a:xfrm>
              <a:off x="2932113" y="37322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3" name="Freeform 3039"/>
            <p:cNvSpPr>
              <a:spLocks/>
            </p:cNvSpPr>
            <p:nvPr/>
          </p:nvSpPr>
          <p:spPr bwMode="auto">
            <a:xfrm>
              <a:off x="300196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4" name="Freeform 3040"/>
            <p:cNvSpPr>
              <a:spLocks/>
            </p:cNvSpPr>
            <p:nvPr/>
          </p:nvSpPr>
          <p:spPr bwMode="auto">
            <a:xfrm>
              <a:off x="3074988" y="366236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5" name="Freeform 3041"/>
            <p:cNvSpPr>
              <a:spLocks/>
            </p:cNvSpPr>
            <p:nvPr/>
          </p:nvSpPr>
          <p:spPr bwMode="auto">
            <a:xfrm>
              <a:off x="3074988" y="359251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6" name="Freeform 3042"/>
            <p:cNvSpPr>
              <a:spLocks/>
            </p:cNvSpPr>
            <p:nvPr/>
          </p:nvSpPr>
          <p:spPr bwMode="auto">
            <a:xfrm>
              <a:off x="3143250" y="36623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7" name="Freeform 3043"/>
            <p:cNvSpPr>
              <a:spLocks/>
            </p:cNvSpPr>
            <p:nvPr/>
          </p:nvSpPr>
          <p:spPr bwMode="auto">
            <a:xfrm>
              <a:off x="3214688" y="36623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8" name="Freeform 3044"/>
            <p:cNvSpPr>
              <a:spLocks/>
            </p:cNvSpPr>
            <p:nvPr/>
          </p:nvSpPr>
          <p:spPr bwMode="auto">
            <a:xfrm>
              <a:off x="3276600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9" name="Freeform 3045"/>
            <p:cNvSpPr>
              <a:spLocks/>
            </p:cNvSpPr>
            <p:nvPr/>
          </p:nvSpPr>
          <p:spPr bwMode="auto">
            <a:xfrm>
              <a:off x="2862263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0" name="Freeform 3046"/>
            <p:cNvSpPr>
              <a:spLocks/>
            </p:cNvSpPr>
            <p:nvPr/>
          </p:nvSpPr>
          <p:spPr bwMode="auto">
            <a:xfrm>
              <a:off x="2932113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1" name="Freeform 3047"/>
            <p:cNvSpPr>
              <a:spLocks/>
            </p:cNvSpPr>
            <p:nvPr/>
          </p:nvSpPr>
          <p:spPr bwMode="auto">
            <a:xfrm>
              <a:off x="2932113" y="359251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2" name="Freeform 3048"/>
            <p:cNvSpPr>
              <a:spLocks/>
            </p:cNvSpPr>
            <p:nvPr/>
          </p:nvSpPr>
          <p:spPr bwMode="auto">
            <a:xfrm>
              <a:off x="3001963" y="36623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3" name="Freeform 3049"/>
            <p:cNvSpPr>
              <a:spLocks/>
            </p:cNvSpPr>
            <p:nvPr/>
          </p:nvSpPr>
          <p:spPr bwMode="auto">
            <a:xfrm>
              <a:off x="279241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4" name="Freeform 3050"/>
            <p:cNvSpPr>
              <a:spLocks/>
            </p:cNvSpPr>
            <p:nvPr/>
          </p:nvSpPr>
          <p:spPr bwMode="auto">
            <a:xfrm>
              <a:off x="272891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5" name="Freeform 3051"/>
            <p:cNvSpPr>
              <a:spLocks/>
            </p:cNvSpPr>
            <p:nvPr/>
          </p:nvSpPr>
          <p:spPr bwMode="auto">
            <a:xfrm>
              <a:off x="2657475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6" name="Freeform 3052"/>
            <p:cNvSpPr>
              <a:spLocks/>
            </p:cNvSpPr>
            <p:nvPr/>
          </p:nvSpPr>
          <p:spPr bwMode="auto">
            <a:xfrm>
              <a:off x="3562350" y="38004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7" name="Freeform 3053"/>
            <p:cNvSpPr>
              <a:spLocks/>
            </p:cNvSpPr>
            <p:nvPr/>
          </p:nvSpPr>
          <p:spPr bwMode="auto">
            <a:xfrm>
              <a:off x="3562350" y="5135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8" name="Freeform 3054"/>
            <p:cNvSpPr>
              <a:spLocks/>
            </p:cNvSpPr>
            <p:nvPr/>
          </p:nvSpPr>
          <p:spPr bwMode="auto">
            <a:xfrm>
              <a:off x="3562350" y="5205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9" name="Freeform 3055"/>
            <p:cNvSpPr>
              <a:spLocks/>
            </p:cNvSpPr>
            <p:nvPr/>
          </p:nvSpPr>
          <p:spPr bwMode="auto">
            <a:xfrm>
              <a:off x="363061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0" name="Freeform 3056"/>
            <p:cNvSpPr>
              <a:spLocks/>
            </p:cNvSpPr>
            <p:nvPr/>
          </p:nvSpPr>
          <p:spPr bwMode="auto">
            <a:xfrm>
              <a:off x="3630613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1" name="Freeform 3057"/>
            <p:cNvSpPr>
              <a:spLocks/>
            </p:cNvSpPr>
            <p:nvPr/>
          </p:nvSpPr>
          <p:spPr bwMode="auto">
            <a:xfrm>
              <a:off x="370046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2" name="Freeform 3058"/>
            <p:cNvSpPr>
              <a:spLocks/>
            </p:cNvSpPr>
            <p:nvPr/>
          </p:nvSpPr>
          <p:spPr bwMode="auto">
            <a:xfrm>
              <a:off x="3352800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3" name="Freeform 3059"/>
            <p:cNvSpPr>
              <a:spLocks/>
            </p:cNvSpPr>
            <p:nvPr/>
          </p:nvSpPr>
          <p:spPr bwMode="auto">
            <a:xfrm>
              <a:off x="3422650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4" name="Freeform 3060"/>
            <p:cNvSpPr>
              <a:spLocks/>
            </p:cNvSpPr>
            <p:nvPr/>
          </p:nvSpPr>
          <p:spPr bwMode="auto">
            <a:xfrm>
              <a:off x="3492500" y="5135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5" name="Freeform 3061"/>
            <p:cNvSpPr>
              <a:spLocks/>
            </p:cNvSpPr>
            <p:nvPr/>
          </p:nvSpPr>
          <p:spPr bwMode="auto">
            <a:xfrm>
              <a:off x="3562350" y="527526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6" name="Freeform 3062"/>
            <p:cNvSpPr>
              <a:spLocks/>
            </p:cNvSpPr>
            <p:nvPr/>
          </p:nvSpPr>
          <p:spPr bwMode="auto">
            <a:xfrm>
              <a:off x="3562350" y="534670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7" name="Freeform 3063"/>
            <p:cNvSpPr>
              <a:spLocks/>
            </p:cNvSpPr>
            <p:nvPr/>
          </p:nvSpPr>
          <p:spPr bwMode="auto">
            <a:xfrm>
              <a:off x="3425825" y="5413375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6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8" name="Freeform 3064"/>
            <p:cNvSpPr>
              <a:spLocks/>
            </p:cNvSpPr>
            <p:nvPr/>
          </p:nvSpPr>
          <p:spPr bwMode="auto">
            <a:xfrm>
              <a:off x="3630613" y="58372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9" name="Freeform 3065"/>
            <p:cNvSpPr>
              <a:spLocks/>
            </p:cNvSpPr>
            <p:nvPr/>
          </p:nvSpPr>
          <p:spPr bwMode="auto">
            <a:xfrm>
              <a:off x="3352800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0" name="Freeform 3066"/>
            <p:cNvSpPr>
              <a:spLocks/>
            </p:cNvSpPr>
            <p:nvPr/>
          </p:nvSpPr>
          <p:spPr bwMode="auto">
            <a:xfrm>
              <a:off x="3422650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1" name="Freeform 3067"/>
            <p:cNvSpPr>
              <a:spLocks/>
            </p:cNvSpPr>
            <p:nvPr/>
          </p:nvSpPr>
          <p:spPr bwMode="auto">
            <a:xfrm>
              <a:off x="3492500" y="5205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2" name="Freeform 3068"/>
            <p:cNvSpPr>
              <a:spLocks/>
            </p:cNvSpPr>
            <p:nvPr/>
          </p:nvSpPr>
          <p:spPr bwMode="auto">
            <a:xfrm>
              <a:off x="3352800" y="52752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3" name="Freeform 3069"/>
            <p:cNvSpPr>
              <a:spLocks/>
            </p:cNvSpPr>
            <p:nvPr/>
          </p:nvSpPr>
          <p:spPr bwMode="auto">
            <a:xfrm>
              <a:off x="3352800" y="53467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4" name="Freeform 3070"/>
            <p:cNvSpPr>
              <a:spLocks/>
            </p:cNvSpPr>
            <p:nvPr/>
          </p:nvSpPr>
          <p:spPr bwMode="auto">
            <a:xfrm>
              <a:off x="3422650" y="52752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5" name="Freeform 3071"/>
            <p:cNvSpPr>
              <a:spLocks/>
            </p:cNvSpPr>
            <p:nvPr/>
          </p:nvSpPr>
          <p:spPr bwMode="auto">
            <a:xfrm>
              <a:off x="3422650" y="53467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6" name="Freeform 3072"/>
            <p:cNvSpPr>
              <a:spLocks/>
            </p:cNvSpPr>
            <p:nvPr/>
          </p:nvSpPr>
          <p:spPr bwMode="auto">
            <a:xfrm>
              <a:off x="3492500" y="5275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7" name="Freeform 3073"/>
            <p:cNvSpPr>
              <a:spLocks/>
            </p:cNvSpPr>
            <p:nvPr/>
          </p:nvSpPr>
          <p:spPr bwMode="auto">
            <a:xfrm>
              <a:off x="314166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8" name="Freeform 3074"/>
            <p:cNvSpPr>
              <a:spLocks/>
            </p:cNvSpPr>
            <p:nvPr/>
          </p:nvSpPr>
          <p:spPr bwMode="auto">
            <a:xfrm>
              <a:off x="3211513" y="5135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9" name="Freeform 3075"/>
            <p:cNvSpPr>
              <a:spLocks/>
            </p:cNvSpPr>
            <p:nvPr/>
          </p:nvSpPr>
          <p:spPr bwMode="auto">
            <a:xfrm>
              <a:off x="3281363" y="5135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0" name="Freeform 3076"/>
            <p:cNvSpPr>
              <a:spLocks/>
            </p:cNvSpPr>
            <p:nvPr/>
          </p:nvSpPr>
          <p:spPr bwMode="auto">
            <a:xfrm>
              <a:off x="3141663" y="5205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1" name="Freeform 3077"/>
            <p:cNvSpPr>
              <a:spLocks/>
            </p:cNvSpPr>
            <p:nvPr/>
          </p:nvSpPr>
          <p:spPr bwMode="auto">
            <a:xfrm>
              <a:off x="3211513" y="5205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2" name="Freeform 3078"/>
            <p:cNvSpPr>
              <a:spLocks/>
            </p:cNvSpPr>
            <p:nvPr/>
          </p:nvSpPr>
          <p:spPr bwMode="auto">
            <a:xfrm>
              <a:off x="3281363" y="5205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3" name="Freeform 3079"/>
            <p:cNvSpPr>
              <a:spLocks/>
            </p:cNvSpPr>
            <p:nvPr/>
          </p:nvSpPr>
          <p:spPr bwMode="auto">
            <a:xfrm>
              <a:off x="3141663" y="5275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4" name="Freeform 3080"/>
            <p:cNvSpPr>
              <a:spLocks/>
            </p:cNvSpPr>
            <p:nvPr/>
          </p:nvSpPr>
          <p:spPr bwMode="auto">
            <a:xfrm>
              <a:off x="3211513" y="52752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5" name="Freeform 3081"/>
            <p:cNvSpPr>
              <a:spLocks/>
            </p:cNvSpPr>
            <p:nvPr/>
          </p:nvSpPr>
          <p:spPr bwMode="auto">
            <a:xfrm>
              <a:off x="3281363" y="5275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6" name="Freeform 3082"/>
            <p:cNvSpPr>
              <a:spLocks/>
            </p:cNvSpPr>
            <p:nvPr/>
          </p:nvSpPr>
          <p:spPr bwMode="auto">
            <a:xfrm>
              <a:off x="3492500" y="534670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7" name="Freeform 3083"/>
            <p:cNvSpPr>
              <a:spLocks/>
            </p:cNvSpPr>
            <p:nvPr/>
          </p:nvSpPr>
          <p:spPr bwMode="auto">
            <a:xfrm>
              <a:off x="3352800" y="54133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8" name="Freeform 3084"/>
            <p:cNvSpPr>
              <a:spLocks/>
            </p:cNvSpPr>
            <p:nvPr/>
          </p:nvSpPr>
          <p:spPr bwMode="auto">
            <a:xfrm>
              <a:off x="3282950" y="54133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9" name="Freeform 3085"/>
            <p:cNvSpPr>
              <a:spLocks/>
            </p:cNvSpPr>
            <p:nvPr/>
          </p:nvSpPr>
          <p:spPr bwMode="auto">
            <a:xfrm>
              <a:off x="3211513" y="534670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0" name="Freeform 3086"/>
            <p:cNvSpPr>
              <a:spLocks/>
            </p:cNvSpPr>
            <p:nvPr/>
          </p:nvSpPr>
          <p:spPr bwMode="auto">
            <a:xfrm>
              <a:off x="3279775" y="534670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6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1" name="Freeform 3087"/>
            <p:cNvSpPr>
              <a:spLocks/>
            </p:cNvSpPr>
            <p:nvPr/>
          </p:nvSpPr>
          <p:spPr bwMode="auto">
            <a:xfrm>
              <a:off x="3211513" y="54133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2" name="Freeform 3088"/>
            <p:cNvSpPr>
              <a:spLocks/>
            </p:cNvSpPr>
            <p:nvPr/>
          </p:nvSpPr>
          <p:spPr bwMode="auto">
            <a:xfrm>
              <a:off x="3211513" y="5480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3" name="Freeform 3089"/>
            <p:cNvSpPr>
              <a:spLocks/>
            </p:cNvSpPr>
            <p:nvPr/>
          </p:nvSpPr>
          <p:spPr bwMode="auto">
            <a:xfrm>
              <a:off x="3211513" y="5549900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4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4" name="Freeform 3090"/>
            <p:cNvSpPr>
              <a:spLocks/>
            </p:cNvSpPr>
            <p:nvPr/>
          </p:nvSpPr>
          <p:spPr bwMode="auto">
            <a:xfrm>
              <a:off x="3211513" y="56213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5" name="Freeform 3091"/>
            <p:cNvSpPr>
              <a:spLocks/>
            </p:cNvSpPr>
            <p:nvPr/>
          </p:nvSpPr>
          <p:spPr bwMode="auto">
            <a:xfrm>
              <a:off x="3282950" y="55499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4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6" name="Freeform 3092"/>
            <p:cNvSpPr>
              <a:spLocks/>
            </p:cNvSpPr>
            <p:nvPr/>
          </p:nvSpPr>
          <p:spPr bwMode="auto">
            <a:xfrm>
              <a:off x="3282950" y="56213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7" name="Freeform 3093"/>
            <p:cNvSpPr>
              <a:spLocks/>
            </p:cNvSpPr>
            <p:nvPr/>
          </p:nvSpPr>
          <p:spPr bwMode="auto">
            <a:xfrm>
              <a:off x="3211513" y="5688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8" name="Freeform 3094"/>
            <p:cNvSpPr>
              <a:spLocks/>
            </p:cNvSpPr>
            <p:nvPr/>
          </p:nvSpPr>
          <p:spPr bwMode="auto">
            <a:xfrm>
              <a:off x="3279775" y="5688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9" name="Freeform 3095"/>
            <p:cNvSpPr>
              <a:spLocks/>
            </p:cNvSpPr>
            <p:nvPr/>
          </p:nvSpPr>
          <p:spPr bwMode="auto">
            <a:xfrm>
              <a:off x="3141663" y="54133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0" name="Freeform 3096"/>
            <p:cNvSpPr>
              <a:spLocks/>
            </p:cNvSpPr>
            <p:nvPr/>
          </p:nvSpPr>
          <p:spPr bwMode="auto">
            <a:xfrm>
              <a:off x="3352800" y="54832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8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8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8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1" name="Freeform 3097"/>
            <p:cNvSpPr>
              <a:spLocks/>
            </p:cNvSpPr>
            <p:nvPr/>
          </p:nvSpPr>
          <p:spPr bwMode="auto">
            <a:xfrm>
              <a:off x="3287713" y="54832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8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8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2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8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2" name="Freeform 3098"/>
            <p:cNvSpPr>
              <a:spLocks/>
            </p:cNvSpPr>
            <p:nvPr/>
          </p:nvSpPr>
          <p:spPr bwMode="auto">
            <a:xfrm>
              <a:off x="3140075" y="53435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3" name="Freeform 3099"/>
            <p:cNvSpPr>
              <a:spLocks/>
            </p:cNvSpPr>
            <p:nvPr/>
          </p:nvSpPr>
          <p:spPr bwMode="auto">
            <a:xfrm>
              <a:off x="3352800" y="55546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4" name="Freeform 3100"/>
            <p:cNvSpPr>
              <a:spLocks/>
            </p:cNvSpPr>
            <p:nvPr/>
          </p:nvSpPr>
          <p:spPr bwMode="auto">
            <a:xfrm>
              <a:off x="3352800" y="5626100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5" name="Freeform 3101"/>
            <p:cNvSpPr>
              <a:spLocks/>
            </p:cNvSpPr>
            <p:nvPr/>
          </p:nvSpPr>
          <p:spPr bwMode="auto">
            <a:xfrm>
              <a:off x="3352800" y="5691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6" name="Freeform 3102"/>
            <p:cNvSpPr>
              <a:spLocks/>
            </p:cNvSpPr>
            <p:nvPr/>
          </p:nvSpPr>
          <p:spPr bwMode="auto">
            <a:xfrm>
              <a:off x="3282950" y="57562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7" name="Freeform 3103"/>
            <p:cNvSpPr>
              <a:spLocks/>
            </p:cNvSpPr>
            <p:nvPr/>
          </p:nvSpPr>
          <p:spPr bwMode="auto">
            <a:xfrm>
              <a:off x="3352800" y="5761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8" name="Freeform 3104"/>
            <p:cNvSpPr>
              <a:spLocks/>
            </p:cNvSpPr>
            <p:nvPr/>
          </p:nvSpPr>
          <p:spPr bwMode="auto">
            <a:xfrm>
              <a:off x="3352800" y="58261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9" name="Freeform 3105"/>
            <p:cNvSpPr>
              <a:spLocks/>
            </p:cNvSpPr>
            <p:nvPr/>
          </p:nvSpPr>
          <p:spPr bwMode="auto">
            <a:xfrm>
              <a:off x="3422650" y="5695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0" name="Freeform 3106"/>
            <p:cNvSpPr>
              <a:spLocks/>
            </p:cNvSpPr>
            <p:nvPr/>
          </p:nvSpPr>
          <p:spPr bwMode="auto">
            <a:xfrm>
              <a:off x="3422650" y="59070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1" name="Freeform 3107"/>
            <p:cNvSpPr>
              <a:spLocks/>
            </p:cNvSpPr>
            <p:nvPr/>
          </p:nvSpPr>
          <p:spPr bwMode="auto">
            <a:xfrm>
              <a:off x="3492500" y="590708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92" name="Title 1"/>
          <p:cNvSpPr txBox="1">
            <a:spLocks/>
          </p:cNvSpPr>
          <p:nvPr/>
        </p:nvSpPr>
        <p:spPr>
          <a:xfrm>
            <a:off x="628650" y="738719"/>
            <a:ext cx="7886700" cy="372234"/>
          </a:xfrm>
          <a:prstGeom prst="rect">
            <a:avLst/>
          </a:prstGeom>
        </p:spPr>
        <p:txBody>
          <a:bodyPr anchor="ctr">
            <a:normAutofit/>
          </a:bodyPr>
          <a:lstStyle>
            <a:defPPr>
              <a:defRPr lang="en-US"/>
            </a:defPPr>
            <a:lvl1pPr>
              <a:lnSpc>
                <a:spcPct val="90000"/>
              </a:lnSpc>
              <a:spcBef>
                <a:spcPct val="0"/>
              </a:spcBef>
              <a:buNone/>
              <a:defRPr sz="2000" b="1" spc="150">
                <a:solidFill>
                  <a:schemeClr val="bg1">
                    <a:lumMod val="65000"/>
                  </a:schemeClr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r>
              <a:rPr lang="en-US" dirty="0" smtClean="0"/>
              <a:t>Editable Map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292939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429998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Template PresentationGo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emplate PresentationGo Dark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Custom Design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TEMPLATE-PGO(16_9)</Template>
  <TotalTime>6959</TotalTime>
  <Words>23</Words>
  <PresentationFormat>On-screen Show (4:3)</PresentationFormat>
  <Paragraphs>6</Paragraphs>
  <Slides>3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3</vt:i4>
      </vt:variant>
    </vt:vector>
  </HeadingPairs>
  <TitlesOfParts>
    <vt:vector size="11" baseType="lpstr">
      <vt:lpstr>Arial</vt:lpstr>
      <vt:lpstr>Calibri</vt:lpstr>
      <vt:lpstr>Calibri Light</vt:lpstr>
      <vt:lpstr>Helvetica</vt:lpstr>
      <vt:lpstr>Open Sans</vt:lpstr>
      <vt:lpstr>Template PresentationGo</vt:lpstr>
      <vt:lpstr>Template PresentationGo Dark</vt:lpstr>
      <vt:lpstr>Custom Design</vt:lpstr>
      <vt:lpstr>Dotted World Map for PowerPoint</vt:lpstr>
      <vt:lpstr>Dotted World Map for PowerPoint</vt:lpstr>
      <vt:lpstr>PowerPoint Presentation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Dotted World Map for PowerPoint</dc:title>
  <dc:creator>PresentationGo.com</dc:creator>
  <dc:description>© Copyright PresentationGo.com</dc:description>
  <dcterms:created xsi:type="dcterms:W3CDTF">2014-11-26T05:14:11Z</dcterms:created>
  <dcterms:modified xsi:type="dcterms:W3CDTF">2016-03-22T00:41:42Z</dcterms:modified>
</cp:coreProperties>
</file>