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slideLayouts/slideLayout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6" r:id="rId1"/>
    <p:sldMasterId id="2147483703" r:id="rId2"/>
    <p:sldMasterId id="2147483692" r:id="rId3"/>
  </p:sldMasterIdLst>
  <p:notesMasterIdLst>
    <p:notesMasterId r:id="rId7"/>
  </p:notesMasterIdLst>
  <p:sldIdLst>
    <p:sldId id="316" r:id="rId4"/>
    <p:sldId id="319" r:id="rId5"/>
    <p:sldId id="307" r:id="rId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5CACF"/>
    <a:srgbClr val="E4363F"/>
    <a:srgbClr val="AB282F"/>
    <a:srgbClr val="AECA00"/>
    <a:srgbClr val="ED7101"/>
    <a:srgbClr val="2B9DAB"/>
    <a:srgbClr val="B25501"/>
    <a:srgbClr val="207680"/>
    <a:srgbClr val="829700"/>
    <a:srgbClr val="323A4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420" autoAdjust="0"/>
    <p:restoredTop sz="96433" autoAdjust="0"/>
  </p:normalViewPr>
  <p:slideViewPr>
    <p:cSldViewPr snapToGrid="0" showGuides="1">
      <p:cViewPr varScale="1">
        <p:scale>
          <a:sx n="110" d="100"/>
          <a:sy n="110" d="100"/>
        </p:scale>
        <p:origin x="1218" y="9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tableStyles" Target="tableStyles.xml"/><Relationship Id="rId5" Type="http://schemas.openxmlformats.org/officeDocument/2006/relationships/slide" Target="slides/slide2.xml"/><Relationship Id="rId10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89243F-B1BB-4202-BD78-416ACA555174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68D2766-C49B-4C1A-9FEE-6F146754B02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412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349104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148402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© Copyright </a:t>
            </a:r>
            <a:r>
              <a:rPr lang="en-US" b="1" dirty="0" smtClean="0"/>
              <a:t>PresentationGo.com</a:t>
            </a:r>
            <a:r>
              <a:rPr lang="en-US" dirty="0" smtClean="0"/>
              <a:t> – The free PowerPoint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68D2766-C49B-4C1A-9FEE-6F146754B02B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93266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hyperlink" Target="http://www.presentationgo.com/" TargetMode="External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63481"/>
            <a:ext cx="105156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86958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163481"/>
            <a:ext cx="10515600" cy="739056"/>
          </a:xfrm>
        </p:spPr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89215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igned by PresentationGo"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 userDrawn="1"/>
        </p:nvSpPr>
        <p:spPr>
          <a:xfrm>
            <a:off x="5430369" y="2633133"/>
            <a:ext cx="1331262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800" dirty="0" smtClean="0">
                <a:solidFill>
                  <a:schemeClr val="bg1"/>
                </a:solidFill>
                <a:effectLst/>
              </a:rPr>
              <a:t>Designed</a:t>
            </a:r>
            <a:r>
              <a:rPr lang="en-US" sz="1800" baseline="0" dirty="0" smtClean="0">
                <a:solidFill>
                  <a:schemeClr val="bg1"/>
                </a:solidFill>
                <a:effectLst/>
              </a:rPr>
              <a:t> by</a:t>
            </a:r>
            <a:endParaRPr lang="en-US" sz="1800" dirty="0">
              <a:solidFill>
                <a:schemeClr val="bg1"/>
              </a:solidFill>
              <a:effectLst/>
            </a:endParaRPr>
          </a:p>
        </p:txBody>
      </p:sp>
      <p:sp>
        <p:nvSpPr>
          <p:cNvPr id="5" name="Rectangle 4"/>
          <p:cNvSpPr/>
          <p:nvPr userDrawn="1"/>
        </p:nvSpPr>
        <p:spPr>
          <a:xfrm>
            <a:off x="0" y="3152956"/>
            <a:ext cx="12192000" cy="55209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A5CD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  <a:endParaRPr kumimoji="0" lang="en-US" sz="2800" b="0" i="0" u="none" strike="noStrike" kern="1200" cap="none" spc="0" normalizeH="0" baseline="0" noProof="0" dirty="0" smtClean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6" name="Rectangle 5">
            <a:hlinkClick r:id="rId2"/>
          </p:cNvPr>
          <p:cNvSpPr/>
          <p:nvPr userDrawn="1"/>
        </p:nvSpPr>
        <p:spPr>
          <a:xfrm>
            <a:off x="2731912" y="3071723"/>
            <a:ext cx="6728177" cy="71455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extBox 1"/>
          <p:cNvSpPr txBox="1"/>
          <p:nvPr userDrawn="1"/>
        </p:nvSpPr>
        <p:spPr>
          <a:xfrm>
            <a:off x="4721306" y="6121399"/>
            <a:ext cx="2749406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800" dirty="0" smtClean="0">
                <a:solidFill>
                  <a:srgbClr val="A5CD00"/>
                </a:solidFill>
              </a:rPr>
              <a:t>T</a:t>
            </a:r>
            <a:r>
              <a:rPr lang="en-US" sz="1800" baseline="0" dirty="0" smtClean="0">
                <a:solidFill>
                  <a:srgbClr val="A5CD00"/>
                </a:solidFill>
              </a:rPr>
              <a:t>he free PowerPoint library</a:t>
            </a:r>
            <a:endParaRPr lang="en-US" sz="1800" dirty="0">
              <a:solidFill>
                <a:srgbClr val="A5CD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20419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presentationgo.com/" TargetMode="External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.xml"/><Relationship Id="rId4" Type="http://schemas.openxmlformats.org/officeDocument/2006/relationships/hyperlink" Target="http://www.presentationgo.com/" TargetMode="Externa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EFEDEE"/>
            </a:gs>
            <a:gs pos="53000">
              <a:srgbClr val="F1EFF0"/>
            </a:gs>
            <a:gs pos="77000">
              <a:srgbClr val="EFEDEE"/>
            </a:gs>
            <a:gs pos="100000">
              <a:srgbClr val="EFEBE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163482"/>
            <a:ext cx="105156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219200"/>
            <a:ext cx="105156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1"/>
            <a:ext cx="12192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-12701" y="6959601"/>
            <a:ext cx="166103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3" tooltip="PresentationGo!"/>
              </a:rPr>
              <a:t>presentationgo.com</a:t>
            </a:r>
            <a:endParaRPr lang="en-US" sz="1100" dirty="0"/>
          </a:p>
        </p:txBody>
      </p:sp>
      <p:sp>
        <p:nvSpPr>
          <p:cNvPr id="13" name="Freeform 12"/>
          <p:cNvSpPr/>
          <p:nvPr userDrawn="1"/>
        </p:nvSpPr>
        <p:spPr>
          <a:xfrm rot="5400000">
            <a:off x="91178" y="17358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grpSp>
        <p:nvGrpSpPr>
          <p:cNvPr id="14" name="Group 13"/>
          <p:cNvGrpSpPr/>
          <p:nvPr userDrawn="1"/>
        </p:nvGrpSpPr>
        <p:grpSpPr>
          <a:xfrm>
            <a:off x="-1654908" y="-16654"/>
            <a:ext cx="1569183" cy="612144"/>
            <a:chOff x="-2096383" y="21447"/>
            <a:chExt cx="1569183" cy="612144"/>
          </a:xfrm>
        </p:grpSpPr>
        <p:sp>
          <p:nvSpPr>
            <p:cNvPr id="15" name="TextBox 14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7" name="Picture 16"/>
            <p:cNvPicPr>
              <a:picLocks noChangeAspect="1"/>
            </p:cNvPicPr>
            <p:nvPr userDrawn="1"/>
          </p:nvPicPr>
          <p:blipFill>
            <a:blip r:embed="rId4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55134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tx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0">
              <a:srgbClr val="323A45"/>
            </a:gs>
            <a:gs pos="35000">
              <a:srgbClr val="323A45"/>
            </a:gs>
            <a:gs pos="100000">
              <a:srgbClr val="1C2026"/>
            </a:gs>
          </a:gsLst>
          <a:path path="circle">
            <a:fillToRect l="50000" t="-80000" r="50000" b="18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163482"/>
            <a:ext cx="10515600" cy="739056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lvl="0"/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219200"/>
            <a:ext cx="10515600" cy="49577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9" name="Rectangle 8"/>
          <p:cNvSpPr/>
          <p:nvPr userDrawn="1"/>
        </p:nvSpPr>
        <p:spPr>
          <a:xfrm>
            <a:off x="0" y="6305911"/>
            <a:ext cx="12192000" cy="55209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www.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presentationgo</a:t>
            </a:r>
            <a:r>
              <a:rPr kumimoji="0" lang="en-US" sz="3200" b="0" i="0" u="none" strike="noStrike" kern="1200" cap="none" spc="150" normalizeH="0" baseline="0" noProof="0" dirty="0" smtClean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.com</a:t>
            </a:r>
          </a:p>
        </p:txBody>
      </p:sp>
      <p:sp>
        <p:nvSpPr>
          <p:cNvPr id="13" name="Freeform 12"/>
          <p:cNvSpPr/>
          <p:nvPr userDrawn="1"/>
        </p:nvSpPr>
        <p:spPr>
          <a:xfrm rot="5400000">
            <a:off x="91178" y="173588"/>
            <a:ext cx="369496" cy="570902"/>
          </a:xfrm>
          <a:custGeom>
            <a:avLst/>
            <a:gdLst>
              <a:gd name="connsiteX0" fmla="*/ 210916 w 1034764"/>
              <a:gd name="connsiteY0" fmla="*/ 535701 h 1598797"/>
              <a:gd name="connsiteX1" fmla="*/ 331908 w 1034764"/>
              <a:gd name="connsiteY1" fmla="*/ 284049 h 1598797"/>
              <a:gd name="connsiteX2" fmla="*/ 741774 w 1034764"/>
              <a:gd name="connsiteY2" fmla="*/ 315409 h 1598797"/>
              <a:gd name="connsiteX3" fmla="*/ 403935 w 1034764"/>
              <a:gd name="connsiteY3" fmla="*/ 375418 h 1598797"/>
              <a:gd name="connsiteX4" fmla="*/ 266699 w 1034764"/>
              <a:gd name="connsiteY4" fmla="*/ 689905 h 1598797"/>
              <a:gd name="connsiteX5" fmla="*/ 266698 w 1034764"/>
              <a:gd name="connsiteY5" fmla="*/ 689907 h 1598797"/>
              <a:gd name="connsiteX6" fmla="*/ 210916 w 1034764"/>
              <a:gd name="connsiteY6" fmla="*/ 535701 h 1598797"/>
              <a:gd name="connsiteX7" fmla="*/ 134938 w 1034764"/>
              <a:gd name="connsiteY7" fmla="*/ 517381 h 1598797"/>
              <a:gd name="connsiteX8" fmla="*/ 517383 w 1034764"/>
              <a:gd name="connsiteY8" fmla="*/ 899826 h 1598797"/>
              <a:gd name="connsiteX9" fmla="*/ 899828 w 1034764"/>
              <a:gd name="connsiteY9" fmla="*/ 517381 h 1598797"/>
              <a:gd name="connsiteX10" fmla="*/ 517383 w 1034764"/>
              <a:gd name="connsiteY10" fmla="*/ 134936 h 1598797"/>
              <a:gd name="connsiteX11" fmla="*/ 134938 w 1034764"/>
              <a:gd name="connsiteY11" fmla="*/ 517381 h 1598797"/>
              <a:gd name="connsiteX12" fmla="*/ 0 w 1034764"/>
              <a:gd name="connsiteY12" fmla="*/ 517382 h 1598797"/>
              <a:gd name="connsiteX13" fmla="*/ 517382 w 1034764"/>
              <a:gd name="connsiteY13" fmla="*/ 0 h 1598797"/>
              <a:gd name="connsiteX14" fmla="*/ 1034764 w 1034764"/>
              <a:gd name="connsiteY14" fmla="*/ 517382 h 1598797"/>
              <a:gd name="connsiteX15" fmla="*/ 621653 w 1034764"/>
              <a:gd name="connsiteY15" fmla="*/ 1024253 h 1598797"/>
              <a:gd name="connsiteX16" fmla="*/ 620527 w 1034764"/>
              <a:gd name="connsiteY16" fmla="*/ 1024366 h 1598797"/>
              <a:gd name="connsiteX17" fmla="*/ 662992 w 1034764"/>
              <a:gd name="connsiteY17" fmla="*/ 1598797 h 1598797"/>
              <a:gd name="connsiteX18" fmla="*/ 371775 w 1034764"/>
              <a:gd name="connsiteY18" fmla="*/ 1598797 h 1598797"/>
              <a:gd name="connsiteX19" fmla="*/ 414241 w 1034764"/>
              <a:gd name="connsiteY19" fmla="*/ 1024367 h 1598797"/>
              <a:gd name="connsiteX20" fmla="*/ 413112 w 1034764"/>
              <a:gd name="connsiteY20" fmla="*/ 1024253 h 1598797"/>
              <a:gd name="connsiteX21" fmla="*/ 0 w 1034764"/>
              <a:gd name="connsiteY21" fmla="*/ 517382 h 159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34764" h="1598797">
                <a:moveTo>
                  <a:pt x="210916" y="535701"/>
                </a:moveTo>
                <a:cubicBezTo>
                  <a:pt x="207764" y="443901"/>
                  <a:pt x="249915" y="348683"/>
                  <a:pt x="331908" y="284049"/>
                </a:cubicBezTo>
                <a:cubicBezTo>
                  <a:pt x="463097" y="180634"/>
                  <a:pt x="646600" y="194675"/>
                  <a:pt x="741774" y="315409"/>
                </a:cubicBezTo>
                <a:cubicBezTo>
                  <a:pt x="631231" y="275026"/>
                  <a:pt x="502220" y="297941"/>
                  <a:pt x="403935" y="375418"/>
                </a:cubicBezTo>
                <a:cubicBezTo>
                  <a:pt x="305650" y="452895"/>
                  <a:pt x="253243" y="572989"/>
                  <a:pt x="266699" y="689905"/>
                </a:cubicBezTo>
                <a:lnTo>
                  <a:pt x="266698" y="689907"/>
                </a:lnTo>
                <a:cubicBezTo>
                  <a:pt x="231008" y="644631"/>
                  <a:pt x="212807" y="590781"/>
                  <a:pt x="210916" y="535701"/>
                </a:cubicBezTo>
                <a:close/>
                <a:moveTo>
                  <a:pt x="134938" y="517381"/>
                </a:moveTo>
                <a:cubicBezTo>
                  <a:pt x="134938" y="728600"/>
                  <a:pt x="306164" y="899826"/>
                  <a:pt x="517383" y="899826"/>
                </a:cubicBezTo>
                <a:cubicBezTo>
                  <a:pt x="728602" y="899826"/>
                  <a:pt x="899828" y="728600"/>
                  <a:pt x="899828" y="517381"/>
                </a:cubicBezTo>
                <a:cubicBezTo>
                  <a:pt x="899828" y="306162"/>
                  <a:pt x="728602" y="134936"/>
                  <a:pt x="517383" y="134936"/>
                </a:cubicBezTo>
                <a:cubicBezTo>
                  <a:pt x="306164" y="134936"/>
                  <a:pt x="134938" y="306162"/>
                  <a:pt x="134938" y="517381"/>
                </a:cubicBezTo>
                <a:close/>
                <a:moveTo>
                  <a:pt x="0" y="517382"/>
                </a:moveTo>
                <a:cubicBezTo>
                  <a:pt x="0" y="231640"/>
                  <a:pt x="231640" y="0"/>
                  <a:pt x="517382" y="0"/>
                </a:cubicBezTo>
                <a:cubicBezTo>
                  <a:pt x="803124" y="0"/>
                  <a:pt x="1034764" y="231640"/>
                  <a:pt x="1034764" y="517382"/>
                </a:cubicBezTo>
                <a:cubicBezTo>
                  <a:pt x="1034764" y="767406"/>
                  <a:pt x="857415" y="976008"/>
                  <a:pt x="621653" y="1024253"/>
                </a:cubicBezTo>
                <a:lnTo>
                  <a:pt x="620527" y="1024366"/>
                </a:lnTo>
                <a:lnTo>
                  <a:pt x="662992" y="1598797"/>
                </a:lnTo>
                <a:lnTo>
                  <a:pt x="371775" y="1598797"/>
                </a:lnTo>
                <a:lnTo>
                  <a:pt x="414241" y="1024367"/>
                </a:lnTo>
                <a:lnTo>
                  <a:pt x="413112" y="1024253"/>
                </a:lnTo>
                <a:cubicBezTo>
                  <a:pt x="177349" y="976008"/>
                  <a:pt x="0" y="767406"/>
                  <a:pt x="0" y="517382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>
            <a:outerShdw blurRad="12700" dist="12700" dir="2700000" algn="tl" rotWithShape="0">
              <a:schemeClr val="bg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/>
          </a:p>
        </p:txBody>
      </p:sp>
      <p:grpSp>
        <p:nvGrpSpPr>
          <p:cNvPr id="14" name="Group 13"/>
          <p:cNvGrpSpPr/>
          <p:nvPr userDrawn="1"/>
        </p:nvGrpSpPr>
        <p:grpSpPr>
          <a:xfrm>
            <a:off x="-1654908" y="-16654"/>
            <a:ext cx="1569183" cy="612144"/>
            <a:chOff x="-2096383" y="21447"/>
            <a:chExt cx="1569183" cy="612144"/>
          </a:xfrm>
        </p:grpSpPr>
        <p:sp>
          <p:nvSpPr>
            <p:cNvPr id="15" name="TextBox 14"/>
            <p:cNvSpPr txBox="1"/>
            <p:nvPr userDrawn="1"/>
          </p:nvSpPr>
          <p:spPr>
            <a:xfrm>
              <a:off x="-2096383" y="21447"/>
              <a:ext cx="36580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By: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6" name="TextBox 15"/>
            <p:cNvSpPr txBox="1"/>
            <p:nvPr userDrawn="1"/>
          </p:nvSpPr>
          <p:spPr>
            <a:xfrm>
              <a:off x="-1002010" y="387370"/>
              <a:ext cx="4748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 smtClean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.com</a:t>
              </a:r>
              <a:endParaRPr lang="en-US" sz="1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pic>
          <p:nvPicPr>
            <p:cNvPr id="17" name="Picture 16"/>
            <p:cNvPicPr>
              <a:picLocks noChangeAspect="1"/>
            </p:cNvPicPr>
            <p:nvPr userDrawn="1"/>
          </p:nvPicPr>
          <p:blipFill>
            <a:blip r:embed="rId3"/>
            <a:stretch>
              <a:fillRect/>
            </a:stretch>
          </p:blipFill>
          <p:spPr>
            <a:xfrm>
              <a:off x="-2018604" y="234547"/>
              <a:ext cx="1405251" cy="185944"/>
            </a:xfrm>
            <a:prstGeom prst="rect">
              <a:avLst/>
            </a:prstGeom>
          </p:spPr>
        </p:pic>
      </p:grpSp>
      <p:sp>
        <p:nvSpPr>
          <p:cNvPr id="18" name="Rectangle 17"/>
          <p:cNvSpPr/>
          <p:nvPr userDrawn="1"/>
        </p:nvSpPr>
        <p:spPr>
          <a:xfrm>
            <a:off x="-12701" y="6959601"/>
            <a:ext cx="166103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100" b="0" i="0" dirty="0" smtClean="0">
                <a:solidFill>
                  <a:srgbClr val="555555"/>
                </a:solidFill>
                <a:effectLst/>
                <a:latin typeface="Open Sans" panose="020B0606030504020204" pitchFamily="34" charset="0"/>
              </a:rPr>
              <a:t>© </a:t>
            </a:r>
            <a:r>
              <a:rPr lang="en-US" sz="1100" b="0" i="0" u="none" strike="noStrike" dirty="0" smtClean="0">
                <a:solidFill>
                  <a:srgbClr val="A5CD28"/>
                </a:solidFill>
                <a:effectLst/>
                <a:latin typeface="Open Sans" panose="020B0606030504020204" pitchFamily="34" charset="0"/>
                <a:hlinkClick r:id="rId4" tooltip="PresentationGo!"/>
              </a:rPr>
              <a:t>presentationgo.com</a:t>
            </a:r>
            <a:endParaRPr lang="en-US" sz="1100" dirty="0"/>
          </a:p>
        </p:txBody>
      </p:sp>
    </p:spTree>
    <p:extLst>
      <p:ext uri="{BB962C8B-B14F-4D97-AF65-F5344CB8AC3E}">
        <p14:creationId xmlns:p14="http://schemas.microsoft.com/office/powerpoint/2010/main" val="25306583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4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3600" b="1" kern="1200">
          <a:solidFill>
            <a:schemeClr val="bg1"/>
          </a:solidFill>
          <a:latin typeface="Helvetica" panose="020B0500000000000000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323A4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97E942A-26CB-4FC8-A61F-ED7BAF06B75B}" type="datetimeFigureOut">
              <a:rPr lang="en-US" smtClean="0"/>
              <a:t>3/21/2016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86EDDA2-A385-4D53-9944-861446547DD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64656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Dotted World Map for </a:t>
            </a:r>
            <a:r>
              <a:rPr lang="en-US" dirty="0" smtClean="0"/>
              <a:t>PowerPoint</a:t>
            </a:r>
            <a:endParaRPr lang="en-US" dirty="0"/>
          </a:p>
        </p:txBody>
      </p:sp>
      <p:grpSp>
        <p:nvGrpSpPr>
          <p:cNvPr id="3112" name="Group 3111"/>
          <p:cNvGrpSpPr/>
          <p:nvPr/>
        </p:nvGrpSpPr>
        <p:grpSpPr>
          <a:xfrm>
            <a:off x="1184275" y="1434193"/>
            <a:ext cx="9823451" cy="4667251"/>
            <a:chOff x="1184275" y="1289050"/>
            <a:chExt cx="9823451" cy="4667251"/>
          </a:xfrm>
          <a:solidFill>
            <a:srgbClr val="E4363F"/>
          </a:solidFill>
        </p:grpSpPr>
        <p:sp>
          <p:nvSpPr>
            <p:cNvPr id="2912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2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3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4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5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6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7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8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9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0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1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2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3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4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5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6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7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8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9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0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1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5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113" name="TextBox 3112"/>
          <p:cNvSpPr txBox="1"/>
          <p:nvPr/>
        </p:nvSpPr>
        <p:spPr>
          <a:xfrm>
            <a:off x="838200" y="791738"/>
            <a:ext cx="10515600" cy="590931"/>
          </a:xfrm>
          <a:prstGeom prst="rect">
            <a:avLst/>
          </a:prstGeom>
        </p:spPr>
        <p:txBody>
          <a:bodyPr>
            <a:norm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000" b="1" spc="200">
                <a:solidFill>
                  <a:schemeClr val="bg1">
                    <a:lumMod val="65000"/>
                  </a:schemeClr>
                </a:solidFill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spc="150" dirty="0" smtClean="0"/>
              <a:t>Editable map</a:t>
            </a:r>
            <a:endParaRPr lang="en-US" spc="150" dirty="0"/>
          </a:p>
        </p:txBody>
      </p:sp>
    </p:spTree>
    <p:extLst>
      <p:ext uri="{BB962C8B-B14F-4D97-AF65-F5344CB8AC3E}">
        <p14:creationId xmlns:p14="http://schemas.microsoft.com/office/powerpoint/2010/main" val="32651882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Dotted World Map for </a:t>
            </a:r>
            <a:r>
              <a:rPr lang="en-US" dirty="0" smtClean="0"/>
              <a:t>PowerPoint</a:t>
            </a:r>
            <a:endParaRPr lang="en-US" dirty="0"/>
          </a:p>
        </p:txBody>
      </p:sp>
      <p:grpSp>
        <p:nvGrpSpPr>
          <p:cNvPr id="3112" name="Group 3111"/>
          <p:cNvGrpSpPr/>
          <p:nvPr/>
        </p:nvGrpSpPr>
        <p:grpSpPr>
          <a:xfrm>
            <a:off x="1184275" y="1434193"/>
            <a:ext cx="9823451" cy="4667251"/>
            <a:chOff x="1184275" y="1289050"/>
            <a:chExt cx="9823451" cy="4667251"/>
          </a:xfrm>
          <a:solidFill>
            <a:schemeClr val="bg1"/>
          </a:solidFill>
        </p:grpSpPr>
        <p:sp>
          <p:nvSpPr>
            <p:cNvPr id="2912" name="Freeform 5"/>
            <p:cNvSpPr>
              <a:spLocks/>
            </p:cNvSpPr>
            <p:nvPr/>
          </p:nvSpPr>
          <p:spPr bwMode="auto">
            <a:xfrm>
              <a:off x="57975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Freeform 6"/>
            <p:cNvSpPr>
              <a:spLocks/>
            </p:cNvSpPr>
            <p:nvPr/>
          </p:nvSpPr>
          <p:spPr bwMode="auto">
            <a:xfrm>
              <a:off x="57975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Freeform 7"/>
            <p:cNvSpPr>
              <a:spLocks/>
            </p:cNvSpPr>
            <p:nvPr/>
          </p:nvSpPr>
          <p:spPr bwMode="auto">
            <a:xfrm>
              <a:off x="58674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Freeform 8"/>
            <p:cNvSpPr>
              <a:spLocks/>
            </p:cNvSpPr>
            <p:nvPr/>
          </p:nvSpPr>
          <p:spPr bwMode="auto">
            <a:xfrm>
              <a:off x="58674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Freeform 9"/>
            <p:cNvSpPr>
              <a:spLocks/>
            </p:cNvSpPr>
            <p:nvPr/>
          </p:nvSpPr>
          <p:spPr bwMode="auto">
            <a:xfrm>
              <a:off x="59372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Freeform 10"/>
            <p:cNvSpPr>
              <a:spLocks/>
            </p:cNvSpPr>
            <p:nvPr/>
          </p:nvSpPr>
          <p:spPr bwMode="auto">
            <a:xfrm>
              <a:off x="59372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Freeform 11"/>
            <p:cNvSpPr>
              <a:spLocks/>
            </p:cNvSpPr>
            <p:nvPr/>
          </p:nvSpPr>
          <p:spPr bwMode="auto">
            <a:xfrm>
              <a:off x="60086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Freeform 12"/>
            <p:cNvSpPr>
              <a:spLocks/>
            </p:cNvSpPr>
            <p:nvPr/>
          </p:nvSpPr>
          <p:spPr bwMode="auto">
            <a:xfrm>
              <a:off x="60086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Freeform 13"/>
            <p:cNvSpPr>
              <a:spLocks/>
            </p:cNvSpPr>
            <p:nvPr/>
          </p:nvSpPr>
          <p:spPr bwMode="auto">
            <a:xfrm>
              <a:off x="607695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Freeform 14"/>
            <p:cNvSpPr>
              <a:spLocks/>
            </p:cNvSpPr>
            <p:nvPr/>
          </p:nvSpPr>
          <p:spPr bwMode="auto">
            <a:xfrm>
              <a:off x="607695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Freeform 15"/>
            <p:cNvSpPr>
              <a:spLocks/>
            </p:cNvSpPr>
            <p:nvPr/>
          </p:nvSpPr>
          <p:spPr bwMode="auto">
            <a:xfrm>
              <a:off x="57975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Freeform 16"/>
            <p:cNvSpPr>
              <a:spLocks/>
            </p:cNvSpPr>
            <p:nvPr/>
          </p:nvSpPr>
          <p:spPr bwMode="auto">
            <a:xfrm>
              <a:off x="57975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Freeform 17"/>
            <p:cNvSpPr>
              <a:spLocks/>
            </p:cNvSpPr>
            <p:nvPr/>
          </p:nvSpPr>
          <p:spPr bwMode="auto">
            <a:xfrm>
              <a:off x="58674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Freeform 18"/>
            <p:cNvSpPr>
              <a:spLocks/>
            </p:cNvSpPr>
            <p:nvPr/>
          </p:nvSpPr>
          <p:spPr bwMode="auto">
            <a:xfrm>
              <a:off x="58674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Freeform 19"/>
            <p:cNvSpPr>
              <a:spLocks/>
            </p:cNvSpPr>
            <p:nvPr/>
          </p:nvSpPr>
          <p:spPr bwMode="auto">
            <a:xfrm>
              <a:off x="59372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Freeform 20"/>
            <p:cNvSpPr>
              <a:spLocks/>
            </p:cNvSpPr>
            <p:nvPr/>
          </p:nvSpPr>
          <p:spPr bwMode="auto">
            <a:xfrm>
              <a:off x="59372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Freeform 21"/>
            <p:cNvSpPr>
              <a:spLocks/>
            </p:cNvSpPr>
            <p:nvPr/>
          </p:nvSpPr>
          <p:spPr bwMode="auto">
            <a:xfrm>
              <a:off x="60086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Freeform 22"/>
            <p:cNvSpPr>
              <a:spLocks/>
            </p:cNvSpPr>
            <p:nvPr/>
          </p:nvSpPr>
          <p:spPr bwMode="auto">
            <a:xfrm>
              <a:off x="60086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Freeform 23"/>
            <p:cNvSpPr>
              <a:spLocks/>
            </p:cNvSpPr>
            <p:nvPr/>
          </p:nvSpPr>
          <p:spPr bwMode="auto">
            <a:xfrm>
              <a:off x="607695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Freeform 24"/>
            <p:cNvSpPr>
              <a:spLocks/>
            </p:cNvSpPr>
            <p:nvPr/>
          </p:nvSpPr>
          <p:spPr bwMode="auto">
            <a:xfrm>
              <a:off x="607695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Freeform 25"/>
            <p:cNvSpPr>
              <a:spLocks/>
            </p:cNvSpPr>
            <p:nvPr/>
          </p:nvSpPr>
          <p:spPr bwMode="auto">
            <a:xfrm>
              <a:off x="57975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Freeform 26"/>
            <p:cNvSpPr>
              <a:spLocks/>
            </p:cNvSpPr>
            <p:nvPr/>
          </p:nvSpPr>
          <p:spPr bwMode="auto">
            <a:xfrm>
              <a:off x="57975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Freeform 27"/>
            <p:cNvSpPr>
              <a:spLocks/>
            </p:cNvSpPr>
            <p:nvPr/>
          </p:nvSpPr>
          <p:spPr bwMode="auto">
            <a:xfrm>
              <a:off x="58674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Freeform 28"/>
            <p:cNvSpPr>
              <a:spLocks/>
            </p:cNvSpPr>
            <p:nvPr/>
          </p:nvSpPr>
          <p:spPr bwMode="auto">
            <a:xfrm>
              <a:off x="58674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Freeform 29"/>
            <p:cNvSpPr>
              <a:spLocks/>
            </p:cNvSpPr>
            <p:nvPr/>
          </p:nvSpPr>
          <p:spPr bwMode="auto">
            <a:xfrm>
              <a:off x="59372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Freeform 30"/>
            <p:cNvSpPr>
              <a:spLocks/>
            </p:cNvSpPr>
            <p:nvPr/>
          </p:nvSpPr>
          <p:spPr bwMode="auto">
            <a:xfrm>
              <a:off x="59372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Freeform 31"/>
            <p:cNvSpPr>
              <a:spLocks/>
            </p:cNvSpPr>
            <p:nvPr/>
          </p:nvSpPr>
          <p:spPr bwMode="auto">
            <a:xfrm>
              <a:off x="60086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Freeform 32"/>
            <p:cNvSpPr>
              <a:spLocks/>
            </p:cNvSpPr>
            <p:nvPr/>
          </p:nvSpPr>
          <p:spPr bwMode="auto">
            <a:xfrm>
              <a:off x="60086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Freeform 33"/>
            <p:cNvSpPr>
              <a:spLocks/>
            </p:cNvSpPr>
            <p:nvPr/>
          </p:nvSpPr>
          <p:spPr bwMode="auto">
            <a:xfrm>
              <a:off x="607695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Freeform 34"/>
            <p:cNvSpPr>
              <a:spLocks/>
            </p:cNvSpPr>
            <p:nvPr/>
          </p:nvSpPr>
          <p:spPr bwMode="auto">
            <a:xfrm>
              <a:off x="607695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Freeform 35"/>
            <p:cNvSpPr>
              <a:spLocks/>
            </p:cNvSpPr>
            <p:nvPr/>
          </p:nvSpPr>
          <p:spPr bwMode="auto">
            <a:xfrm>
              <a:off x="57975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Freeform 36"/>
            <p:cNvSpPr>
              <a:spLocks/>
            </p:cNvSpPr>
            <p:nvPr/>
          </p:nvSpPr>
          <p:spPr bwMode="auto">
            <a:xfrm>
              <a:off x="57975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Freeform 37"/>
            <p:cNvSpPr>
              <a:spLocks/>
            </p:cNvSpPr>
            <p:nvPr/>
          </p:nvSpPr>
          <p:spPr bwMode="auto">
            <a:xfrm>
              <a:off x="58674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Freeform 38"/>
            <p:cNvSpPr>
              <a:spLocks/>
            </p:cNvSpPr>
            <p:nvPr/>
          </p:nvSpPr>
          <p:spPr bwMode="auto">
            <a:xfrm>
              <a:off x="58674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Freeform 39"/>
            <p:cNvSpPr>
              <a:spLocks/>
            </p:cNvSpPr>
            <p:nvPr/>
          </p:nvSpPr>
          <p:spPr bwMode="auto">
            <a:xfrm>
              <a:off x="59372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Freeform 40"/>
            <p:cNvSpPr>
              <a:spLocks/>
            </p:cNvSpPr>
            <p:nvPr/>
          </p:nvSpPr>
          <p:spPr bwMode="auto">
            <a:xfrm>
              <a:off x="59372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Freeform 41"/>
            <p:cNvSpPr>
              <a:spLocks/>
            </p:cNvSpPr>
            <p:nvPr/>
          </p:nvSpPr>
          <p:spPr bwMode="auto">
            <a:xfrm>
              <a:off x="60086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Freeform 42"/>
            <p:cNvSpPr>
              <a:spLocks/>
            </p:cNvSpPr>
            <p:nvPr/>
          </p:nvSpPr>
          <p:spPr bwMode="auto">
            <a:xfrm>
              <a:off x="60086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Freeform 43"/>
            <p:cNvSpPr>
              <a:spLocks/>
            </p:cNvSpPr>
            <p:nvPr/>
          </p:nvSpPr>
          <p:spPr bwMode="auto">
            <a:xfrm>
              <a:off x="607695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Freeform 44"/>
            <p:cNvSpPr>
              <a:spLocks/>
            </p:cNvSpPr>
            <p:nvPr/>
          </p:nvSpPr>
          <p:spPr bwMode="auto">
            <a:xfrm>
              <a:off x="607695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Freeform 45"/>
            <p:cNvSpPr>
              <a:spLocks/>
            </p:cNvSpPr>
            <p:nvPr/>
          </p:nvSpPr>
          <p:spPr bwMode="auto">
            <a:xfrm>
              <a:off x="54483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Freeform 46"/>
            <p:cNvSpPr>
              <a:spLocks/>
            </p:cNvSpPr>
            <p:nvPr/>
          </p:nvSpPr>
          <p:spPr bwMode="auto">
            <a:xfrm>
              <a:off x="54483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Freeform 47"/>
            <p:cNvSpPr>
              <a:spLocks/>
            </p:cNvSpPr>
            <p:nvPr/>
          </p:nvSpPr>
          <p:spPr bwMode="auto">
            <a:xfrm>
              <a:off x="55181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Freeform 48"/>
            <p:cNvSpPr>
              <a:spLocks/>
            </p:cNvSpPr>
            <p:nvPr/>
          </p:nvSpPr>
          <p:spPr bwMode="auto">
            <a:xfrm>
              <a:off x="55181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Freeform 49"/>
            <p:cNvSpPr>
              <a:spLocks/>
            </p:cNvSpPr>
            <p:nvPr/>
          </p:nvSpPr>
          <p:spPr bwMode="auto">
            <a:xfrm>
              <a:off x="5588001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Freeform 50"/>
            <p:cNvSpPr>
              <a:spLocks/>
            </p:cNvSpPr>
            <p:nvPr/>
          </p:nvSpPr>
          <p:spPr bwMode="auto">
            <a:xfrm>
              <a:off x="5588001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Freeform 51"/>
            <p:cNvSpPr>
              <a:spLocks/>
            </p:cNvSpPr>
            <p:nvPr/>
          </p:nvSpPr>
          <p:spPr bwMode="auto">
            <a:xfrm>
              <a:off x="565785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Freeform 52"/>
            <p:cNvSpPr>
              <a:spLocks/>
            </p:cNvSpPr>
            <p:nvPr/>
          </p:nvSpPr>
          <p:spPr bwMode="auto">
            <a:xfrm>
              <a:off x="565785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Freeform 53"/>
            <p:cNvSpPr>
              <a:spLocks/>
            </p:cNvSpPr>
            <p:nvPr/>
          </p:nvSpPr>
          <p:spPr bwMode="auto">
            <a:xfrm>
              <a:off x="57277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Freeform 54"/>
            <p:cNvSpPr>
              <a:spLocks/>
            </p:cNvSpPr>
            <p:nvPr/>
          </p:nvSpPr>
          <p:spPr bwMode="auto">
            <a:xfrm>
              <a:off x="57277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Freeform 55"/>
            <p:cNvSpPr>
              <a:spLocks/>
            </p:cNvSpPr>
            <p:nvPr/>
          </p:nvSpPr>
          <p:spPr bwMode="auto">
            <a:xfrm>
              <a:off x="54483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Freeform 56"/>
            <p:cNvSpPr>
              <a:spLocks/>
            </p:cNvSpPr>
            <p:nvPr/>
          </p:nvSpPr>
          <p:spPr bwMode="auto">
            <a:xfrm>
              <a:off x="54483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Freeform 57"/>
            <p:cNvSpPr>
              <a:spLocks/>
            </p:cNvSpPr>
            <p:nvPr/>
          </p:nvSpPr>
          <p:spPr bwMode="auto">
            <a:xfrm>
              <a:off x="55181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Freeform 58"/>
            <p:cNvSpPr>
              <a:spLocks/>
            </p:cNvSpPr>
            <p:nvPr/>
          </p:nvSpPr>
          <p:spPr bwMode="auto">
            <a:xfrm>
              <a:off x="55181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Freeform 59"/>
            <p:cNvSpPr>
              <a:spLocks/>
            </p:cNvSpPr>
            <p:nvPr/>
          </p:nvSpPr>
          <p:spPr bwMode="auto">
            <a:xfrm>
              <a:off x="5588001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Freeform 60"/>
            <p:cNvSpPr>
              <a:spLocks/>
            </p:cNvSpPr>
            <p:nvPr/>
          </p:nvSpPr>
          <p:spPr bwMode="auto">
            <a:xfrm>
              <a:off x="5588001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Freeform 61"/>
            <p:cNvSpPr>
              <a:spLocks/>
            </p:cNvSpPr>
            <p:nvPr/>
          </p:nvSpPr>
          <p:spPr bwMode="auto">
            <a:xfrm>
              <a:off x="56578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Freeform 62"/>
            <p:cNvSpPr>
              <a:spLocks/>
            </p:cNvSpPr>
            <p:nvPr/>
          </p:nvSpPr>
          <p:spPr bwMode="auto">
            <a:xfrm>
              <a:off x="56578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Freeform 63"/>
            <p:cNvSpPr>
              <a:spLocks/>
            </p:cNvSpPr>
            <p:nvPr/>
          </p:nvSpPr>
          <p:spPr bwMode="auto">
            <a:xfrm>
              <a:off x="57277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Freeform 64"/>
            <p:cNvSpPr>
              <a:spLocks/>
            </p:cNvSpPr>
            <p:nvPr/>
          </p:nvSpPr>
          <p:spPr bwMode="auto">
            <a:xfrm>
              <a:off x="57277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Freeform 65"/>
            <p:cNvSpPr>
              <a:spLocks/>
            </p:cNvSpPr>
            <p:nvPr/>
          </p:nvSpPr>
          <p:spPr bwMode="auto">
            <a:xfrm>
              <a:off x="54483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Freeform 66"/>
            <p:cNvSpPr>
              <a:spLocks/>
            </p:cNvSpPr>
            <p:nvPr/>
          </p:nvSpPr>
          <p:spPr bwMode="auto">
            <a:xfrm>
              <a:off x="54483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Freeform 67"/>
            <p:cNvSpPr>
              <a:spLocks/>
            </p:cNvSpPr>
            <p:nvPr/>
          </p:nvSpPr>
          <p:spPr bwMode="auto">
            <a:xfrm>
              <a:off x="55181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Freeform 68"/>
            <p:cNvSpPr>
              <a:spLocks/>
            </p:cNvSpPr>
            <p:nvPr/>
          </p:nvSpPr>
          <p:spPr bwMode="auto">
            <a:xfrm>
              <a:off x="55181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Freeform 69"/>
            <p:cNvSpPr>
              <a:spLocks/>
            </p:cNvSpPr>
            <p:nvPr/>
          </p:nvSpPr>
          <p:spPr bwMode="auto">
            <a:xfrm>
              <a:off x="5588001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Freeform 70"/>
            <p:cNvSpPr>
              <a:spLocks/>
            </p:cNvSpPr>
            <p:nvPr/>
          </p:nvSpPr>
          <p:spPr bwMode="auto">
            <a:xfrm>
              <a:off x="5588001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Freeform 71"/>
            <p:cNvSpPr>
              <a:spLocks/>
            </p:cNvSpPr>
            <p:nvPr/>
          </p:nvSpPr>
          <p:spPr bwMode="auto">
            <a:xfrm>
              <a:off x="56578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Freeform 72"/>
            <p:cNvSpPr>
              <a:spLocks/>
            </p:cNvSpPr>
            <p:nvPr/>
          </p:nvSpPr>
          <p:spPr bwMode="auto">
            <a:xfrm>
              <a:off x="56578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Freeform 73"/>
            <p:cNvSpPr>
              <a:spLocks/>
            </p:cNvSpPr>
            <p:nvPr/>
          </p:nvSpPr>
          <p:spPr bwMode="auto">
            <a:xfrm>
              <a:off x="57277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Freeform 74"/>
            <p:cNvSpPr>
              <a:spLocks/>
            </p:cNvSpPr>
            <p:nvPr/>
          </p:nvSpPr>
          <p:spPr bwMode="auto">
            <a:xfrm>
              <a:off x="57277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Freeform 75"/>
            <p:cNvSpPr>
              <a:spLocks/>
            </p:cNvSpPr>
            <p:nvPr/>
          </p:nvSpPr>
          <p:spPr bwMode="auto">
            <a:xfrm>
              <a:off x="523716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Freeform 76"/>
            <p:cNvSpPr>
              <a:spLocks/>
            </p:cNvSpPr>
            <p:nvPr/>
          </p:nvSpPr>
          <p:spPr bwMode="auto">
            <a:xfrm>
              <a:off x="52371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Freeform 77"/>
            <p:cNvSpPr>
              <a:spLocks/>
            </p:cNvSpPr>
            <p:nvPr/>
          </p:nvSpPr>
          <p:spPr bwMode="auto">
            <a:xfrm>
              <a:off x="5307013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Freeform 78"/>
            <p:cNvSpPr>
              <a:spLocks/>
            </p:cNvSpPr>
            <p:nvPr/>
          </p:nvSpPr>
          <p:spPr bwMode="auto">
            <a:xfrm>
              <a:off x="5307013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Freeform 79"/>
            <p:cNvSpPr>
              <a:spLocks/>
            </p:cNvSpPr>
            <p:nvPr/>
          </p:nvSpPr>
          <p:spPr bwMode="auto">
            <a:xfrm>
              <a:off x="5376863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Freeform 80"/>
            <p:cNvSpPr>
              <a:spLocks/>
            </p:cNvSpPr>
            <p:nvPr/>
          </p:nvSpPr>
          <p:spPr bwMode="auto">
            <a:xfrm>
              <a:off x="5376863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Freeform 81"/>
            <p:cNvSpPr>
              <a:spLocks/>
            </p:cNvSpPr>
            <p:nvPr/>
          </p:nvSpPr>
          <p:spPr bwMode="auto">
            <a:xfrm>
              <a:off x="523716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Freeform 82"/>
            <p:cNvSpPr>
              <a:spLocks/>
            </p:cNvSpPr>
            <p:nvPr/>
          </p:nvSpPr>
          <p:spPr bwMode="auto">
            <a:xfrm>
              <a:off x="523716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Freeform 83"/>
            <p:cNvSpPr>
              <a:spLocks/>
            </p:cNvSpPr>
            <p:nvPr/>
          </p:nvSpPr>
          <p:spPr bwMode="auto">
            <a:xfrm>
              <a:off x="5307013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Freeform 84"/>
            <p:cNvSpPr>
              <a:spLocks/>
            </p:cNvSpPr>
            <p:nvPr/>
          </p:nvSpPr>
          <p:spPr bwMode="auto">
            <a:xfrm>
              <a:off x="5307013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Freeform 85"/>
            <p:cNvSpPr>
              <a:spLocks/>
            </p:cNvSpPr>
            <p:nvPr/>
          </p:nvSpPr>
          <p:spPr bwMode="auto">
            <a:xfrm>
              <a:off x="5376863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Freeform 86"/>
            <p:cNvSpPr>
              <a:spLocks/>
            </p:cNvSpPr>
            <p:nvPr/>
          </p:nvSpPr>
          <p:spPr bwMode="auto">
            <a:xfrm>
              <a:off x="5376863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Freeform 87"/>
            <p:cNvSpPr>
              <a:spLocks/>
            </p:cNvSpPr>
            <p:nvPr/>
          </p:nvSpPr>
          <p:spPr bwMode="auto">
            <a:xfrm>
              <a:off x="523716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Freeform 88"/>
            <p:cNvSpPr>
              <a:spLocks/>
            </p:cNvSpPr>
            <p:nvPr/>
          </p:nvSpPr>
          <p:spPr bwMode="auto">
            <a:xfrm>
              <a:off x="523716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Freeform 89"/>
            <p:cNvSpPr>
              <a:spLocks/>
            </p:cNvSpPr>
            <p:nvPr/>
          </p:nvSpPr>
          <p:spPr bwMode="auto">
            <a:xfrm>
              <a:off x="5307013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Freeform 90"/>
            <p:cNvSpPr>
              <a:spLocks/>
            </p:cNvSpPr>
            <p:nvPr/>
          </p:nvSpPr>
          <p:spPr bwMode="auto">
            <a:xfrm>
              <a:off x="5307013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Freeform 91"/>
            <p:cNvSpPr>
              <a:spLocks/>
            </p:cNvSpPr>
            <p:nvPr/>
          </p:nvSpPr>
          <p:spPr bwMode="auto">
            <a:xfrm>
              <a:off x="5376863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Freeform 92"/>
            <p:cNvSpPr>
              <a:spLocks/>
            </p:cNvSpPr>
            <p:nvPr/>
          </p:nvSpPr>
          <p:spPr bwMode="auto">
            <a:xfrm>
              <a:off x="5376863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Freeform 93"/>
            <p:cNvSpPr>
              <a:spLocks/>
            </p:cNvSpPr>
            <p:nvPr/>
          </p:nvSpPr>
          <p:spPr bwMode="auto">
            <a:xfrm>
              <a:off x="4887913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Freeform 94"/>
            <p:cNvSpPr>
              <a:spLocks/>
            </p:cNvSpPr>
            <p:nvPr/>
          </p:nvSpPr>
          <p:spPr bwMode="auto">
            <a:xfrm>
              <a:off x="4887913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Freeform 95"/>
            <p:cNvSpPr>
              <a:spLocks/>
            </p:cNvSpPr>
            <p:nvPr/>
          </p:nvSpPr>
          <p:spPr bwMode="auto">
            <a:xfrm>
              <a:off x="4956176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Freeform 96"/>
            <p:cNvSpPr>
              <a:spLocks/>
            </p:cNvSpPr>
            <p:nvPr/>
          </p:nvSpPr>
          <p:spPr bwMode="auto">
            <a:xfrm>
              <a:off x="4956176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Freeform 97"/>
            <p:cNvSpPr>
              <a:spLocks/>
            </p:cNvSpPr>
            <p:nvPr/>
          </p:nvSpPr>
          <p:spPr bwMode="auto">
            <a:xfrm>
              <a:off x="502761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Freeform 98"/>
            <p:cNvSpPr>
              <a:spLocks/>
            </p:cNvSpPr>
            <p:nvPr/>
          </p:nvSpPr>
          <p:spPr bwMode="auto">
            <a:xfrm>
              <a:off x="502761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Freeform 99"/>
            <p:cNvSpPr>
              <a:spLocks/>
            </p:cNvSpPr>
            <p:nvPr/>
          </p:nvSpPr>
          <p:spPr bwMode="auto">
            <a:xfrm>
              <a:off x="5097463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Freeform 100"/>
            <p:cNvSpPr>
              <a:spLocks/>
            </p:cNvSpPr>
            <p:nvPr/>
          </p:nvSpPr>
          <p:spPr bwMode="auto">
            <a:xfrm>
              <a:off x="5097463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19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Freeform 101"/>
            <p:cNvSpPr>
              <a:spLocks/>
            </p:cNvSpPr>
            <p:nvPr/>
          </p:nvSpPr>
          <p:spPr bwMode="auto">
            <a:xfrm>
              <a:off x="5167313" y="33845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Freeform 102"/>
            <p:cNvSpPr>
              <a:spLocks/>
            </p:cNvSpPr>
            <p:nvPr/>
          </p:nvSpPr>
          <p:spPr bwMode="auto">
            <a:xfrm>
              <a:off x="516731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Freeform 103"/>
            <p:cNvSpPr>
              <a:spLocks/>
            </p:cNvSpPr>
            <p:nvPr/>
          </p:nvSpPr>
          <p:spPr bwMode="auto">
            <a:xfrm>
              <a:off x="48879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Freeform 104"/>
            <p:cNvSpPr>
              <a:spLocks/>
            </p:cNvSpPr>
            <p:nvPr/>
          </p:nvSpPr>
          <p:spPr bwMode="auto">
            <a:xfrm>
              <a:off x="48879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Freeform 105"/>
            <p:cNvSpPr>
              <a:spLocks/>
            </p:cNvSpPr>
            <p:nvPr/>
          </p:nvSpPr>
          <p:spPr bwMode="auto">
            <a:xfrm>
              <a:off x="4821238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Freeform 106"/>
            <p:cNvSpPr>
              <a:spLocks/>
            </p:cNvSpPr>
            <p:nvPr/>
          </p:nvSpPr>
          <p:spPr bwMode="auto">
            <a:xfrm>
              <a:off x="4821238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Freeform 107"/>
            <p:cNvSpPr>
              <a:spLocks/>
            </p:cNvSpPr>
            <p:nvPr/>
          </p:nvSpPr>
          <p:spPr bwMode="auto">
            <a:xfrm>
              <a:off x="4741863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Freeform 108"/>
            <p:cNvSpPr>
              <a:spLocks/>
            </p:cNvSpPr>
            <p:nvPr/>
          </p:nvSpPr>
          <p:spPr bwMode="auto">
            <a:xfrm>
              <a:off x="4821238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Freeform 109"/>
            <p:cNvSpPr>
              <a:spLocks/>
            </p:cNvSpPr>
            <p:nvPr/>
          </p:nvSpPr>
          <p:spPr bwMode="auto">
            <a:xfrm>
              <a:off x="4821238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Freeform 110"/>
            <p:cNvSpPr>
              <a:spLocks/>
            </p:cNvSpPr>
            <p:nvPr/>
          </p:nvSpPr>
          <p:spPr bwMode="auto">
            <a:xfrm>
              <a:off x="4956176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Freeform 111"/>
            <p:cNvSpPr>
              <a:spLocks/>
            </p:cNvSpPr>
            <p:nvPr/>
          </p:nvSpPr>
          <p:spPr bwMode="auto">
            <a:xfrm>
              <a:off x="4956176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Freeform 112"/>
            <p:cNvSpPr>
              <a:spLocks/>
            </p:cNvSpPr>
            <p:nvPr/>
          </p:nvSpPr>
          <p:spPr bwMode="auto">
            <a:xfrm>
              <a:off x="502761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Freeform 113"/>
            <p:cNvSpPr>
              <a:spLocks/>
            </p:cNvSpPr>
            <p:nvPr/>
          </p:nvSpPr>
          <p:spPr bwMode="auto">
            <a:xfrm>
              <a:off x="502761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Freeform 114"/>
            <p:cNvSpPr>
              <a:spLocks/>
            </p:cNvSpPr>
            <p:nvPr/>
          </p:nvSpPr>
          <p:spPr bwMode="auto">
            <a:xfrm>
              <a:off x="5097463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Freeform 115"/>
            <p:cNvSpPr>
              <a:spLocks/>
            </p:cNvSpPr>
            <p:nvPr/>
          </p:nvSpPr>
          <p:spPr bwMode="auto">
            <a:xfrm>
              <a:off x="5097463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Freeform 116"/>
            <p:cNvSpPr>
              <a:spLocks/>
            </p:cNvSpPr>
            <p:nvPr/>
          </p:nvSpPr>
          <p:spPr bwMode="auto">
            <a:xfrm>
              <a:off x="5167313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Freeform 117"/>
            <p:cNvSpPr>
              <a:spLocks/>
            </p:cNvSpPr>
            <p:nvPr/>
          </p:nvSpPr>
          <p:spPr bwMode="auto">
            <a:xfrm>
              <a:off x="5167313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Freeform 118"/>
            <p:cNvSpPr>
              <a:spLocks/>
            </p:cNvSpPr>
            <p:nvPr/>
          </p:nvSpPr>
          <p:spPr bwMode="auto">
            <a:xfrm>
              <a:off x="48879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Freeform 119"/>
            <p:cNvSpPr>
              <a:spLocks/>
            </p:cNvSpPr>
            <p:nvPr/>
          </p:nvSpPr>
          <p:spPr bwMode="auto">
            <a:xfrm>
              <a:off x="48879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Freeform 120"/>
            <p:cNvSpPr>
              <a:spLocks/>
            </p:cNvSpPr>
            <p:nvPr/>
          </p:nvSpPr>
          <p:spPr bwMode="auto">
            <a:xfrm>
              <a:off x="4956176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Freeform 121"/>
            <p:cNvSpPr>
              <a:spLocks/>
            </p:cNvSpPr>
            <p:nvPr/>
          </p:nvSpPr>
          <p:spPr bwMode="auto">
            <a:xfrm>
              <a:off x="4956176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Freeform 122"/>
            <p:cNvSpPr>
              <a:spLocks/>
            </p:cNvSpPr>
            <p:nvPr/>
          </p:nvSpPr>
          <p:spPr bwMode="auto">
            <a:xfrm>
              <a:off x="502761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Freeform 123"/>
            <p:cNvSpPr>
              <a:spLocks/>
            </p:cNvSpPr>
            <p:nvPr/>
          </p:nvSpPr>
          <p:spPr bwMode="auto">
            <a:xfrm>
              <a:off x="502761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Freeform 124"/>
            <p:cNvSpPr>
              <a:spLocks/>
            </p:cNvSpPr>
            <p:nvPr/>
          </p:nvSpPr>
          <p:spPr bwMode="auto">
            <a:xfrm>
              <a:off x="5097463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Freeform 125"/>
            <p:cNvSpPr>
              <a:spLocks/>
            </p:cNvSpPr>
            <p:nvPr/>
          </p:nvSpPr>
          <p:spPr bwMode="auto">
            <a:xfrm>
              <a:off x="5097463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Freeform 126"/>
            <p:cNvSpPr>
              <a:spLocks/>
            </p:cNvSpPr>
            <p:nvPr/>
          </p:nvSpPr>
          <p:spPr bwMode="auto">
            <a:xfrm>
              <a:off x="5167313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Freeform 127"/>
            <p:cNvSpPr>
              <a:spLocks/>
            </p:cNvSpPr>
            <p:nvPr/>
          </p:nvSpPr>
          <p:spPr bwMode="auto">
            <a:xfrm>
              <a:off x="5167313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Freeform 128"/>
            <p:cNvSpPr>
              <a:spLocks/>
            </p:cNvSpPr>
            <p:nvPr/>
          </p:nvSpPr>
          <p:spPr bwMode="auto">
            <a:xfrm>
              <a:off x="523716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Freeform 129"/>
            <p:cNvSpPr>
              <a:spLocks/>
            </p:cNvSpPr>
            <p:nvPr/>
          </p:nvSpPr>
          <p:spPr bwMode="auto">
            <a:xfrm>
              <a:off x="4956176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Freeform 130"/>
            <p:cNvSpPr>
              <a:spLocks/>
            </p:cNvSpPr>
            <p:nvPr/>
          </p:nvSpPr>
          <p:spPr bwMode="auto">
            <a:xfrm>
              <a:off x="502761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Freeform 131"/>
            <p:cNvSpPr>
              <a:spLocks/>
            </p:cNvSpPr>
            <p:nvPr/>
          </p:nvSpPr>
          <p:spPr bwMode="auto">
            <a:xfrm>
              <a:off x="5097463" y="38052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Freeform 132"/>
            <p:cNvSpPr>
              <a:spLocks/>
            </p:cNvSpPr>
            <p:nvPr/>
          </p:nvSpPr>
          <p:spPr bwMode="auto">
            <a:xfrm>
              <a:off x="5167313" y="38052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Freeform 133"/>
            <p:cNvSpPr>
              <a:spLocks/>
            </p:cNvSpPr>
            <p:nvPr/>
          </p:nvSpPr>
          <p:spPr bwMode="auto">
            <a:xfrm>
              <a:off x="54483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Freeform 134"/>
            <p:cNvSpPr>
              <a:spLocks/>
            </p:cNvSpPr>
            <p:nvPr/>
          </p:nvSpPr>
          <p:spPr bwMode="auto">
            <a:xfrm>
              <a:off x="55181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Freeform 135"/>
            <p:cNvSpPr>
              <a:spLocks/>
            </p:cNvSpPr>
            <p:nvPr/>
          </p:nvSpPr>
          <p:spPr bwMode="auto">
            <a:xfrm>
              <a:off x="5588001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Freeform 136"/>
            <p:cNvSpPr>
              <a:spLocks/>
            </p:cNvSpPr>
            <p:nvPr/>
          </p:nvSpPr>
          <p:spPr bwMode="auto">
            <a:xfrm>
              <a:off x="5588001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Freeform 137"/>
            <p:cNvSpPr>
              <a:spLocks/>
            </p:cNvSpPr>
            <p:nvPr/>
          </p:nvSpPr>
          <p:spPr bwMode="auto">
            <a:xfrm>
              <a:off x="56578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Freeform 138"/>
            <p:cNvSpPr>
              <a:spLocks/>
            </p:cNvSpPr>
            <p:nvPr/>
          </p:nvSpPr>
          <p:spPr bwMode="auto">
            <a:xfrm>
              <a:off x="56578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Freeform 139"/>
            <p:cNvSpPr>
              <a:spLocks/>
            </p:cNvSpPr>
            <p:nvPr/>
          </p:nvSpPr>
          <p:spPr bwMode="auto">
            <a:xfrm>
              <a:off x="57277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Freeform 140"/>
            <p:cNvSpPr>
              <a:spLocks/>
            </p:cNvSpPr>
            <p:nvPr/>
          </p:nvSpPr>
          <p:spPr bwMode="auto">
            <a:xfrm>
              <a:off x="57277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Freeform 141"/>
            <p:cNvSpPr>
              <a:spLocks/>
            </p:cNvSpPr>
            <p:nvPr/>
          </p:nvSpPr>
          <p:spPr bwMode="auto">
            <a:xfrm>
              <a:off x="57975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Freeform 142"/>
            <p:cNvSpPr>
              <a:spLocks/>
            </p:cNvSpPr>
            <p:nvPr/>
          </p:nvSpPr>
          <p:spPr bwMode="auto">
            <a:xfrm>
              <a:off x="57975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Freeform 143"/>
            <p:cNvSpPr>
              <a:spLocks/>
            </p:cNvSpPr>
            <p:nvPr/>
          </p:nvSpPr>
          <p:spPr bwMode="auto">
            <a:xfrm>
              <a:off x="586740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Freeform 144"/>
            <p:cNvSpPr>
              <a:spLocks/>
            </p:cNvSpPr>
            <p:nvPr/>
          </p:nvSpPr>
          <p:spPr bwMode="auto">
            <a:xfrm>
              <a:off x="58674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Freeform 145"/>
            <p:cNvSpPr>
              <a:spLocks/>
            </p:cNvSpPr>
            <p:nvPr/>
          </p:nvSpPr>
          <p:spPr bwMode="auto">
            <a:xfrm>
              <a:off x="59372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Freeform 146"/>
            <p:cNvSpPr>
              <a:spLocks/>
            </p:cNvSpPr>
            <p:nvPr/>
          </p:nvSpPr>
          <p:spPr bwMode="auto">
            <a:xfrm>
              <a:off x="59372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Freeform 147"/>
            <p:cNvSpPr>
              <a:spLocks/>
            </p:cNvSpPr>
            <p:nvPr/>
          </p:nvSpPr>
          <p:spPr bwMode="auto">
            <a:xfrm>
              <a:off x="6008688" y="3946525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Freeform 148"/>
            <p:cNvSpPr>
              <a:spLocks/>
            </p:cNvSpPr>
            <p:nvPr/>
          </p:nvSpPr>
          <p:spPr bwMode="auto">
            <a:xfrm>
              <a:off x="6008688" y="40163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Freeform 149"/>
            <p:cNvSpPr>
              <a:spLocks/>
            </p:cNvSpPr>
            <p:nvPr/>
          </p:nvSpPr>
          <p:spPr bwMode="auto">
            <a:xfrm>
              <a:off x="6076951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Freeform 150"/>
            <p:cNvSpPr>
              <a:spLocks/>
            </p:cNvSpPr>
            <p:nvPr/>
          </p:nvSpPr>
          <p:spPr bwMode="auto">
            <a:xfrm>
              <a:off x="6076951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Freeform 151"/>
            <p:cNvSpPr>
              <a:spLocks/>
            </p:cNvSpPr>
            <p:nvPr/>
          </p:nvSpPr>
          <p:spPr bwMode="auto">
            <a:xfrm>
              <a:off x="57975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Freeform 152"/>
            <p:cNvSpPr>
              <a:spLocks/>
            </p:cNvSpPr>
            <p:nvPr/>
          </p:nvSpPr>
          <p:spPr bwMode="auto">
            <a:xfrm>
              <a:off x="57975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Freeform 153"/>
            <p:cNvSpPr>
              <a:spLocks/>
            </p:cNvSpPr>
            <p:nvPr/>
          </p:nvSpPr>
          <p:spPr bwMode="auto">
            <a:xfrm>
              <a:off x="58674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Freeform 154"/>
            <p:cNvSpPr>
              <a:spLocks/>
            </p:cNvSpPr>
            <p:nvPr/>
          </p:nvSpPr>
          <p:spPr bwMode="auto">
            <a:xfrm>
              <a:off x="58674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Freeform 155"/>
            <p:cNvSpPr>
              <a:spLocks/>
            </p:cNvSpPr>
            <p:nvPr/>
          </p:nvSpPr>
          <p:spPr bwMode="auto">
            <a:xfrm>
              <a:off x="59372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Freeform 156"/>
            <p:cNvSpPr>
              <a:spLocks/>
            </p:cNvSpPr>
            <p:nvPr/>
          </p:nvSpPr>
          <p:spPr bwMode="auto">
            <a:xfrm>
              <a:off x="59372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Freeform 157"/>
            <p:cNvSpPr>
              <a:spLocks/>
            </p:cNvSpPr>
            <p:nvPr/>
          </p:nvSpPr>
          <p:spPr bwMode="auto">
            <a:xfrm>
              <a:off x="60086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Freeform 158"/>
            <p:cNvSpPr>
              <a:spLocks/>
            </p:cNvSpPr>
            <p:nvPr/>
          </p:nvSpPr>
          <p:spPr bwMode="auto">
            <a:xfrm>
              <a:off x="60086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Freeform 159"/>
            <p:cNvSpPr>
              <a:spLocks/>
            </p:cNvSpPr>
            <p:nvPr/>
          </p:nvSpPr>
          <p:spPr bwMode="auto">
            <a:xfrm>
              <a:off x="558800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Freeform 160"/>
            <p:cNvSpPr>
              <a:spLocks/>
            </p:cNvSpPr>
            <p:nvPr/>
          </p:nvSpPr>
          <p:spPr bwMode="auto">
            <a:xfrm>
              <a:off x="5657851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Freeform 161"/>
            <p:cNvSpPr>
              <a:spLocks/>
            </p:cNvSpPr>
            <p:nvPr/>
          </p:nvSpPr>
          <p:spPr bwMode="auto">
            <a:xfrm>
              <a:off x="5657851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Freeform 162"/>
            <p:cNvSpPr>
              <a:spLocks/>
            </p:cNvSpPr>
            <p:nvPr/>
          </p:nvSpPr>
          <p:spPr bwMode="auto">
            <a:xfrm>
              <a:off x="5729288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Freeform 163"/>
            <p:cNvSpPr>
              <a:spLocks/>
            </p:cNvSpPr>
            <p:nvPr/>
          </p:nvSpPr>
          <p:spPr bwMode="auto">
            <a:xfrm>
              <a:off x="5729288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Freeform 164"/>
            <p:cNvSpPr>
              <a:spLocks/>
            </p:cNvSpPr>
            <p:nvPr/>
          </p:nvSpPr>
          <p:spPr bwMode="auto">
            <a:xfrm>
              <a:off x="55880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Freeform 165"/>
            <p:cNvSpPr>
              <a:spLocks/>
            </p:cNvSpPr>
            <p:nvPr/>
          </p:nvSpPr>
          <p:spPr bwMode="auto">
            <a:xfrm>
              <a:off x="56578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Freeform 166"/>
            <p:cNvSpPr>
              <a:spLocks/>
            </p:cNvSpPr>
            <p:nvPr/>
          </p:nvSpPr>
          <p:spPr bwMode="auto">
            <a:xfrm>
              <a:off x="56578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Freeform 167"/>
            <p:cNvSpPr>
              <a:spLocks/>
            </p:cNvSpPr>
            <p:nvPr/>
          </p:nvSpPr>
          <p:spPr bwMode="auto">
            <a:xfrm>
              <a:off x="5729288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Freeform 168"/>
            <p:cNvSpPr>
              <a:spLocks/>
            </p:cNvSpPr>
            <p:nvPr/>
          </p:nvSpPr>
          <p:spPr bwMode="auto">
            <a:xfrm>
              <a:off x="5729288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Freeform 169"/>
            <p:cNvSpPr>
              <a:spLocks/>
            </p:cNvSpPr>
            <p:nvPr/>
          </p:nvSpPr>
          <p:spPr bwMode="auto">
            <a:xfrm>
              <a:off x="6076951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Freeform 170"/>
            <p:cNvSpPr>
              <a:spLocks/>
            </p:cNvSpPr>
            <p:nvPr/>
          </p:nvSpPr>
          <p:spPr bwMode="auto">
            <a:xfrm>
              <a:off x="6076951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Freeform 171"/>
            <p:cNvSpPr>
              <a:spLocks/>
            </p:cNvSpPr>
            <p:nvPr/>
          </p:nvSpPr>
          <p:spPr bwMode="auto">
            <a:xfrm>
              <a:off x="6146801" y="33845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Freeform 172"/>
            <p:cNvSpPr>
              <a:spLocks/>
            </p:cNvSpPr>
            <p:nvPr/>
          </p:nvSpPr>
          <p:spPr bwMode="auto">
            <a:xfrm>
              <a:off x="6146801" y="34559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Freeform 173"/>
            <p:cNvSpPr>
              <a:spLocks/>
            </p:cNvSpPr>
            <p:nvPr/>
          </p:nvSpPr>
          <p:spPr bwMode="auto">
            <a:xfrm>
              <a:off x="621665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Freeform 174"/>
            <p:cNvSpPr>
              <a:spLocks/>
            </p:cNvSpPr>
            <p:nvPr/>
          </p:nvSpPr>
          <p:spPr bwMode="auto">
            <a:xfrm>
              <a:off x="621665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Freeform 175"/>
            <p:cNvSpPr>
              <a:spLocks/>
            </p:cNvSpPr>
            <p:nvPr/>
          </p:nvSpPr>
          <p:spPr bwMode="auto">
            <a:xfrm>
              <a:off x="6286501" y="33845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Freeform 176"/>
            <p:cNvSpPr>
              <a:spLocks/>
            </p:cNvSpPr>
            <p:nvPr/>
          </p:nvSpPr>
          <p:spPr bwMode="auto">
            <a:xfrm>
              <a:off x="6286501" y="34559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Freeform 177"/>
            <p:cNvSpPr>
              <a:spLocks/>
            </p:cNvSpPr>
            <p:nvPr/>
          </p:nvSpPr>
          <p:spPr bwMode="auto">
            <a:xfrm>
              <a:off x="6357938" y="33845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Freeform 178"/>
            <p:cNvSpPr>
              <a:spLocks/>
            </p:cNvSpPr>
            <p:nvPr/>
          </p:nvSpPr>
          <p:spPr bwMode="auto">
            <a:xfrm>
              <a:off x="6357938" y="34559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Freeform 179"/>
            <p:cNvSpPr>
              <a:spLocks/>
            </p:cNvSpPr>
            <p:nvPr/>
          </p:nvSpPr>
          <p:spPr bwMode="auto">
            <a:xfrm>
              <a:off x="6427788" y="33845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Freeform 180"/>
            <p:cNvSpPr>
              <a:spLocks/>
            </p:cNvSpPr>
            <p:nvPr/>
          </p:nvSpPr>
          <p:spPr bwMode="auto">
            <a:xfrm>
              <a:off x="6427788" y="34559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Freeform 181"/>
            <p:cNvSpPr>
              <a:spLocks/>
            </p:cNvSpPr>
            <p:nvPr/>
          </p:nvSpPr>
          <p:spPr bwMode="auto">
            <a:xfrm>
              <a:off x="614680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Freeform 182"/>
            <p:cNvSpPr>
              <a:spLocks/>
            </p:cNvSpPr>
            <p:nvPr/>
          </p:nvSpPr>
          <p:spPr bwMode="auto">
            <a:xfrm>
              <a:off x="614680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Freeform 183"/>
            <p:cNvSpPr>
              <a:spLocks/>
            </p:cNvSpPr>
            <p:nvPr/>
          </p:nvSpPr>
          <p:spPr bwMode="auto">
            <a:xfrm>
              <a:off x="621665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Freeform 184"/>
            <p:cNvSpPr>
              <a:spLocks/>
            </p:cNvSpPr>
            <p:nvPr/>
          </p:nvSpPr>
          <p:spPr bwMode="auto">
            <a:xfrm>
              <a:off x="621665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2" name="Freeform 185"/>
            <p:cNvSpPr>
              <a:spLocks/>
            </p:cNvSpPr>
            <p:nvPr/>
          </p:nvSpPr>
          <p:spPr bwMode="auto">
            <a:xfrm>
              <a:off x="6286501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3" name="Freeform 186"/>
            <p:cNvSpPr>
              <a:spLocks/>
            </p:cNvSpPr>
            <p:nvPr/>
          </p:nvSpPr>
          <p:spPr bwMode="auto">
            <a:xfrm>
              <a:off x="6286501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4" name="Freeform 187"/>
            <p:cNvSpPr>
              <a:spLocks/>
            </p:cNvSpPr>
            <p:nvPr/>
          </p:nvSpPr>
          <p:spPr bwMode="auto">
            <a:xfrm>
              <a:off x="6357938" y="352583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5" name="Freeform 188"/>
            <p:cNvSpPr>
              <a:spLocks/>
            </p:cNvSpPr>
            <p:nvPr/>
          </p:nvSpPr>
          <p:spPr bwMode="auto">
            <a:xfrm>
              <a:off x="6357938" y="35972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6" name="Freeform 189"/>
            <p:cNvSpPr>
              <a:spLocks/>
            </p:cNvSpPr>
            <p:nvPr/>
          </p:nvSpPr>
          <p:spPr bwMode="auto">
            <a:xfrm>
              <a:off x="6427788" y="352583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7" name="Freeform 190"/>
            <p:cNvSpPr>
              <a:spLocks/>
            </p:cNvSpPr>
            <p:nvPr/>
          </p:nvSpPr>
          <p:spPr bwMode="auto">
            <a:xfrm>
              <a:off x="6427788" y="35972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8" name="Freeform 191"/>
            <p:cNvSpPr>
              <a:spLocks/>
            </p:cNvSpPr>
            <p:nvPr/>
          </p:nvSpPr>
          <p:spPr bwMode="auto">
            <a:xfrm>
              <a:off x="614680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9" name="Freeform 192"/>
            <p:cNvSpPr>
              <a:spLocks/>
            </p:cNvSpPr>
            <p:nvPr/>
          </p:nvSpPr>
          <p:spPr bwMode="auto">
            <a:xfrm>
              <a:off x="614680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0" name="Freeform 193"/>
            <p:cNvSpPr>
              <a:spLocks/>
            </p:cNvSpPr>
            <p:nvPr/>
          </p:nvSpPr>
          <p:spPr bwMode="auto">
            <a:xfrm>
              <a:off x="621665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1" name="Freeform 194"/>
            <p:cNvSpPr>
              <a:spLocks/>
            </p:cNvSpPr>
            <p:nvPr/>
          </p:nvSpPr>
          <p:spPr bwMode="auto">
            <a:xfrm>
              <a:off x="621665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2" name="Freeform 195"/>
            <p:cNvSpPr>
              <a:spLocks/>
            </p:cNvSpPr>
            <p:nvPr/>
          </p:nvSpPr>
          <p:spPr bwMode="auto">
            <a:xfrm>
              <a:off x="6286501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3" name="Freeform 196"/>
            <p:cNvSpPr>
              <a:spLocks/>
            </p:cNvSpPr>
            <p:nvPr/>
          </p:nvSpPr>
          <p:spPr bwMode="auto">
            <a:xfrm>
              <a:off x="6286501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4" name="Freeform 197"/>
            <p:cNvSpPr>
              <a:spLocks/>
            </p:cNvSpPr>
            <p:nvPr/>
          </p:nvSpPr>
          <p:spPr bwMode="auto">
            <a:xfrm>
              <a:off x="6357938" y="36639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5" name="Freeform 198"/>
            <p:cNvSpPr>
              <a:spLocks/>
            </p:cNvSpPr>
            <p:nvPr/>
          </p:nvSpPr>
          <p:spPr bwMode="auto">
            <a:xfrm>
              <a:off x="6357938" y="37338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6" name="Freeform 199"/>
            <p:cNvSpPr>
              <a:spLocks/>
            </p:cNvSpPr>
            <p:nvPr/>
          </p:nvSpPr>
          <p:spPr bwMode="auto">
            <a:xfrm>
              <a:off x="6427788" y="366395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7" name="Freeform 200"/>
            <p:cNvSpPr>
              <a:spLocks/>
            </p:cNvSpPr>
            <p:nvPr/>
          </p:nvSpPr>
          <p:spPr bwMode="auto">
            <a:xfrm>
              <a:off x="6427788" y="37338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8" name="Freeform 201"/>
            <p:cNvSpPr>
              <a:spLocks/>
            </p:cNvSpPr>
            <p:nvPr/>
          </p:nvSpPr>
          <p:spPr bwMode="auto">
            <a:xfrm>
              <a:off x="614680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9" name="Freeform 202"/>
            <p:cNvSpPr>
              <a:spLocks/>
            </p:cNvSpPr>
            <p:nvPr/>
          </p:nvSpPr>
          <p:spPr bwMode="auto">
            <a:xfrm>
              <a:off x="614680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0" name="Freeform 203"/>
            <p:cNvSpPr>
              <a:spLocks/>
            </p:cNvSpPr>
            <p:nvPr/>
          </p:nvSpPr>
          <p:spPr bwMode="auto">
            <a:xfrm>
              <a:off x="621665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1" name="Freeform 204"/>
            <p:cNvSpPr>
              <a:spLocks/>
            </p:cNvSpPr>
            <p:nvPr/>
          </p:nvSpPr>
          <p:spPr bwMode="auto">
            <a:xfrm>
              <a:off x="621665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206"/>
            <p:cNvSpPr>
              <a:spLocks/>
            </p:cNvSpPr>
            <p:nvPr/>
          </p:nvSpPr>
          <p:spPr bwMode="auto">
            <a:xfrm>
              <a:off x="6286501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207"/>
            <p:cNvSpPr>
              <a:spLocks/>
            </p:cNvSpPr>
            <p:nvPr/>
          </p:nvSpPr>
          <p:spPr bwMode="auto">
            <a:xfrm>
              <a:off x="6286501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208"/>
            <p:cNvSpPr>
              <a:spLocks/>
            </p:cNvSpPr>
            <p:nvPr/>
          </p:nvSpPr>
          <p:spPr bwMode="auto">
            <a:xfrm>
              <a:off x="6357938" y="3805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209"/>
            <p:cNvSpPr>
              <a:spLocks/>
            </p:cNvSpPr>
            <p:nvPr/>
          </p:nvSpPr>
          <p:spPr bwMode="auto">
            <a:xfrm>
              <a:off x="6357938" y="38750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Freeform 210"/>
            <p:cNvSpPr>
              <a:spLocks/>
            </p:cNvSpPr>
            <p:nvPr/>
          </p:nvSpPr>
          <p:spPr bwMode="auto">
            <a:xfrm>
              <a:off x="6427788" y="3805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Freeform 211"/>
            <p:cNvSpPr>
              <a:spLocks/>
            </p:cNvSpPr>
            <p:nvPr/>
          </p:nvSpPr>
          <p:spPr bwMode="auto">
            <a:xfrm>
              <a:off x="6427788" y="38750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212"/>
            <p:cNvSpPr>
              <a:spLocks/>
            </p:cNvSpPr>
            <p:nvPr/>
          </p:nvSpPr>
          <p:spPr bwMode="auto">
            <a:xfrm>
              <a:off x="6146801" y="3946526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213"/>
            <p:cNvSpPr>
              <a:spLocks/>
            </p:cNvSpPr>
            <p:nvPr/>
          </p:nvSpPr>
          <p:spPr bwMode="auto">
            <a:xfrm>
              <a:off x="6146801" y="40163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214"/>
            <p:cNvSpPr>
              <a:spLocks/>
            </p:cNvSpPr>
            <p:nvPr/>
          </p:nvSpPr>
          <p:spPr bwMode="auto">
            <a:xfrm>
              <a:off x="621665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215"/>
            <p:cNvSpPr>
              <a:spLocks/>
            </p:cNvSpPr>
            <p:nvPr/>
          </p:nvSpPr>
          <p:spPr bwMode="auto">
            <a:xfrm>
              <a:off x="621665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216"/>
            <p:cNvSpPr>
              <a:spLocks/>
            </p:cNvSpPr>
            <p:nvPr/>
          </p:nvSpPr>
          <p:spPr bwMode="auto">
            <a:xfrm>
              <a:off x="6286501" y="3946526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217"/>
            <p:cNvSpPr>
              <a:spLocks/>
            </p:cNvSpPr>
            <p:nvPr/>
          </p:nvSpPr>
          <p:spPr bwMode="auto">
            <a:xfrm>
              <a:off x="6286501" y="401637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218"/>
            <p:cNvSpPr>
              <a:spLocks/>
            </p:cNvSpPr>
            <p:nvPr/>
          </p:nvSpPr>
          <p:spPr bwMode="auto">
            <a:xfrm>
              <a:off x="6357938" y="3946526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219"/>
            <p:cNvSpPr>
              <a:spLocks/>
            </p:cNvSpPr>
            <p:nvPr/>
          </p:nvSpPr>
          <p:spPr bwMode="auto">
            <a:xfrm>
              <a:off x="6357938" y="40163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220"/>
            <p:cNvSpPr>
              <a:spLocks/>
            </p:cNvSpPr>
            <p:nvPr/>
          </p:nvSpPr>
          <p:spPr bwMode="auto">
            <a:xfrm>
              <a:off x="6427788" y="3946526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221"/>
            <p:cNvSpPr>
              <a:spLocks/>
            </p:cNvSpPr>
            <p:nvPr/>
          </p:nvSpPr>
          <p:spPr bwMode="auto">
            <a:xfrm>
              <a:off x="6427788" y="401637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222"/>
            <p:cNvSpPr>
              <a:spLocks/>
            </p:cNvSpPr>
            <p:nvPr/>
          </p:nvSpPr>
          <p:spPr bwMode="auto">
            <a:xfrm>
              <a:off x="6146801" y="40878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223"/>
            <p:cNvSpPr>
              <a:spLocks/>
            </p:cNvSpPr>
            <p:nvPr/>
          </p:nvSpPr>
          <p:spPr bwMode="auto">
            <a:xfrm>
              <a:off x="6146801" y="4157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224"/>
            <p:cNvSpPr>
              <a:spLocks/>
            </p:cNvSpPr>
            <p:nvPr/>
          </p:nvSpPr>
          <p:spPr bwMode="auto">
            <a:xfrm>
              <a:off x="621665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225"/>
            <p:cNvSpPr>
              <a:spLocks/>
            </p:cNvSpPr>
            <p:nvPr/>
          </p:nvSpPr>
          <p:spPr bwMode="auto">
            <a:xfrm>
              <a:off x="621665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226"/>
            <p:cNvSpPr>
              <a:spLocks/>
            </p:cNvSpPr>
            <p:nvPr/>
          </p:nvSpPr>
          <p:spPr bwMode="auto">
            <a:xfrm>
              <a:off x="6286501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227"/>
            <p:cNvSpPr>
              <a:spLocks/>
            </p:cNvSpPr>
            <p:nvPr/>
          </p:nvSpPr>
          <p:spPr bwMode="auto">
            <a:xfrm>
              <a:off x="6286501" y="4157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228"/>
            <p:cNvSpPr>
              <a:spLocks/>
            </p:cNvSpPr>
            <p:nvPr/>
          </p:nvSpPr>
          <p:spPr bwMode="auto">
            <a:xfrm>
              <a:off x="6357938" y="40878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Freeform 229"/>
            <p:cNvSpPr>
              <a:spLocks/>
            </p:cNvSpPr>
            <p:nvPr/>
          </p:nvSpPr>
          <p:spPr bwMode="auto">
            <a:xfrm>
              <a:off x="6357938" y="4157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Freeform 230"/>
            <p:cNvSpPr>
              <a:spLocks/>
            </p:cNvSpPr>
            <p:nvPr/>
          </p:nvSpPr>
          <p:spPr bwMode="auto">
            <a:xfrm>
              <a:off x="6427788" y="40878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Freeform 231"/>
            <p:cNvSpPr>
              <a:spLocks/>
            </p:cNvSpPr>
            <p:nvPr/>
          </p:nvSpPr>
          <p:spPr bwMode="auto">
            <a:xfrm>
              <a:off x="6427788" y="41576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Freeform 232"/>
            <p:cNvSpPr>
              <a:spLocks/>
            </p:cNvSpPr>
            <p:nvPr/>
          </p:nvSpPr>
          <p:spPr bwMode="auto">
            <a:xfrm>
              <a:off x="61468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Freeform 233"/>
            <p:cNvSpPr>
              <a:spLocks/>
            </p:cNvSpPr>
            <p:nvPr/>
          </p:nvSpPr>
          <p:spPr bwMode="auto">
            <a:xfrm>
              <a:off x="6146801" y="42989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Freeform 234"/>
            <p:cNvSpPr>
              <a:spLocks/>
            </p:cNvSpPr>
            <p:nvPr/>
          </p:nvSpPr>
          <p:spPr bwMode="auto">
            <a:xfrm>
              <a:off x="621665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Freeform 235"/>
            <p:cNvSpPr>
              <a:spLocks/>
            </p:cNvSpPr>
            <p:nvPr/>
          </p:nvSpPr>
          <p:spPr bwMode="auto">
            <a:xfrm>
              <a:off x="621665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Freeform 236"/>
            <p:cNvSpPr>
              <a:spLocks/>
            </p:cNvSpPr>
            <p:nvPr/>
          </p:nvSpPr>
          <p:spPr bwMode="auto">
            <a:xfrm>
              <a:off x="6286501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Freeform 237"/>
            <p:cNvSpPr>
              <a:spLocks/>
            </p:cNvSpPr>
            <p:nvPr/>
          </p:nvSpPr>
          <p:spPr bwMode="auto">
            <a:xfrm>
              <a:off x="6286501" y="42989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Freeform 238"/>
            <p:cNvSpPr>
              <a:spLocks/>
            </p:cNvSpPr>
            <p:nvPr/>
          </p:nvSpPr>
          <p:spPr bwMode="auto">
            <a:xfrm>
              <a:off x="6357938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Freeform 239"/>
            <p:cNvSpPr>
              <a:spLocks/>
            </p:cNvSpPr>
            <p:nvPr/>
          </p:nvSpPr>
          <p:spPr bwMode="auto">
            <a:xfrm>
              <a:off x="6357938" y="42989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Freeform 240"/>
            <p:cNvSpPr>
              <a:spLocks/>
            </p:cNvSpPr>
            <p:nvPr/>
          </p:nvSpPr>
          <p:spPr bwMode="auto">
            <a:xfrm>
              <a:off x="6427788" y="4227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Freeform 241"/>
            <p:cNvSpPr>
              <a:spLocks/>
            </p:cNvSpPr>
            <p:nvPr/>
          </p:nvSpPr>
          <p:spPr bwMode="auto">
            <a:xfrm>
              <a:off x="6427788" y="42989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Freeform 242"/>
            <p:cNvSpPr>
              <a:spLocks/>
            </p:cNvSpPr>
            <p:nvPr/>
          </p:nvSpPr>
          <p:spPr bwMode="auto">
            <a:xfrm>
              <a:off x="6146801" y="43688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Freeform 243"/>
            <p:cNvSpPr>
              <a:spLocks/>
            </p:cNvSpPr>
            <p:nvPr/>
          </p:nvSpPr>
          <p:spPr bwMode="auto">
            <a:xfrm>
              <a:off x="6146801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Freeform 244"/>
            <p:cNvSpPr>
              <a:spLocks/>
            </p:cNvSpPr>
            <p:nvPr/>
          </p:nvSpPr>
          <p:spPr bwMode="auto">
            <a:xfrm>
              <a:off x="621665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Freeform 245"/>
            <p:cNvSpPr>
              <a:spLocks/>
            </p:cNvSpPr>
            <p:nvPr/>
          </p:nvSpPr>
          <p:spPr bwMode="auto">
            <a:xfrm>
              <a:off x="621665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Freeform 246"/>
            <p:cNvSpPr>
              <a:spLocks/>
            </p:cNvSpPr>
            <p:nvPr/>
          </p:nvSpPr>
          <p:spPr bwMode="auto">
            <a:xfrm>
              <a:off x="6286501" y="43688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Freeform 247"/>
            <p:cNvSpPr>
              <a:spLocks/>
            </p:cNvSpPr>
            <p:nvPr/>
          </p:nvSpPr>
          <p:spPr bwMode="auto">
            <a:xfrm>
              <a:off x="6286501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Freeform 248"/>
            <p:cNvSpPr>
              <a:spLocks/>
            </p:cNvSpPr>
            <p:nvPr/>
          </p:nvSpPr>
          <p:spPr bwMode="auto">
            <a:xfrm>
              <a:off x="6357938" y="43688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Freeform 249"/>
            <p:cNvSpPr>
              <a:spLocks/>
            </p:cNvSpPr>
            <p:nvPr/>
          </p:nvSpPr>
          <p:spPr bwMode="auto">
            <a:xfrm>
              <a:off x="6357938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Freeform 250"/>
            <p:cNvSpPr>
              <a:spLocks/>
            </p:cNvSpPr>
            <p:nvPr/>
          </p:nvSpPr>
          <p:spPr bwMode="auto">
            <a:xfrm>
              <a:off x="6427788" y="4368801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Freeform 251"/>
            <p:cNvSpPr>
              <a:spLocks/>
            </p:cNvSpPr>
            <p:nvPr/>
          </p:nvSpPr>
          <p:spPr bwMode="auto">
            <a:xfrm>
              <a:off x="6427788" y="4440238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Freeform 252"/>
            <p:cNvSpPr>
              <a:spLocks/>
            </p:cNvSpPr>
            <p:nvPr/>
          </p:nvSpPr>
          <p:spPr bwMode="auto">
            <a:xfrm>
              <a:off x="6146801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Freeform 253"/>
            <p:cNvSpPr>
              <a:spLocks/>
            </p:cNvSpPr>
            <p:nvPr/>
          </p:nvSpPr>
          <p:spPr bwMode="auto">
            <a:xfrm>
              <a:off x="6146801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Freeform 254"/>
            <p:cNvSpPr>
              <a:spLocks/>
            </p:cNvSpPr>
            <p:nvPr/>
          </p:nvSpPr>
          <p:spPr bwMode="auto">
            <a:xfrm>
              <a:off x="621665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Freeform 255"/>
            <p:cNvSpPr>
              <a:spLocks/>
            </p:cNvSpPr>
            <p:nvPr/>
          </p:nvSpPr>
          <p:spPr bwMode="auto">
            <a:xfrm>
              <a:off x="621665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Freeform 256"/>
            <p:cNvSpPr>
              <a:spLocks/>
            </p:cNvSpPr>
            <p:nvPr/>
          </p:nvSpPr>
          <p:spPr bwMode="auto">
            <a:xfrm>
              <a:off x="6286501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Freeform 257"/>
            <p:cNvSpPr>
              <a:spLocks/>
            </p:cNvSpPr>
            <p:nvPr/>
          </p:nvSpPr>
          <p:spPr bwMode="auto">
            <a:xfrm>
              <a:off x="6286501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Freeform 258"/>
            <p:cNvSpPr>
              <a:spLocks/>
            </p:cNvSpPr>
            <p:nvPr/>
          </p:nvSpPr>
          <p:spPr bwMode="auto">
            <a:xfrm>
              <a:off x="6357938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Freeform 259"/>
            <p:cNvSpPr>
              <a:spLocks/>
            </p:cNvSpPr>
            <p:nvPr/>
          </p:nvSpPr>
          <p:spPr bwMode="auto">
            <a:xfrm>
              <a:off x="63579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Freeform 260"/>
            <p:cNvSpPr>
              <a:spLocks/>
            </p:cNvSpPr>
            <p:nvPr/>
          </p:nvSpPr>
          <p:spPr bwMode="auto">
            <a:xfrm>
              <a:off x="6427788" y="45069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Freeform 261"/>
            <p:cNvSpPr>
              <a:spLocks/>
            </p:cNvSpPr>
            <p:nvPr/>
          </p:nvSpPr>
          <p:spPr bwMode="auto">
            <a:xfrm>
              <a:off x="6427788" y="45767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Freeform 262"/>
            <p:cNvSpPr>
              <a:spLocks/>
            </p:cNvSpPr>
            <p:nvPr/>
          </p:nvSpPr>
          <p:spPr bwMode="auto">
            <a:xfrm>
              <a:off x="6146801" y="46482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Freeform 263"/>
            <p:cNvSpPr>
              <a:spLocks/>
            </p:cNvSpPr>
            <p:nvPr/>
          </p:nvSpPr>
          <p:spPr bwMode="auto">
            <a:xfrm>
              <a:off x="6146801" y="471805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Freeform 264"/>
            <p:cNvSpPr>
              <a:spLocks/>
            </p:cNvSpPr>
            <p:nvPr/>
          </p:nvSpPr>
          <p:spPr bwMode="auto">
            <a:xfrm>
              <a:off x="621665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Freeform 265"/>
            <p:cNvSpPr>
              <a:spLocks/>
            </p:cNvSpPr>
            <p:nvPr/>
          </p:nvSpPr>
          <p:spPr bwMode="auto">
            <a:xfrm>
              <a:off x="621665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Freeform 266"/>
            <p:cNvSpPr>
              <a:spLocks/>
            </p:cNvSpPr>
            <p:nvPr/>
          </p:nvSpPr>
          <p:spPr bwMode="auto">
            <a:xfrm>
              <a:off x="6286501" y="4648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Freeform 267"/>
            <p:cNvSpPr>
              <a:spLocks/>
            </p:cNvSpPr>
            <p:nvPr/>
          </p:nvSpPr>
          <p:spPr bwMode="auto">
            <a:xfrm>
              <a:off x="6286501" y="471805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Freeform 268"/>
            <p:cNvSpPr>
              <a:spLocks/>
            </p:cNvSpPr>
            <p:nvPr/>
          </p:nvSpPr>
          <p:spPr bwMode="auto">
            <a:xfrm>
              <a:off x="6357938" y="46482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Freeform 269"/>
            <p:cNvSpPr>
              <a:spLocks/>
            </p:cNvSpPr>
            <p:nvPr/>
          </p:nvSpPr>
          <p:spPr bwMode="auto">
            <a:xfrm>
              <a:off x="6357938" y="471805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Freeform 270"/>
            <p:cNvSpPr>
              <a:spLocks/>
            </p:cNvSpPr>
            <p:nvPr/>
          </p:nvSpPr>
          <p:spPr bwMode="auto">
            <a:xfrm>
              <a:off x="6427788" y="4648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2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Freeform 271"/>
            <p:cNvSpPr>
              <a:spLocks/>
            </p:cNvSpPr>
            <p:nvPr/>
          </p:nvSpPr>
          <p:spPr bwMode="auto">
            <a:xfrm>
              <a:off x="6497638" y="33845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Freeform 272"/>
            <p:cNvSpPr>
              <a:spLocks/>
            </p:cNvSpPr>
            <p:nvPr/>
          </p:nvSpPr>
          <p:spPr bwMode="auto">
            <a:xfrm>
              <a:off x="6497638" y="34559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Freeform 273"/>
            <p:cNvSpPr>
              <a:spLocks/>
            </p:cNvSpPr>
            <p:nvPr/>
          </p:nvSpPr>
          <p:spPr bwMode="auto">
            <a:xfrm>
              <a:off x="57975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Freeform 274"/>
            <p:cNvSpPr>
              <a:spLocks/>
            </p:cNvSpPr>
            <p:nvPr/>
          </p:nvSpPr>
          <p:spPr bwMode="auto">
            <a:xfrm>
              <a:off x="57975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Freeform 275"/>
            <p:cNvSpPr>
              <a:spLocks/>
            </p:cNvSpPr>
            <p:nvPr/>
          </p:nvSpPr>
          <p:spPr bwMode="auto">
            <a:xfrm>
              <a:off x="58674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Freeform 276"/>
            <p:cNvSpPr>
              <a:spLocks/>
            </p:cNvSpPr>
            <p:nvPr/>
          </p:nvSpPr>
          <p:spPr bwMode="auto">
            <a:xfrm>
              <a:off x="58674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Freeform 277"/>
            <p:cNvSpPr>
              <a:spLocks/>
            </p:cNvSpPr>
            <p:nvPr/>
          </p:nvSpPr>
          <p:spPr bwMode="auto">
            <a:xfrm>
              <a:off x="59372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Freeform 278"/>
            <p:cNvSpPr>
              <a:spLocks/>
            </p:cNvSpPr>
            <p:nvPr/>
          </p:nvSpPr>
          <p:spPr bwMode="auto">
            <a:xfrm>
              <a:off x="59372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Freeform 279"/>
            <p:cNvSpPr>
              <a:spLocks/>
            </p:cNvSpPr>
            <p:nvPr/>
          </p:nvSpPr>
          <p:spPr bwMode="auto">
            <a:xfrm>
              <a:off x="60086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Freeform 280"/>
            <p:cNvSpPr>
              <a:spLocks/>
            </p:cNvSpPr>
            <p:nvPr/>
          </p:nvSpPr>
          <p:spPr bwMode="auto">
            <a:xfrm>
              <a:off x="60086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Freeform 281"/>
            <p:cNvSpPr>
              <a:spLocks/>
            </p:cNvSpPr>
            <p:nvPr/>
          </p:nvSpPr>
          <p:spPr bwMode="auto">
            <a:xfrm>
              <a:off x="607695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Freeform 282"/>
            <p:cNvSpPr>
              <a:spLocks/>
            </p:cNvSpPr>
            <p:nvPr/>
          </p:nvSpPr>
          <p:spPr bwMode="auto">
            <a:xfrm>
              <a:off x="607695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Freeform 283"/>
            <p:cNvSpPr>
              <a:spLocks/>
            </p:cNvSpPr>
            <p:nvPr/>
          </p:nvSpPr>
          <p:spPr bwMode="auto">
            <a:xfrm>
              <a:off x="54483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Freeform 284"/>
            <p:cNvSpPr>
              <a:spLocks/>
            </p:cNvSpPr>
            <p:nvPr/>
          </p:nvSpPr>
          <p:spPr bwMode="auto">
            <a:xfrm>
              <a:off x="54483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Freeform 285"/>
            <p:cNvSpPr>
              <a:spLocks/>
            </p:cNvSpPr>
            <p:nvPr/>
          </p:nvSpPr>
          <p:spPr bwMode="auto">
            <a:xfrm>
              <a:off x="55181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Freeform 286"/>
            <p:cNvSpPr>
              <a:spLocks/>
            </p:cNvSpPr>
            <p:nvPr/>
          </p:nvSpPr>
          <p:spPr bwMode="auto">
            <a:xfrm>
              <a:off x="55181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Freeform 287"/>
            <p:cNvSpPr>
              <a:spLocks/>
            </p:cNvSpPr>
            <p:nvPr/>
          </p:nvSpPr>
          <p:spPr bwMode="auto">
            <a:xfrm>
              <a:off x="5588001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Freeform 288"/>
            <p:cNvSpPr>
              <a:spLocks/>
            </p:cNvSpPr>
            <p:nvPr/>
          </p:nvSpPr>
          <p:spPr bwMode="auto">
            <a:xfrm>
              <a:off x="5588001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Freeform 289"/>
            <p:cNvSpPr>
              <a:spLocks/>
            </p:cNvSpPr>
            <p:nvPr/>
          </p:nvSpPr>
          <p:spPr bwMode="auto">
            <a:xfrm>
              <a:off x="565785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Freeform 290"/>
            <p:cNvSpPr>
              <a:spLocks/>
            </p:cNvSpPr>
            <p:nvPr/>
          </p:nvSpPr>
          <p:spPr bwMode="auto">
            <a:xfrm>
              <a:off x="565785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Freeform 291"/>
            <p:cNvSpPr>
              <a:spLocks/>
            </p:cNvSpPr>
            <p:nvPr/>
          </p:nvSpPr>
          <p:spPr bwMode="auto">
            <a:xfrm>
              <a:off x="57277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Freeform 292"/>
            <p:cNvSpPr>
              <a:spLocks/>
            </p:cNvSpPr>
            <p:nvPr/>
          </p:nvSpPr>
          <p:spPr bwMode="auto">
            <a:xfrm>
              <a:off x="57277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Freeform 293"/>
            <p:cNvSpPr>
              <a:spLocks/>
            </p:cNvSpPr>
            <p:nvPr/>
          </p:nvSpPr>
          <p:spPr bwMode="auto">
            <a:xfrm>
              <a:off x="523716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Freeform 294"/>
            <p:cNvSpPr>
              <a:spLocks/>
            </p:cNvSpPr>
            <p:nvPr/>
          </p:nvSpPr>
          <p:spPr bwMode="auto">
            <a:xfrm>
              <a:off x="523716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Freeform 295"/>
            <p:cNvSpPr>
              <a:spLocks/>
            </p:cNvSpPr>
            <p:nvPr/>
          </p:nvSpPr>
          <p:spPr bwMode="auto">
            <a:xfrm>
              <a:off x="5307013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Freeform 296"/>
            <p:cNvSpPr>
              <a:spLocks/>
            </p:cNvSpPr>
            <p:nvPr/>
          </p:nvSpPr>
          <p:spPr bwMode="auto">
            <a:xfrm>
              <a:off x="5307013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Freeform 297"/>
            <p:cNvSpPr>
              <a:spLocks/>
            </p:cNvSpPr>
            <p:nvPr/>
          </p:nvSpPr>
          <p:spPr bwMode="auto">
            <a:xfrm>
              <a:off x="5376863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Freeform 298"/>
            <p:cNvSpPr>
              <a:spLocks/>
            </p:cNvSpPr>
            <p:nvPr/>
          </p:nvSpPr>
          <p:spPr bwMode="auto">
            <a:xfrm>
              <a:off x="5376863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Freeform 299"/>
            <p:cNvSpPr>
              <a:spLocks/>
            </p:cNvSpPr>
            <p:nvPr/>
          </p:nvSpPr>
          <p:spPr bwMode="auto">
            <a:xfrm>
              <a:off x="4887913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Freeform 300"/>
            <p:cNvSpPr>
              <a:spLocks/>
            </p:cNvSpPr>
            <p:nvPr/>
          </p:nvSpPr>
          <p:spPr bwMode="auto">
            <a:xfrm>
              <a:off x="4887913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Freeform 301"/>
            <p:cNvSpPr>
              <a:spLocks/>
            </p:cNvSpPr>
            <p:nvPr/>
          </p:nvSpPr>
          <p:spPr bwMode="auto">
            <a:xfrm>
              <a:off x="4956176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Freeform 302"/>
            <p:cNvSpPr>
              <a:spLocks/>
            </p:cNvSpPr>
            <p:nvPr/>
          </p:nvSpPr>
          <p:spPr bwMode="auto">
            <a:xfrm>
              <a:off x="4956176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Freeform 303"/>
            <p:cNvSpPr>
              <a:spLocks/>
            </p:cNvSpPr>
            <p:nvPr/>
          </p:nvSpPr>
          <p:spPr bwMode="auto">
            <a:xfrm>
              <a:off x="502761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Freeform 304"/>
            <p:cNvSpPr>
              <a:spLocks/>
            </p:cNvSpPr>
            <p:nvPr/>
          </p:nvSpPr>
          <p:spPr bwMode="auto">
            <a:xfrm>
              <a:off x="502761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Freeform 305"/>
            <p:cNvSpPr>
              <a:spLocks/>
            </p:cNvSpPr>
            <p:nvPr/>
          </p:nvSpPr>
          <p:spPr bwMode="auto">
            <a:xfrm>
              <a:off x="5097463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Freeform 306"/>
            <p:cNvSpPr>
              <a:spLocks/>
            </p:cNvSpPr>
            <p:nvPr/>
          </p:nvSpPr>
          <p:spPr bwMode="auto">
            <a:xfrm>
              <a:off x="5097463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Freeform 307"/>
            <p:cNvSpPr>
              <a:spLocks/>
            </p:cNvSpPr>
            <p:nvPr/>
          </p:nvSpPr>
          <p:spPr bwMode="auto">
            <a:xfrm>
              <a:off x="5167313" y="32464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Freeform 308"/>
            <p:cNvSpPr>
              <a:spLocks/>
            </p:cNvSpPr>
            <p:nvPr/>
          </p:nvSpPr>
          <p:spPr bwMode="auto">
            <a:xfrm>
              <a:off x="5167313" y="331787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Freeform 309"/>
            <p:cNvSpPr>
              <a:spLocks/>
            </p:cNvSpPr>
            <p:nvPr/>
          </p:nvSpPr>
          <p:spPr bwMode="auto">
            <a:xfrm>
              <a:off x="4821238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Freeform 310"/>
            <p:cNvSpPr>
              <a:spLocks/>
            </p:cNvSpPr>
            <p:nvPr/>
          </p:nvSpPr>
          <p:spPr bwMode="auto">
            <a:xfrm>
              <a:off x="4821238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Freeform 311"/>
            <p:cNvSpPr>
              <a:spLocks/>
            </p:cNvSpPr>
            <p:nvPr/>
          </p:nvSpPr>
          <p:spPr bwMode="auto">
            <a:xfrm>
              <a:off x="6146801" y="32464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Freeform 312"/>
            <p:cNvSpPr>
              <a:spLocks/>
            </p:cNvSpPr>
            <p:nvPr/>
          </p:nvSpPr>
          <p:spPr bwMode="auto">
            <a:xfrm>
              <a:off x="6146801" y="331787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Freeform 313"/>
            <p:cNvSpPr>
              <a:spLocks/>
            </p:cNvSpPr>
            <p:nvPr/>
          </p:nvSpPr>
          <p:spPr bwMode="auto">
            <a:xfrm>
              <a:off x="621665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Freeform 314"/>
            <p:cNvSpPr>
              <a:spLocks/>
            </p:cNvSpPr>
            <p:nvPr/>
          </p:nvSpPr>
          <p:spPr bwMode="auto">
            <a:xfrm>
              <a:off x="621665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Freeform 315"/>
            <p:cNvSpPr>
              <a:spLocks/>
            </p:cNvSpPr>
            <p:nvPr/>
          </p:nvSpPr>
          <p:spPr bwMode="auto">
            <a:xfrm>
              <a:off x="6286501" y="32464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Freeform 316"/>
            <p:cNvSpPr>
              <a:spLocks/>
            </p:cNvSpPr>
            <p:nvPr/>
          </p:nvSpPr>
          <p:spPr bwMode="auto">
            <a:xfrm>
              <a:off x="6286501" y="33178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Freeform 317"/>
            <p:cNvSpPr>
              <a:spLocks/>
            </p:cNvSpPr>
            <p:nvPr/>
          </p:nvSpPr>
          <p:spPr bwMode="auto">
            <a:xfrm>
              <a:off x="6357938" y="32464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Freeform 318"/>
            <p:cNvSpPr>
              <a:spLocks/>
            </p:cNvSpPr>
            <p:nvPr/>
          </p:nvSpPr>
          <p:spPr bwMode="auto">
            <a:xfrm>
              <a:off x="6357938" y="331787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Freeform 319"/>
            <p:cNvSpPr>
              <a:spLocks/>
            </p:cNvSpPr>
            <p:nvPr/>
          </p:nvSpPr>
          <p:spPr bwMode="auto">
            <a:xfrm>
              <a:off x="6427788" y="32464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Freeform 320"/>
            <p:cNvSpPr>
              <a:spLocks/>
            </p:cNvSpPr>
            <p:nvPr/>
          </p:nvSpPr>
          <p:spPr bwMode="auto">
            <a:xfrm>
              <a:off x="6427788" y="331787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Freeform 321"/>
            <p:cNvSpPr>
              <a:spLocks/>
            </p:cNvSpPr>
            <p:nvPr/>
          </p:nvSpPr>
          <p:spPr bwMode="auto">
            <a:xfrm>
              <a:off x="57975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Freeform 322"/>
            <p:cNvSpPr>
              <a:spLocks/>
            </p:cNvSpPr>
            <p:nvPr/>
          </p:nvSpPr>
          <p:spPr bwMode="auto">
            <a:xfrm>
              <a:off x="57975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Freeform 323"/>
            <p:cNvSpPr>
              <a:spLocks/>
            </p:cNvSpPr>
            <p:nvPr/>
          </p:nvSpPr>
          <p:spPr bwMode="auto">
            <a:xfrm>
              <a:off x="58674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Freeform 324"/>
            <p:cNvSpPr>
              <a:spLocks/>
            </p:cNvSpPr>
            <p:nvPr/>
          </p:nvSpPr>
          <p:spPr bwMode="auto">
            <a:xfrm>
              <a:off x="58674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Freeform 325"/>
            <p:cNvSpPr>
              <a:spLocks/>
            </p:cNvSpPr>
            <p:nvPr/>
          </p:nvSpPr>
          <p:spPr bwMode="auto">
            <a:xfrm>
              <a:off x="59372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Freeform 326"/>
            <p:cNvSpPr>
              <a:spLocks/>
            </p:cNvSpPr>
            <p:nvPr/>
          </p:nvSpPr>
          <p:spPr bwMode="auto">
            <a:xfrm>
              <a:off x="59372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Freeform 327"/>
            <p:cNvSpPr>
              <a:spLocks/>
            </p:cNvSpPr>
            <p:nvPr/>
          </p:nvSpPr>
          <p:spPr bwMode="auto">
            <a:xfrm>
              <a:off x="6008688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Freeform 328"/>
            <p:cNvSpPr>
              <a:spLocks/>
            </p:cNvSpPr>
            <p:nvPr/>
          </p:nvSpPr>
          <p:spPr bwMode="auto">
            <a:xfrm>
              <a:off x="6008688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Freeform 329"/>
            <p:cNvSpPr>
              <a:spLocks/>
            </p:cNvSpPr>
            <p:nvPr/>
          </p:nvSpPr>
          <p:spPr bwMode="auto">
            <a:xfrm>
              <a:off x="607695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Freeform 330"/>
            <p:cNvSpPr>
              <a:spLocks/>
            </p:cNvSpPr>
            <p:nvPr/>
          </p:nvSpPr>
          <p:spPr bwMode="auto">
            <a:xfrm>
              <a:off x="607695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Freeform 331"/>
            <p:cNvSpPr>
              <a:spLocks/>
            </p:cNvSpPr>
            <p:nvPr/>
          </p:nvSpPr>
          <p:spPr bwMode="auto">
            <a:xfrm>
              <a:off x="54483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Freeform 332"/>
            <p:cNvSpPr>
              <a:spLocks/>
            </p:cNvSpPr>
            <p:nvPr/>
          </p:nvSpPr>
          <p:spPr bwMode="auto">
            <a:xfrm>
              <a:off x="54483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Freeform 333"/>
            <p:cNvSpPr>
              <a:spLocks/>
            </p:cNvSpPr>
            <p:nvPr/>
          </p:nvSpPr>
          <p:spPr bwMode="auto">
            <a:xfrm>
              <a:off x="55181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Freeform 334"/>
            <p:cNvSpPr>
              <a:spLocks/>
            </p:cNvSpPr>
            <p:nvPr/>
          </p:nvSpPr>
          <p:spPr bwMode="auto">
            <a:xfrm>
              <a:off x="55181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Freeform 335"/>
            <p:cNvSpPr>
              <a:spLocks/>
            </p:cNvSpPr>
            <p:nvPr/>
          </p:nvSpPr>
          <p:spPr bwMode="auto">
            <a:xfrm>
              <a:off x="5588001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Freeform 336"/>
            <p:cNvSpPr>
              <a:spLocks/>
            </p:cNvSpPr>
            <p:nvPr/>
          </p:nvSpPr>
          <p:spPr bwMode="auto">
            <a:xfrm>
              <a:off x="5588001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Freeform 337"/>
            <p:cNvSpPr>
              <a:spLocks/>
            </p:cNvSpPr>
            <p:nvPr/>
          </p:nvSpPr>
          <p:spPr bwMode="auto">
            <a:xfrm>
              <a:off x="565785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Freeform 338"/>
            <p:cNvSpPr>
              <a:spLocks/>
            </p:cNvSpPr>
            <p:nvPr/>
          </p:nvSpPr>
          <p:spPr bwMode="auto">
            <a:xfrm>
              <a:off x="565785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Freeform 339"/>
            <p:cNvSpPr>
              <a:spLocks/>
            </p:cNvSpPr>
            <p:nvPr/>
          </p:nvSpPr>
          <p:spPr bwMode="auto">
            <a:xfrm>
              <a:off x="57277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Freeform 340"/>
            <p:cNvSpPr>
              <a:spLocks/>
            </p:cNvSpPr>
            <p:nvPr/>
          </p:nvSpPr>
          <p:spPr bwMode="auto">
            <a:xfrm>
              <a:off x="57277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Freeform 341"/>
            <p:cNvSpPr>
              <a:spLocks/>
            </p:cNvSpPr>
            <p:nvPr/>
          </p:nvSpPr>
          <p:spPr bwMode="auto">
            <a:xfrm>
              <a:off x="523716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Freeform 342"/>
            <p:cNvSpPr>
              <a:spLocks/>
            </p:cNvSpPr>
            <p:nvPr/>
          </p:nvSpPr>
          <p:spPr bwMode="auto">
            <a:xfrm>
              <a:off x="523716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Freeform 343"/>
            <p:cNvSpPr>
              <a:spLocks/>
            </p:cNvSpPr>
            <p:nvPr/>
          </p:nvSpPr>
          <p:spPr bwMode="auto">
            <a:xfrm>
              <a:off x="5307013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Freeform 344"/>
            <p:cNvSpPr>
              <a:spLocks/>
            </p:cNvSpPr>
            <p:nvPr/>
          </p:nvSpPr>
          <p:spPr bwMode="auto">
            <a:xfrm>
              <a:off x="5307013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Freeform 345"/>
            <p:cNvSpPr>
              <a:spLocks/>
            </p:cNvSpPr>
            <p:nvPr/>
          </p:nvSpPr>
          <p:spPr bwMode="auto">
            <a:xfrm>
              <a:off x="5376863" y="3103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Freeform 346"/>
            <p:cNvSpPr>
              <a:spLocks/>
            </p:cNvSpPr>
            <p:nvPr/>
          </p:nvSpPr>
          <p:spPr bwMode="auto">
            <a:xfrm>
              <a:off x="5376863" y="31734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Freeform 347"/>
            <p:cNvSpPr>
              <a:spLocks/>
            </p:cNvSpPr>
            <p:nvPr/>
          </p:nvSpPr>
          <p:spPr bwMode="auto">
            <a:xfrm>
              <a:off x="4887913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Freeform 348"/>
            <p:cNvSpPr>
              <a:spLocks/>
            </p:cNvSpPr>
            <p:nvPr/>
          </p:nvSpPr>
          <p:spPr bwMode="auto">
            <a:xfrm>
              <a:off x="4887913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Freeform 349"/>
            <p:cNvSpPr>
              <a:spLocks/>
            </p:cNvSpPr>
            <p:nvPr/>
          </p:nvSpPr>
          <p:spPr bwMode="auto">
            <a:xfrm>
              <a:off x="4956176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Freeform 350"/>
            <p:cNvSpPr>
              <a:spLocks/>
            </p:cNvSpPr>
            <p:nvPr/>
          </p:nvSpPr>
          <p:spPr bwMode="auto">
            <a:xfrm>
              <a:off x="4956176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Freeform 351"/>
            <p:cNvSpPr>
              <a:spLocks/>
            </p:cNvSpPr>
            <p:nvPr/>
          </p:nvSpPr>
          <p:spPr bwMode="auto">
            <a:xfrm>
              <a:off x="502761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Freeform 352"/>
            <p:cNvSpPr>
              <a:spLocks/>
            </p:cNvSpPr>
            <p:nvPr/>
          </p:nvSpPr>
          <p:spPr bwMode="auto">
            <a:xfrm>
              <a:off x="502761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Freeform 353"/>
            <p:cNvSpPr>
              <a:spLocks/>
            </p:cNvSpPr>
            <p:nvPr/>
          </p:nvSpPr>
          <p:spPr bwMode="auto">
            <a:xfrm>
              <a:off x="5097463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Freeform 354"/>
            <p:cNvSpPr>
              <a:spLocks/>
            </p:cNvSpPr>
            <p:nvPr/>
          </p:nvSpPr>
          <p:spPr bwMode="auto">
            <a:xfrm>
              <a:off x="5097463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Freeform 355"/>
            <p:cNvSpPr>
              <a:spLocks/>
            </p:cNvSpPr>
            <p:nvPr/>
          </p:nvSpPr>
          <p:spPr bwMode="auto">
            <a:xfrm>
              <a:off x="5167313" y="31035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Freeform 356"/>
            <p:cNvSpPr>
              <a:spLocks/>
            </p:cNvSpPr>
            <p:nvPr/>
          </p:nvSpPr>
          <p:spPr bwMode="auto">
            <a:xfrm>
              <a:off x="5167313" y="31734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Freeform 357"/>
            <p:cNvSpPr>
              <a:spLocks/>
            </p:cNvSpPr>
            <p:nvPr/>
          </p:nvSpPr>
          <p:spPr bwMode="auto">
            <a:xfrm>
              <a:off x="4821238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Freeform 358"/>
            <p:cNvSpPr>
              <a:spLocks/>
            </p:cNvSpPr>
            <p:nvPr/>
          </p:nvSpPr>
          <p:spPr bwMode="auto">
            <a:xfrm>
              <a:off x="6146801" y="3103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Freeform 359"/>
            <p:cNvSpPr>
              <a:spLocks/>
            </p:cNvSpPr>
            <p:nvPr/>
          </p:nvSpPr>
          <p:spPr bwMode="auto">
            <a:xfrm>
              <a:off x="6146801" y="31734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Freeform 360"/>
            <p:cNvSpPr>
              <a:spLocks/>
            </p:cNvSpPr>
            <p:nvPr/>
          </p:nvSpPr>
          <p:spPr bwMode="auto">
            <a:xfrm>
              <a:off x="621665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Freeform 361"/>
            <p:cNvSpPr>
              <a:spLocks/>
            </p:cNvSpPr>
            <p:nvPr/>
          </p:nvSpPr>
          <p:spPr bwMode="auto">
            <a:xfrm>
              <a:off x="621665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Freeform 362"/>
            <p:cNvSpPr>
              <a:spLocks/>
            </p:cNvSpPr>
            <p:nvPr/>
          </p:nvSpPr>
          <p:spPr bwMode="auto">
            <a:xfrm>
              <a:off x="6286501" y="3103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Freeform 363"/>
            <p:cNvSpPr>
              <a:spLocks/>
            </p:cNvSpPr>
            <p:nvPr/>
          </p:nvSpPr>
          <p:spPr bwMode="auto">
            <a:xfrm>
              <a:off x="6286501" y="31734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Freeform 364"/>
            <p:cNvSpPr>
              <a:spLocks/>
            </p:cNvSpPr>
            <p:nvPr/>
          </p:nvSpPr>
          <p:spPr bwMode="auto">
            <a:xfrm>
              <a:off x="6357938" y="3103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Freeform 365"/>
            <p:cNvSpPr>
              <a:spLocks/>
            </p:cNvSpPr>
            <p:nvPr/>
          </p:nvSpPr>
          <p:spPr bwMode="auto">
            <a:xfrm>
              <a:off x="57975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Freeform 366"/>
            <p:cNvSpPr>
              <a:spLocks/>
            </p:cNvSpPr>
            <p:nvPr/>
          </p:nvSpPr>
          <p:spPr bwMode="auto">
            <a:xfrm>
              <a:off x="58674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Freeform 367"/>
            <p:cNvSpPr>
              <a:spLocks/>
            </p:cNvSpPr>
            <p:nvPr/>
          </p:nvSpPr>
          <p:spPr bwMode="auto">
            <a:xfrm>
              <a:off x="59372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Freeform 368"/>
            <p:cNvSpPr>
              <a:spLocks/>
            </p:cNvSpPr>
            <p:nvPr/>
          </p:nvSpPr>
          <p:spPr bwMode="auto">
            <a:xfrm>
              <a:off x="60086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Freeform 369"/>
            <p:cNvSpPr>
              <a:spLocks/>
            </p:cNvSpPr>
            <p:nvPr/>
          </p:nvSpPr>
          <p:spPr bwMode="auto">
            <a:xfrm>
              <a:off x="607695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Freeform 370"/>
            <p:cNvSpPr>
              <a:spLocks/>
            </p:cNvSpPr>
            <p:nvPr/>
          </p:nvSpPr>
          <p:spPr bwMode="auto">
            <a:xfrm>
              <a:off x="54483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Freeform 371"/>
            <p:cNvSpPr>
              <a:spLocks/>
            </p:cNvSpPr>
            <p:nvPr/>
          </p:nvSpPr>
          <p:spPr bwMode="auto">
            <a:xfrm>
              <a:off x="55181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Freeform 372"/>
            <p:cNvSpPr>
              <a:spLocks/>
            </p:cNvSpPr>
            <p:nvPr/>
          </p:nvSpPr>
          <p:spPr bwMode="auto">
            <a:xfrm>
              <a:off x="5588001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Freeform 373"/>
            <p:cNvSpPr>
              <a:spLocks/>
            </p:cNvSpPr>
            <p:nvPr/>
          </p:nvSpPr>
          <p:spPr bwMode="auto">
            <a:xfrm>
              <a:off x="565785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Freeform 374"/>
            <p:cNvSpPr>
              <a:spLocks/>
            </p:cNvSpPr>
            <p:nvPr/>
          </p:nvSpPr>
          <p:spPr bwMode="auto">
            <a:xfrm>
              <a:off x="57277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Freeform 375"/>
            <p:cNvSpPr>
              <a:spLocks/>
            </p:cNvSpPr>
            <p:nvPr/>
          </p:nvSpPr>
          <p:spPr bwMode="auto">
            <a:xfrm>
              <a:off x="523716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Freeform 376"/>
            <p:cNvSpPr>
              <a:spLocks/>
            </p:cNvSpPr>
            <p:nvPr/>
          </p:nvSpPr>
          <p:spPr bwMode="auto">
            <a:xfrm>
              <a:off x="5307013" y="30368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Freeform 377"/>
            <p:cNvSpPr>
              <a:spLocks/>
            </p:cNvSpPr>
            <p:nvPr/>
          </p:nvSpPr>
          <p:spPr bwMode="auto">
            <a:xfrm>
              <a:off x="5376863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Freeform 378"/>
            <p:cNvSpPr>
              <a:spLocks/>
            </p:cNvSpPr>
            <p:nvPr/>
          </p:nvSpPr>
          <p:spPr bwMode="auto">
            <a:xfrm>
              <a:off x="4887913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Freeform 379"/>
            <p:cNvSpPr>
              <a:spLocks/>
            </p:cNvSpPr>
            <p:nvPr/>
          </p:nvSpPr>
          <p:spPr bwMode="auto">
            <a:xfrm>
              <a:off x="4956176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Freeform 380"/>
            <p:cNvSpPr>
              <a:spLocks/>
            </p:cNvSpPr>
            <p:nvPr/>
          </p:nvSpPr>
          <p:spPr bwMode="auto">
            <a:xfrm>
              <a:off x="502761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Freeform 381"/>
            <p:cNvSpPr>
              <a:spLocks/>
            </p:cNvSpPr>
            <p:nvPr/>
          </p:nvSpPr>
          <p:spPr bwMode="auto">
            <a:xfrm>
              <a:off x="5097463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Freeform 382"/>
            <p:cNvSpPr>
              <a:spLocks/>
            </p:cNvSpPr>
            <p:nvPr/>
          </p:nvSpPr>
          <p:spPr bwMode="auto">
            <a:xfrm>
              <a:off x="5167313" y="30368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Freeform 383"/>
            <p:cNvSpPr>
              <a:spLocks/>
            </p:cNvSpPr>
            <p:nvPr/>
          </p:nvSpPr>
          <p:spPr bwMode="auto">
            <a:xfrm>
              <a:off x="46085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Freeform 384"/>
            <p:cNvSpPr>
              <a:spLocks/>
            </p:cNvSpPr>
            <p:nvPr/>
          </p:nvSpPr>
          <p:spPr bwMode="auto">
            <a:xfrm>
              <a:off x="467677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Freeform 385"/>
            <p:cNvSpPr>
              <a:spLocks/>
            </p:cNvSpPr>
            <p:nvPr/>
          </p:nvSpPr>
          <p:spPr bwMode="auto">
            <a:xfrm>
              <a:off x="4746626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Freeform 386"/>
            <p:cNvSpPr>
              <a:spLocks/>
            </p:cNvSpPr>
            <p:nvPr/>
          </p:nvSpPr>
          <p:spPr bwMode="auto">
            <a:xfrm>
              <a:off x="439578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Freeform 387"/>
            <p:cNvSpPr>
              <a:spLocks/>
            </p:cNvSpPr>
            <p:nvPr/>
          </p:nvSpPr>
          <p:spPr bwMode="auto">
            <a:xfrm>
              <a:off x="44656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Freeform 388"/>
            <p:cNvSpPr>
              <a:spLocks/>
            </p:cNvSpPr>
            <p:nvPr/>
          </p:nvSpPr>
          <p:spPr bwMode="auto">
            <a:xfrm>
              <a:off x="453548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Freeform 389"/>
            <p:cNvSpPr>
              <a:spLocks/>
            </p:cNvSpPr>
            <p:nvPr/>
          </p:nvSpPr>
          <p:spPr bwMode="auto">
            <a:xfrm>
              <a:off x="41862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Freeform 390"/>
            <p:cNvSpPr>
              <a:spLocks/>
            </p:cNvSpPr>
            <p:nvPr/>
          </p:nvSpPr>
          <p:spPr bwMode="auto">
            <a:xfrm>
              <a:off x="4257676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Freeform 391"/>
            <p:cNvSpPr>
              <a:spLocks/>
            </p:cNvSpPr>
            <p:nvPr/>
          </p:nvSpPr>
          <p:spPr bwMode="auto">
            <a:xfrm>
              <a:off x="4325938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Freeform 392"/>
            <p:cNvSpPr>
              <a:spLocks/>
            </p:cNvSpPr>
            <p:nvPr/>
          </p:nvSpPr>
          <p:spPr bwMode="auto">
            <a:xfrm>
              <a:off x="4473576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Freeform 393"/>
            <p:cNvSpPr>
              <a:spLocks/>
            </p:cNvSpPr>
            <p:nvPr/>
          </p:nvSpPr>
          <p:spPr bwMode="auto">
            <a:xfrm>
              <a:off x="4543426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Freeform 394"/>
            <p:cNvSpPr>
              <a:spLocks/>
            </p:cNvSpPr>
            <p:nvPr/>
          </p:nvSpPr>
          <p:spPr bwMode="auto">
            <a:xfrm>
              <a:off x="4262438" y="17097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Freeform 395"/>
            <p:cNvSpPr>
              <a:spLocks/>
            </p:cNvSpPr>
            <p:nvPr/>
          </p:nvSpPr>
          <p:spPr bwMode="auto">
            <a:xfrm>
              <a:off x="4332288" y="17097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Freeform 396"/>
            <p:cNvSpPr>
              <a:spLocks/>
            </p:cNvSpPr>
            <p:nvPr/>
          </p:nvSpPr>
          <p:spPr bwMode="auto">
            <a:xfrm>
              <a:off x="4402138" y="17097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Freeform 397"/>
            <p:cNvSpPr>
              <a:spLocks/>
            </p:cNvSpPr>
            <p:nvPr/>
          </p:nvSpPr>
          <p:spPr bwMode="auto">
            <a:xfrm>
              <a:off x="4122738" y="17097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Freeform 398"/>
            <p:cNvSpPr>
              <a:spLocks/>
            </p:cNvSpPr>
            <p:nvPr/>
          </p:nvSpPr>
          <p:spPr bwMode="auto">
            <a:xfrm>
              <a:off x="4192588" y="17097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5" name="Freeform 399"/>
            <p:cNvSpPr>
              <a:spLocks/>
            </p:cNvSpPr>
            <p:nvPr/>
          </p:nvSpPr>
          <p:spPr bwMode="auto">
            <a:xfrm>
              <a:off x="4262438" y="17827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Freeform 400"/>
            <p:cNvSpPr>
              <a:spLocks/>
            </p:cNvSpPr>
            <p:nvPr/>
          </p:nvSpPr>
          <p:spPr bwMode="auto">
            <a:xfrm>
              <a:off x="4332288" y="17827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Freeform 401"/>
            <p:cNvSpPr>
              <a:spLocks/>
            </p:cNvSpPr>
            <p:nvPr/>
          </p:nvSpPr>
          <p:spPr bwMode="auto">
            <a:xfrm>
              <a:off x="4122738" y="17827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Freeform 402"/>
            <p:cNvSpPr>
              <a:spLocks/>
            </p:cNvSpPr>
            <p:nvPr/>
          </p:nvSpPr>
          <p:spPr bwMode="auto">
            <a:xfrm>
              <a:off x="4192588" y="17827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Freeform 403"/>
            <p:cNvSpPr>
              <a:spLocks/>
            </p:cNvSpPr>
            <p:nvPr/>
          </p:nvSpPr>
          <p:spPr bwMode="auto">
            <a:xfrm>
              <a:off x="42624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Freeform 404"/>
            <p:cNvSpPr>
              <a:spLocks/>
            </p:cNvSpPr>
            <p:nvPr/>
          </p:nvSpPr>
          <p:spPr bwMode="auto">
            <a:xfrm>
              <a:off x="41227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Freeform 405"/>
            <p:cNvSpPr>
              <a:spLocks/>
            </p:cNvSpPr>
            <p:nvPr/>
          </p:nvSpPr>
          <p:spPr bwMode="auto">
            <a:xfrm>
              <a:off x="41925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407"/>
            <p:cNvSpPr>
              <a:spLocks/>
            </p:cNvSpPr>
            <p:nvPr/>
          </p:nvSpPr>
          <p:spPr bwMode="auto">
            <a:xfrm>
              <a:off x="4192588" y="19177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408"/>
            <p:cNvSpPr>
              <a:spLocks/>
            </p:cNvSpPr>
            <p:nvPr/>
          </p:nvSpPr>
          <p:spPr bwMode="auto">
            <a:xfrm>
              <a:off x="4608513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409"/>
            <p:cNvSpPr>
              <a:spLocks/>
            </p:cNvSpPr>
            <p:nvPr/>
          </p:nvSpPr>
          <p:spPr bwMode="auto">
            <a:xfrm>
              <a:off x="4608513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410"/>
            <p:cNvSpPr>
              <a:spLocks/>
            </p:cNvSpPr>
            <p:nvPr/>
          </p:nvSpPr>
          <p:spPr bwMode="auto">
            <a:xfrm>
              <a:off x="467677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411"/>
            <p:cNvSpPr>
              <a:spLocks/>
            </p:cNvSpPr>
            <p:nvPr/>
          </p:nvSpPr>
          <p:spPr bwMode="auto">
            <a:xfrm>
              <a:off x="467677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412"/>
            <p:cNvSpPr>
              <a:spLocks/>
            </p:cNvSpPr>
            <p:nvPr/>
          </p:nvSpPr>
          <p:spPr bwMode="auto">
            <a:xfrm>
              <a:off x="4746626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413"/>
            <p:cNvSpPr>
              <a:spLocks/>
            </p:cNvSpPr>
            <p:nvPr/>
          </p:nvSpPr>
          <p:spPr bwMode="auto">
            <a:xfrm>
              <a:off x="4746626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414"/>
            <p:cNvSpPr>
              <a:spLocks/>
            </p:cNvSpPr>
            <p:nvPr/>
          </p:nvSpPr>
          <p:spPr bwMode="auto">
            <a:xfrm>
              <a:off x="4818063" y="15001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415"/>
            <p:cNvSpPr>
              <a:spLocks/>
            </p:cNvSpPr>
            <p:nvPr/>
          </p:nvSpPr>
          <p:spPr bwMode="auto">
            <a:xfrm>
              <a:off x="4818063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Freeform 416"/>
            <p:cNvSpPr>
              <a:spLocks/>
            </p:cNvSpPr>
            <p:nvPr/>
          </p:nvSpPr>
          <p:spPr bwMode="auto">
            <a:xfrm>
              <a:off x="4887913" y="150018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Freeform 417"/>
            <p:cNvSpPr>
              <a:spLocks/>
            </p:cNvSpPr>
            <p:nvPr/>
          </p:nvSpPr>
          <p:spPr bwMode="auto">
            <a:xfrm>
              <a:off x="439578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418"/>
            <p:cNvSpPr>
              <a:spLocks/>
            </p:cNvSpPr>
            <p:nvPr/>
          </p:nvSpPr>
          <p:spPr bwMode="auto">
            <a:xfrm>
              <a:off x="439578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Freeform 419"/>
            <p:cNvSpPr>
              <a:spLocks/>
            </p:cNvSpPr>
            <p:nvPr/>
          </p:nvSpPr>
          <p:spPr bwMode="auto">
            <a:xfrm>
              <a:off x="4465638" y="15001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Freeform 420"/>
            <p:cNvSpPr>
              <a:spLocks/>
            </p:cNvSpPr>
            <p:nvPr/>
          </p:nvSpPr>
          <p:spPr bwMode="auto">
            <a:xfrm>
              <a:off x="4465638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421"/>
            <p:cNvSpPr>
              <a:spLocks/>
            </p:cNvSpPr>
            <p:nvPr/>
          </p:nvSpPr>
          <p:spPr bwMode="auto">
            <a:xfrm>
              <a:off x="453548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Freeform 422"/>
            <p:cNvSpPr>
              <a:spLocks/>
            </p:cNvSpPr>
            <p:nvPr/>
          </p:nvSpPr>
          <p:spPr bwMode="auto">
            <a:xfrm>
              <a:off x="453548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Freeform 423"/>
            <p:cNvSpPr>
              <a:spLocks/>
            </p:cNvSpPr>
            <p:nvPr/>
          </p:nvSpPr>
          <p:spPr bwMode="auto">
            <a:xfrm>
              <a:off x="41862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424"/>
            <p:cNvSpPr>
              <a:spLocks/>
            </p:cNvSpPr>
            <p:nvPr/>
          </p:nvSpPr>
          <p:spPr bwMode="auto">
            <a:xfrm>
              <a:off x="41862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425"/>
            <p:cNvSpPr>
              <a:spLocks/>
            </p:cNvSpPr>
            <p:nvPr/>
          </p:nvSpPr>
          <p:spPr bwMode="auto">
            <a:xfrm>
              <a:off x="4257676" y="15001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426"/>
            <p:cNvSpPr>
              <a:spLocks/>
            </p:cNvSpPr>
            <p:nvPr/>
          </p:nvSpPr>
          <p:spPr bwMode="auto">
            <a:xfrm>
              <a:off x="4257676" y="1570038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427"/>
            <p:cNvSpPr>
              <a:spLocks/>
            </p:cNvSpPr>
            <p:nvPr/>
          </p:nvSpPr>
          <p:spPr bwMode="auto">
            <a:xfrm>
              <a:off x="4325938" y="1500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428"/>
            <p:cNvSpPr>
              <a:spLocks/>
            </p:cNvSpPr>
            <p:nvPr/>
          </p:nvSpPr>
          <p:spPr bwMode="auto">
            <a:xfrm>
              <a:off x="4325938" y="157003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429"/>
            <p:cNvSpPr>
              <a:spLocks/>
            </p:cNvSpPr>
            <p:nvPr/>
          </p:nvSpPr>
          <p:spPr bwMode="auto">
            <a:xfrm>
              <a:off x="4957763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430"/>
            <p:cNvSpPr>
              <a:spLocks/>
            </p:cNvSpPr>
            <p:nvPr/>
          </p:nvSpPr>
          <p:spPr bwMode="auto">
            <a:xfrm>
              <a:off x="4957763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431"/>
            <p:cNvSpPr>
              <a:spLocks/>
            </p:cNvSpPr>
            <p:nvPr/>
          </p:nvSpPr>
          <p:spPr bwMode="auto">
            <a:xfrm>
              <a:off x="4608513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432"/>
            <p:cNvSpPr>
              <a:spLocks/>
            </p:cNvSpPr>
            <p:nvPr/>
          </p:nvSpPr>
          <p:spPr bwMode="auto">
            <a:xfrm>
              <a:off x="4608513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433"/>
            <p:cNvSpPr>
              <a:spLocks/>
            </p:cNvSpPr>
            <p:nvPr/>
          </p:nvSpPr>
          <p:spPr bwMode="auto">
            <a:xfrm>
              <a:off x="467677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434"/>
            <p:cNvSpPr>
              <a:spLocks/>
            </p:cNvSpPr>
            <p:nvPr/>
          </p:nvSpPr>
          <p:spPr bwMode="auto">
            <a:xfrm>
              <a:off x="467677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435"/>
            <p:cNvSpPr>
              <a:spLocks/>
            </p:cNvSpPr>
            <p:nvPr/>
          </p:nvSpPr>
          <p:spPr bwMode="auto">
            <a:xfrm>
              <a:off x="4746626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436"/>
            <p:cNvSpPr>
              <a:spLocks/>
            </p:cNvSpPr>
            <p:nvPr/>
          </p:nvSpPr>
          <p:spPr bwMode="auto">
            <a:xfrm>
              <a:off x="4746626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437"/>
            <p:cNvSpPr>
              <a:spLocks/>
            </p:cNvSpPr>
            <p:nvPr/>
          </p:nvSpPr>
          <p:spPr bwMode="auto">
            <a:xfrm>
              <a:off x="4818063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438"/>
            <p:cNvSpPr>
              <a:spLocks/>
            </p:cNvSpPr>
            <p:nvPr/>
          </p:nvSpPr>
          <p:spPr bwMode="auto">
            <a:xfrm>
              <a:off x="4818063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19 h 153"/>
                <a:gd name="T8" fmla="*/ 132 w 153"/>
                <a:gd name="T9" fmla="*/ 130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439"/>
            <p:cNvSpPr>
              <a:spLocks/>
            </p:cNvSpPr>
            <p:nvPr/>
          </p:nvSpPr>
          <p:spPr bwMode="auto">
            <a:xfrm>
              <a:off x="4887913" y="13557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440"/>
            <p:cNvSpPr>
              <a:spLocks/>
            </p:cNvSpPr>
            <p:nvPr/>
          </p:nvSpPr>
          <p:spPr bwMode="auto">
            <a:xfrm>
              <a:off x="4887913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Freeform 441"/>
            <p:cNvSpPr>
              <a:spLocks/>
            </p:cNvSpPr>
            <p:nvPr/>
          </p:nvSpPr>
          <p:spPr bwMode="auto">
            <a:xfrm>
              <a:off x="439578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Freeform 442"/>
            <p:cNvSpPr>
              <a:spLocks/>
            </p:cNvSpPr>
            <p:nvPr/>
          </p:nvSpPr>
          <p:spPr bwMode="auto">
            <a:xfrm>
              <a:off x="439578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443"/>
            <p:cNvSpPr>
              <a:spLocks/>
            </p:cNvSpPr>
            <p:nvPr/>
          </p:nvSpPr>
          <p:spPr bwMode="auto">
            <a:xfrm>
              <a:off x="4465638" y="1355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444"/>
            <p:cNvSpPr>
              <a:spLocks/>
            </p:cNvSpPr>
            <p:nvPr/>
          </p:nvSpPr>
          <p:spPr bwMode="auto">
            <a:xfrm>
              <a:off x="4465638" y="142716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445"/>
            <p:cNvSpPr>
              <a:spLocks/>
            </p:cNvSpPr>
            <p:nvPr/>
          </p:nvSpPr>
          <p:spPr bwMode="auto">
            <a:xfrm>
              <a:off x="45354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446"/>
            <p:cNvSpPr>
              <a:spLocks/>
            </p:cNvSpPr>
            <p:nvPr/>
          </p:nvSpPr>
          <p:spPr bwMode="auto">
            <a:xfrm>
              <a:off x="45354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447"/>
            <p:cNvSpPr>
              <a:spLocks/>
            </p:cNvSpPr>
            <p:nvPr/>
          </p:nvSpPr>
          <p:spPr bwMode="auto">
            <a:xfrm>
              <a:off x="4046538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448"/>
            <p:cNvSpPr>
              <a:spLocks/>
            </p:cNvSpPr>
            <p:nvPr/>
          </p:nvSpPr>
          <p:spPr bwMode="auto">
            <a:xfrm>
              <a:off x="39116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449"/>
            <p:cNvSpPr>
              <a:spLocks/>
            </p:cNvSpPr>
            <p:nvPr/>
          </p:nvSpPr>
          <p:spPr bwMode="auto">
            <a:xfrm>
              <a:off x="4046538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450"/>
            <p:cNvSpPr>
              <a:spLocks/>
            </p:cNvSpPr>
            <p:nvPr/>
          </p:nvSpPr>
          <p:spPr bwMode="auto">
            <a:xfrm>
              <a:off x="411638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451"/>
            <p:cNvSpPr>
              <a:spLocks/>
            </p:cNvSpPr>
            <p:nvPr/>
          </p:nvSpPr>
          <p:spPr bwMode="auto">
            <a:xfrm>
              <a:off x="411638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452"/>
            <p:cNvSpPr>
              <a:spLocks/>
            </p:cNvSpPr>
            <p:nvPr/>
          </p:nvSpPr>
          <p:spPr bwMode="auto">
            <a:xfrm>
              <a:off x="41862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453"/>
            <p:cNvSpPr>
              <a:spLocks/>
            </p:cNvSpPr>
            <p:nvPr/>
          </p:nvSpPr>
          <p:spPr bwMode="auto">
            <a:xfrm>
              <a:off x="41862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454"/>
            <p:cNvSpPr>
              <a:spLocks/>
            </p:cNvSpPr>
            <p:nvPr/>
          </p:nvSpPr>
          <p:spPr bwMode="auto">
            <a:xfrm>
              <a:off x="4257676" y="13557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455"/>
            <p:cNvSpPr>
              <a:spLocks/>
            </p:cNvSpPr>
            <p:nvPr/>
          </p:nvSpPr>
          <p:spPr bwMode="auto">
            <a:xfrm>
              <a:off x="425767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456"/>
            <p:cNvSpPr>
              <a:spLocks/>
            </p:cNvSpPr>
            <p:nvPr/>
          </p:nvSpPr>
          <p:spPr bwMode="auto">
            <a:xfrm>
              <a:off x="4325938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457"/>
            <p:cNvSpPr>
              <a:spLocks/>
            </p:cNvSpPr>
            <p:nvPr/>
          </p:nvSpPr>
          <p:spPr bwMode="auto">
            <a:xfrm>
              <a:off x="4325938" y="14271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458"/>
            <p:cNvSpPr>
              <a:spLocks/>
            </p:cNvSpPr>
            <p:nvPr/>
          </p:nvSpPr>
          <p:spPr bwMode="auto">
            <a:xfrm>
              <a:off x="3981451" y="1427163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459"/>
            <p:cNvSpPr>
              <a:spLocks/>
            </p:cNvSpPr>
            <p:nvPr/>
          </p:nvSpPr>
          <p:spPr bwMode="auto">
            <a:xfrm>
              <a:off x="4957763" y="12890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Freeform 460"/>
            <p:cNvSpPr>
              <a:spLocks/>
            </p:cNvSpPr>
            <p:nvPr/>
          </p:nvSpPr>
          <p:spPr bwMode="auto">
            <a:xfrm>
              <a:off x="4608513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461"/>
            <p:cNvSpPr>
              <a:spLocks/>
            </p:cNvSpPr>
            <p:nvPr/>
          </p:nvSpPr>
          <p:spPr bwMode="auto">
            <a:xfrm>
              <a:off x="467677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462"/>
            <p:cNvSpPr>
              <a:spLocks/>
            </p:cNvSpPr>
            <p:nvPr/>
          </p:nvSpPr>
          <p:spPr bwMode="auto">
            <a:xfrm>
              <a:off x="4746626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463"/>
            <p:cNvSpPr>
              <a:spLocks/>
            </p:cNvSpPr>
            <p:nvPr/>
          </p:nvSpPr>
          <p:spPr bwMode="auto">
            <a:xfrm>
              <a:off x="4818063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464"/>
            <p:cNvSpPr>
              <a:spLocks/>
            </p:cNvSpPr>
            <p:nvPr/>
          </p:nvSpPr>
          <p:spPr bwMode="auto">
            <a:xfrm>
              <a:off x="4887913" y="12890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465"/>
            <p:cNvSpPr>
              <a:spLocks/>
            </p:cNvSpPr>
            <p:nvPr/>
          </p:nvSpPr>
          <p:spPr bwMode="auto">
            <a:xfrm>
              <a:off x="4046538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466"/>
            <p:cNvSpPr>
              <a:spLocks/>
            </p:cNvSpPr>
            <p:nvPr/>
          </p:nvSpPr>
          <p:spPr bwMode="auto">
            <a:xfrm>
              <a:off x="39766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467"/>
            <p:cNvSpPr>
              <a:spLocks/>
            </p:cNvSpPr>
            <p:nvPr/>
          </p:nvSpPr>
          <p:spPr bwMode="auto">
            <a:xfrm>
              <a:off x="4116388" y="12890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468"/>
            <p:cNvSpPr>
              <a:spLocks/>
            </p:cNvSpPr>
            <p:nvPr/>
          </p:nvSpPr>
          <p:spPr bwMode="auto">
            <a:xfrm>
              <a:off x="3838576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469"/>
            <p:cNvSpPr>
              <a:spLocks/>
            </p:cNvSpPr>
            <p:nvPr/>
          </p:nvSpPr>
          <p:spPr bwMode="auto">
            <a:xfrm>
              <a:off x="3702051" y="1355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470"/>
            <p:cNvSpPr>
              <a:spLocks/>
            </p:cNvSpPr>
            <p:nvPr/>
          </p:nvSpPr>
          <p:spPr bwMode="auto">
            <a:xfrm>
              <a:off x="3771901" y="1355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471"/>
            <p:cNvSpPr>
              <a:spLocks/>
            </p:cNvSpPr>
            <p:nvPr/>
          </p:nvSpPr>
          <p:spPr bwMode="auto">
            <a:xfrm>
              <a:off x="3908426" y="142716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472"/>
            <p:cNvSpPr>
              <a:spLocks/>
            </p:cNvSpPr>
            <p:nvPr/>
          </p:nvSpPr>
          <p:spPr bwMode="auto">
            <a:xfrm>
              <a:off x="3697288" y="14271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473"/>
            <p:cNvSpPr>
              <a:spLocks/>
            </p:cNvSpPr>
            <p:nvPr/>
          </p:nvSpPr>
          <p:spPr bwMode="auto">
            <a:xfrm>
              <a:off x="3838576" y="12890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474"/>
            <p:cNvSpPr>
              <a:spLocks/>
            </p:cNvSpPr>
            <p:nvPr/>
          </p:nvSpPr>
          <p:spPr bwMode="auto">
            <a:xfrm>
              <a:off x="3908426" y="12890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475"/>
            <p:cNvSpPr>
              <a:spLocks/>
            </p:cNvSpPr>
            <p:nvPr/>
          </p:nvSpPr>
          <p:spPr bwMode="auto">
            <a:xfrm>
              <a:off x="6146801" y="30368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476"/>
            <p:cNvSpPr>
              <a:spLocks/>
            </p:cNvSpPr>
            <p:nvPr/>
          </p:nvSpPr>
          <p:spPr bwMode="auto">
            <a:xfrm>
              <a:off x="621665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477"/>
            <p:cNvSpPr>
              <a:spLocks/>
            </p:cNvSpPr>
            <p:nvPr/>
          </p:nvSpPr>
          <p:spPr bwMode="auto">
            <a:xfrm>
              <a:off x="6286501" y="30368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478"/>
            <p:cNvSpPr>
              <a:spLocks/>
            </p:cNvSpPr>
            <p:nvPr/>
          </p:nvSpPr>
          <p:spPr bwMode="auto">
            <a:xfrm>
              <a:off x="57975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479"/>
            <p:cNvSpPr>
              <a:spLocks/>
            </p:cNvSpPr>
            <p:nvPr/>
          </p:nvSpPr>
          <p:spPr bwMode="auto">
            <a:xfrm>
              <a:off x="58674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480"/>
            <p:cNvSpPr>
              <a:spLocks/>
            </p:cNvSpPr>
            <p:nvPr/>
          </p:nvSpPr>
          <p:spPr bwMode="auto">
            <a:xfrm>
              <a:off x="59372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481"/>
            <p:cNvSpPr>
              <a:spLocks/>
            </p:cNvSpPr>
            <p:nvPr/>
          </p:nvSpPr>
          <p:spPr bwMode="auto">
            <a:xfrm>
              <a:off x="6008688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482"/>
            <p:cNvSpPr>
              <a:spLocks/>
            </p:cNvSpPr>
            <p:nvPr/>
          </p:nvSpPr>
          <p:spPr bwMode="auto">
            <a:xfrm>
              <a:off x="607695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483"/>
            <p:cNvSpPr>
              <a:spLocks/>
            </p:cNvSpPr>
            <p:nvPr/>
          </p:nvSpPr>
          <p:spPr bwMode="auto">
            <a:xfrm>
              <a:off x="54483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484"/>
            <p:cNvSpPr>
              <a:spLocks/>
            </p:cNvSpPr>
            <p:nvPr/>
          </p:nvSpPr>
          <p:spPr bwMode="auto">
            <a:xfrm>
              <a:off x="55181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485"/>
            <p:cNvSpPr>
              <a:spLocks/>
            </p:cNvSpPr>
            <p:nvPr/>
          </p:nvSpPr>
          <p:spPr bwMode="auto">
            <a:xfrm>
              <a:off x="5588001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486"/>
            <p:cNvSpPr>
              <a:spLocks/>
            </p:cNvSpPr>
            <p:nvPr/>
          </p:nvSpPr>
          <p:spPr bwMode="auto">
            <a:xfrm>
              <a:off x="565785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487"/>
            <p:cNvSpPr>
              <a:spLocks/>
            </p:cNvSpPr>
            <p:nvPr/>
          </p:nvSpPr>
          <p:spPr bwMode="auto">
            <a:xfrm>
              <a:off x="57277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488"/>
            <p:cNvSpPr>
              <a:spLocks/>
            </p:cNvSpPr>
            <p:nvPr/>
          </p:nvSpPr>
          <p:spPr bwMode="auto">
            <a:xfrm>
              <a:off x="523716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489"/>
            <p:cNvSpPr>
              <a:spLocks/>
            </p:cNvSpPr>
            <p:nvPr/>
          </p:nvSpPr>
          <p:spPr bwMode="auto">
            <a:xfrm>
              <a:off x="5307013" y="29654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490"/>
            <p:cNvSpPr>
              <a:spLocks/>
            </p:cNvSpPr>
            <p:nvPr/>
          </p:nvSpPr>
          <p:spPr bwMode="auto">
            <a:xfrm>
              <a:off x="5376863" y="296545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491"/>
            <p:cNvSpPr>
              <a:spLocks/>
            </p:cNvSpPr>
            <p:nvPr/>
          </p:nvSpPr>
          <p:spPr bwMode="auto">
            <a:xfrm>
              <a:off x="502761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492"/>
            <p:cNvSpPr>
              <a:spLocks/>
            </p:cNvSpPr>
            <p:nvPr/>
          </p:nvSpPr>
          <p:spPr bwMode="auto">
            <a:xfrm>
              <a:off x="5097463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493"/>
            <p:cNvSpPr>
              <a:spLocks/>
            </p:cNvSpPr>
            <p:nvPr/>
          </p:nvSpPr>
          <p:spPr bwMode="auto">
            <a:xfrm>
              <a:off x="5167313" y="29654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494"/>
            <p:cNvSpPr>
              <a:spLocks/>
            </p:cNvSpPr>
            <p:nvPr/>
          </p:nvSpPr>
          <p:spPr bwMode="auto">
            <a:xfrm>
              <a:off x="54483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495"/>
            <p:cNvSpPr>
              <a:spLocks/>
            </p:cNvSpPr>
            <p:nvPr/>
          </p:nvSpPr>
          <p:spPr bwMode="auto">
            <a:xfrm>
              <a:off x="55181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496"/>
            <p:cNvSpPr>
              <a:spLocks/>
            </p:cNvSpPr>
            <p:nvPr/>
          </p:nvSpPr>
          <p:spPr bwMode="auto">
            <a:xfrm>
              <a:off x="5588001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497"/>
            <p:cNvSpPr>
              <a:spLocks/>
            </p:cNvSpPr>
            <p:nvPr/>
          </p:nvSpPr>
          <p:spPr bwMode="auto">
            <a:xfrm>
              <a:off x="5657851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498"/>
            <p:cNvSpPr>
              <a:spLocks/>
            </p:cNvSpPr>
            <p:nvPr/>
          </p:nvSpPr>
          <p:spPr bwMode="auto">
            <a:xfrm>
              <a:off x="5727701" y="2898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499"/>
            <p:cNvSpPr>
              <a:spLocks/>
            </p:cNvSpPr>
            <p:nvPr/>
          </p:nvSpPr>
          <p:spPr bwMode="auto">
            <a:xfrm>
              <a:off x="523716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500"/>
            <p:cNvSpPr>
              <a:spLocks/>
            </p:cNvSpPr>
            <p:nvPr/>
          </p:nvSpPr>
          <p:spPr bwMode="auto">
            <a:xfrm>
              <a:off x="5307013" y="28987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501"/>
            <p:cNvSpPr>
              <a:spLocks/>
            </p:cNvSpPr>
            <p:nvPr/>
          </p:nvSpPr>
          <p:spPr bwMode="auto">
            <a:xfrm>
              <a:off x="5376863" y="2898775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2 h 154"/>
                <a:gd name="T12" fmla="*/ 107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502"/>
            <p:cNvSpPr>
              <a:spLocks/>
            </p:cNvSpPr>
            <p:nvPr/>
          </p:nvSpPr>
          <p:spPr bwMode="auto">
            <a:xfrm>
              <a:off x="502761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503"/>
            <p:cNvSpPr>
              <a:spLocks/>
            </p:cNvSpPr>
            <p:nvPr/>
          </p:nvSpPr>
          <p:spPr bwMode="auto">
            <a:xfrm>
              <a:off x="5097463" y="28987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504"/>
            <p:cNvSpPr>
              <a:spLocks/>
            </p:cNvSpPr>
            <p:nvPr/>
          </p:nvSpPr>
          <p:spPr bwMode="auto">
            <a:xfrm>
              <a:off x="5167313" y="28987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505"/>
            <p:cNvSpPr>
              <a:spLocks/>
            </p:cNvSpPr>
            <p:nvPr/>
          </p:nvSpPr>
          <p:spPr bwMode="auto">
            <a:xfrm>
              <a:off x="5448301" y="28241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506"/>
            <p:cNvSpPr>
              <a:spLocks/>
            </p:cNvSpPr>
            <p:nvPr/>
          </p:nvSpPr>
          <p:spPr bwMode="auto">
            <a:xfrm>
              <a:off x="5518151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507"/>
            <p:cNvSpPr>
              <a:spLocks/>
            </p:cNvSpPr>
            <p:nvPr/>
          </p:nvSpPr>
          <p:spPr bwMode="auto">
            <a:xfrm>
              <a:off x="5588001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508"/>
            <p:cNvSpPr>
              <a:spLocks/>
            </p:cNvSpPr>
            <p:nvPr/>
          </p:nvSpPr>
          <p:spPr bwMode="auto">
            <a:xfrm>
              <a:off x="523716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509"/>
            <p:cNvSpPr>
              <a:spLocks/>
            </p:cNvSpPr>
            <p:nvPr/>
          </p:nvSpPr>
          <p:spPr bwMode="auto">
            <a:xfrm>
              <a:off x="5307013" y="28241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510"/>
            <p:cNvSpPr>
              <a:spLocks/>
            </p:cNvSpPr>
            <p:nvPr/>
          </p:nvSpPr>
          <p:spPr bwMode="auto">
            <a:xfrm>
              <a:off x="5376863" y="28241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511"/>
            <p:cNvSpPr>
              <a:spLocks/>
            </p:cNvSpPr>
            <p:nvPr/>
          </p:nvSpPr>
          <p:spPr bwMode="auto">
            <a:xfrm>
              <a:off x="5448301" y="27574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512"/>
            <p:cNvSpPr>
              <a:spLocks/>
            </p:cNvSpPr>
            <p:nvPr/>
          </p:nvSpPr>
          <p:spPr bwMode="auto">
            <a:xfrm>
              <a:off x="5518151" y="27574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513"/>
            <p:cNvSpPr>
              <a:spLocks/>
            </p:cNvSpPr>
            <p:nvPr/>
          </p:nvSpPr>
          <p:spPr bwMode="auto">
            <a:xfrm>
              <a:off x="5588001" y="27574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514"/>
            <p:cNvSpPr>
              <a:spLocks/>
            </p:cNvSpPr>
            <p:nvPr/>
          </p:nvSpPr>
          <p:spPr bwMode="auto">
            <a:xfrm>
              <a:off x="5307013" y="27574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515"/>
            <p:cNvSpPr>
              <a:spLocks/>
            </p:cNvSpPr>
            <p:nvPr/>
          </p:nvSpPr>
          <p:spPr bwMode="auto">
            <a:xfrm>
              <a:off x="5307013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516"/>
            <p:cNvSpPr>
              <a:spLocks/>
            </p:cNvSpPr>
            <p:nvPr/>
          </p:nvSpPr>
          <p:spPr bwMode="auto">
            <a:xfrm>
              <a:off x="5376863" y="27574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517"/>
            <p:cNvSpPr>
              <a:spLocks/>
            </p:cNvSpPr>
            <p:nvPr/>
          </p:nvSpPr>
          <p:spPr bwMode="auto">
            <a:xfrm>
              <a:off x="5097463" y="28241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518"/>
            <p:cNvSpPr>
              <a:spLocks/>
            </p:cNvSpPr>
            <p:nvPr/>
          </p:nvSpPr>
          <p:spPr bwMode="auto">
            <a:xfrm>
              <a:off x="5167313" y="28241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519"/>
            <p:cNvSpPr>
              <a:spLocks/>
            </p:cNvSpPr>
            <p:nvPr/>
          </p:nvSpPr>
          <p:spPr bwMode="auto">
            <a:xfrm>
              <a:off x="523716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520"/>
            <p:cNvSpPr>
              <a:spLocks/>
            </p:cNvSpPr>
            <p:nvPr/>
          </p:nvSpPr>
          <p:spPr bwMode="auto">
            <a:xfrm>
              <a:off x="5097463" y="268446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521"/>
            <p:cNvSpPr>
              <a:spLocks/>
            </p:cNvSpPr>
            <p:nvPr/>
          </p:nvSpPr>
          <p:spPr bwMode="auto">
            <a:xfrm>
              <a:off x="5167313" y="268446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522"/>
            <p:cNvSpPr>
              <a:spLocks/>
            </p:cNvSpPr>
            <p:nvPr/>
          </p:nvSpPr>
          <p:spPr bwMode="auto">
            <a:xfrm>
              <a:off x="523716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523"/>
            <p:cNvSpPr>
              <a:spLocks/>
            </p:cNvSpPr>
            <p:nvPr/>
          </p:nvSpPr>
          <p:spPr bwMode="auto">
            <a:xfrm>
              <a:off x="5097463" y="261937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524"/>
            <p:cNvSpPr>
              <a:spLocks/>
            </p:cNvSpPr>
            <p:nvPr/>
          </p:nvSpPr>
          <p:spPr bwMode="auto">
            <a:xfrm>
              <a:off x="5033963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525"/>
            <p:cNvSpPr>
              <a:spLocks/>
            </p:cNvSpPr>
            <p:nvPr/>
          </p:nvSpPr>
          <p:spPr bwMode="auto">
            <a:xfrm>
              <a:off x="5167313" y="26193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526"/>
            <p:cNvSpPr>
              <a:spLocks/>
            </p:cNvSpPr>
            <p:nvPr/>
          </p:nvSpPr>
          <p:spPr bwMode="auto">
            <a:xfrm>
              <a:off x="5307013" y="25431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527"/>
            <p:cNvSpPr>
              <a:spLocks/>
            </p:cNvSpPr>
            <p:nvPr/>
          </p:nvSpPr>
          <p:spPr bwMode="auto">
            <a:xfrm>
              <a:off x="5376863" y="25431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528"/>
            <p:cNvSpPr>
              <a:spLocks/>
            </p:cNvSpPr>
            <p:nvPr/>
          </p:nvSpPr>
          <p:spPr bwMode="auto">
            <a:xfrm>
              <a:off x="5307013" y="24749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529"/>
            <p:cNvSpPr>
              <a:spLocks/>
            </p:cNvSpPr>
            <p:nvPr/>
          </p:nvSpPr>
          <p:spPr bwMode="auto">
            <a:xfrm>
              <a:off x="5376863" y="24749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6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530"/>
            <p:cNvSpPr>
              <a:spLocks/>
            </p:cNvSpPr>
            <p:nvPr/>
          </p:nvSpPr>
          <p:spPr bwMode="auto">
            <a:xfrm>
              <a:off x="5443538" y="24749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531"/>
            <p:cNvSpPr>
              <a:spLocks/>
            </p:cNvSpPr>
            <p:nvPr/>
          </p:nvSpPr>
          <p:spPr bwMode="auto">
            <a:xfrm>
              <a:off x="5514976" y="24749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6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532"/>
            <p:cNvSpPr>
              <a:spLocks/>
            </p:cNvSpPr>
            <p:nvPr/>
          </p:nvSpPr>
          <p:spPr bwMode="auto">
            <a:xfrm>
              <a:off x="5307013" y="24082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533"/>
            <p:cNvSpPr>
              <a:spLocks/>
            </p:cNvSpPr>
            <p:nvPr/>
          </p:nvSpPr>
          <p:spPr bwMode="auto">
            <a:xfrm>
              <a:off x="5376863" y="24082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534"/>
            <p:cNvSpPr>
              <a:spLocks/>
            </p:cNvSpPr>
            <p:nvPr/>
          </p:nvSpPr>
          <p:spPr bwMode="auto">
            <a:xfrm>
              <a:off x="5443538" y="24082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535"/>
            <p:cNvSpPr>
              <a:spLocks/>
            </p:cNvSpPr>
            <p:nvPr/>
          </p:nvSpPr>
          <p:spPr bwMode="auto">
            <a:xfrm>
              <a:off x="5514976" y="24082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536"/>
            <p:cNvSpPr>
              <a:spLocks/>
            </p:cNvSpPr>
            <p:nvPr/>
          </p:nvSpPr>
          <p:spPr bwMode="auto">
            <a:xfrm>
              <a:off x="5307013" y="234156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537"/>
            <p:cNvSpPr>
              <a:spLocks/>
            </p:cNvSpPr>
            <p:nvPr/>
          </p:nvSpPr>
          <p:spPr bwMode="auto">
            <a:xfrm>
              <a:off x="5235576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538"/>
            <p:cNvSpPr>
              <a:spLocks/>
            </p:cNvSpPr>
            <p:nvPr/>
          </p:nvSpPr>
          <p:spPr bwMode="auto">
            <a:xfrm>
              <a:off x="516731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539"/>
            <p:cNvSpPr>
              <a:spLocks/>
            </p:cNvSpPr>
            <p:nvPr/>
          </p:nvSpPr>
          <p:spPr bwMode="auto">
            <a:xfrm>
              <a:off x="5097463" y="21288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540"/>
            <p:cNvSpPr>
              <a:spLocks/>
            </p:cNvSpPr>
            <p:nvPr/>
          </p:nvSpPr>
          <p:spPr bwMode="auto">
            <a:xfrm>
              <a:off x="495935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541"/>
            <p:cNvSpPr>
              <a:spLocks/>
            </p:cNvSpPr>
            <p:nvPr/>
          </p:nvSpPr>
          <p:spPr bwMode="auto">
            <a:xfrm>
              <a:off x="4889501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542"/>
            <p:cNvSpPr>
              <a:spLocks/>
            </p:cNvSpPr>
            <p:nvPr/>
          </p:nvSpPr>
          <p:spPr bwMode="auto">
            <a:xfrm>
              <a:off x="4824413" y="17795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543"/>
            <p:cNvSpPr>
              <a:spLocks/>
            </p:cNvSpPr>
            <p:nvPr/>
          </p:nvSpPr>
          <p:spPr bwMode="auto">
            <a:xfrm>
              <a:off x="5307013" y="21971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544"/>
            <p:cNvSpPr>
              <a:spLocks/>
            </p:cNvSpPr>
            <p:nvPr/>
          </p:nvSpPr>
          <p:spPr bwMode="auto">
            <a:xfrm>
              <a:off x="5235576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545"/>
            <p:cNvSpPr>
              <a:spLocks/>
            </p:cNvSpPr>
            <p:nvPr/>
          </p:nvSpPr>
          <p:spPr bwMode="auto">
            <a:xfrm>
              <a:off x="5094288" y="21971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546"/>
            <p:cNvSpPr>
              <a:spLocks/>
            </p:cNvSpPr>
            <p:nvPr/>
          </p:nvSpPr>
          <p:spPr bwMode="auto">
            <a:xfrm>
              <a:off x="5376863" y="23415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547"/>
            <p:cNvSpPr>
              <a:spLocks/>
            </p:cNvSpPr>
            <p:nvPr/>
          </p:nvSpPr>
          <p:spPr bwMode="auto">
            <a:xfrm>
              <a:off x="5443538" y="234156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548"/>
            <p:cNvSpPr>
              <a:spLocks/>
            </p:cNvSpPr>
            <p:nvPr/>
          </p:nvSpPr>
          <p:spPr bwMode="auto">
            <a:xfrm>
              <a:off x="5514976" y="234156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549"/>
            <p:cNvSpPr>
              <a:spLocks/>
            </p:cNvSpPr>
            <p:nvPr/>
          </p:nvSpPr>
          <p:spPr bwMode="auto">
            <a:xfrm>
              <a:off x="5376863" y="22701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550"/>
            <p:cNvSpPr>
              <a:spLocks/>
            </p:cNvSpPr>
            <p:nvPr/>
          </p:nvSpPr>
          <p:spPr bwMode="auto">
            <a:xfrm>
              <a:off x="5241926" y="20589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4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551"/>
            <p:cNvSpPr>
              <a:spLocks/>
            </p:cNvSpPr>
            <p:nvPr/>
          </p:nvSpPr>
          <p:spPr bwMode="auto">
            <a:xfrm>
              <a:off x="5305426" y="21288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552"/>
            <p:cNvSpPr>
              <a:spLocks/>
            </p:cNvSpPr>
            <p:nvPr/>
          </p:nvSpPr>
          <p:spPr bwMode="auto">
            <a:xfrm>
              <a:off x="5443538" y="2270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553"/>
            <p:cNvSpPr>
              <a:spLocks/>
            </p:cNvSpPr>
            <p:nvPr/>
          </p:nvSpPr>
          <p:spPr bwMode="auto">
            <a:xfrm>
              <a:off x="5514976" y="22701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554"/>
            <p:cNvSpPr>
              <a:spLocks/>
            </p:cNvSpPr>
            <p:nvPr/>
          </p:nvSpPr>
          <p:spPr bwMode="auto">
            <a:xfrm>
              <a:off x="523716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555"/>
            <p:cNvSpPr>
              <a:spLocks/>
            </p:cNvSpPr>
            <p:nvPr/>
          </p:nvSpPr>
          <p:spPr bwMode="auto">
            <a:xfrm>
              <a:off x="5097463" y="25463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3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556"/>
            <p:cNvSpPr>
              <a:spLocks/>
            </p:cNvSpPr>
            <p:nvPr/>
          </p:nvSpPr>
          <p:spPr bwMode="auto">
            <a:xfrm>
              <a:off x="5167313" y="25463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557"/>
            <p:cNvSpPr>
              <a:spLocks/>
            </p:cNvSpPr>
            <p:nvPr/>
          </p:nvSpPr>
          <p:spPr bwMode="auto">
            <a:xfrm>
              <a:off x="5097463" y="24844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558"/>
            <p:cNvSpPr>
              <a:spLocks/>
            </p:cNvSpPr>
            <p:nvPr/>
          </p:nvSpPr>
          <p:spPr bwMode="auto">
            <a:xfrm>
              <a:off x="5167313" y="24844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559"/>
            <p:cNvSpPr>
              <a:spLocks/>
            </p:cNvSpPr>
            <p:nvPr/>
          </p:nvSpPr>
          <p:spPr bwMode="auto">
            <a:xfrm>
              <a:off x="6146801" y="29654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560"/>
            <p:cNvSpPr>
              <a:spLocks/>
            </p:cNvSpPr>
            <p:nvPr/>
          </p:nvSpPr>
          <p:spPr bwMode="auto">
            <a:xfrm>
              <a:off x="621665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561"/>
            <p:cNvSpPr>
              <a:spLocks/>
            </p:cNvSpPr>
            <p:nvPr/>
          </p:nvSpPr>
          <p:spPr bwMode="auto">
            <a:xfrm>
              <a:off x="62865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562"/>
            <p:cNvSpPr>
              <a:spLocks/>
            </p:cNvSpPr>
            <p:nvPr/>
          </p:nvSpPr>
          <p:spPr bwMode="auto">
            <a:xfrm>
              <a:off x="6350001" y="29654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563"/>
            <p:cNvSpPr>
              <a:spLocks/>
            </p:cNvSpPr>
            <p:nvPr/>
          </p:nvSpPr>
          <p:spPr bwMode="auto">
            <a:xfrm>
              <a:off x="6357938" y="31734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564"/>
            <p:cNvSpPr>
              <a:spLocks/>
            </p:cNvSpPr>
            <p:nvPr/>
          </p:nvSpPr>
          <p:spPr bwMode="auto">
            <a:xfrm>
              <a:off x="5797551" y="26146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565"/>
            <p:cNvSpPr>
              <a:spLocks/>
            </p:cNvSpPr>
            <p:nvPr/>
          </p:nvSpPr>
          <p:spPr bwMode="auto">
            <a:xfrm>
              <a:off x="5722938" y="26908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566"/>
            <p:cNvSpPr>
              <a:spLocks/>
            </p:cNvSpPr>
            <p:nvPr/>
          </p:nvSpPr>
          <p:spPr bwMode="auto">
            <a:xfrm>
              <a:off x="5584826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567"/>
            <p:cNvSpPr>
              <a:spLocks/>
            </p:cNvSpPr>
            <p:nvPr/>
          </p:nvSpPr>
          <p:spPr bwMode="auto">
            <a:xfrm>
              <a:off x="593725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568"/>
            <p:cNvSpPr>
              <a:spLocks/>
            </p:cNvSpPr>
            <p:nvPr/>
          </p:nvSpPr>
          <p:spPr bwMode="auto">
            <a:xfrm>
              <a:off x="59372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569"/>
            <p:cNvSpPr>
              <a:spLocks/>
            </p:cNvSpPr>
            <p:nvPr/>
          </p:nvSpPr>
          <p:spPr bwMode="auto">
            <a:xfrm>
              <a:off x="6008688" y="25431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570"/>
            <p:cNvSpPr>
              <a:spLocks/>
            </p:cNvSpPr>
            <p:nvPr/>
          </p:nvSpPr>
          <p:spPr bwMode="auto">
            <a:xfrm>
              <a:off x="6076951" y="25431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571"/>
            <p:cNvSpPr>
              <a:spLocks/>
            </p:cNvSpPr>
            <p:nvPr/>
          </p:nvSpPr>
          <p:spPr bwMode="auto">
            <a:xfrm>
              <a:off x="6008688" y="2684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572"/>
            <p:cNvSpPr>
              <a:spLocks/>
            </p:cNvSpPr>
            <p:nvPr/>
          </p:nvSpPr>
          <p:spPr bwMode="auto">
            <a:xfrm>
              <a:off x="6076951" y="27559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573"/>
            <p:cNvSpPr>
              <a:spLocks/>
            </p:cNvSpPr>
            <p:nvPr/>
          </p:nvSpPr>
          <p:spPr bwMode="auto">
            <a:xfrm>
              <a:off x="5937251" y="28940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8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574"/>
            <p:cNvSpPr>
              <a:spLocks/>
            </p:cNvSpPr>
            <p:nvPr/>
          </p:nvSpPr>
          <p:spPr bwMode="auto">
            <a:xfrm>
              <a:off x="6008688" y="28940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575"/>
            <p:cNvSpPr>
              <a:spLocks/>
            </p:cNvSpPr>
            <p:nvPr/>
          </p:nvSpPr>
          <p:spPr bwMode="auto">
            <a:xfrm>
              <a:off x="6146801" y="25431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576"/>
            <p:cNvSpPr>
              <a:spLocks/>
            </p:cNvSpPr>
            <p:nvPr/>
          </p:nvSpPr>
          <p:spPr bwMode="auto">
            <a:xfrm>
              <a:off x="6146801" y="26146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577"/>
            <p:cNvSpPr>
              <a:spLocks/>
            </p:cNvSpPr>
            <p:nvPr/>
          </p:nvSpPr>
          <p:spPr bwMode="auto">
            <a:xfrm>
              <a:off x="621665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578"/>
            <p:cNvSpPr>
              <a:spLocks/>
            </p:cNvSpPr>
            <p:nvPr/>
          </p:nvSpPr>
          <p:spPr bwMode="auto">
            <a:xfrm>
              <a:off x="6286501" y="25431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579"/>
            <p:cNvSpPr>
              <a:spLocks/>
            </p:cNvSpPr>
            <p:nvPr/>
          </p:nvSpPr>
          <p:spPr bwMode="auto">
            <a:xfrm>
              <a:off x="6286501" y="26146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580"/>
            <p:cNvSpPr>
              <a:spLocks/>
            </p:cNvSpPr>
            <p:nvPr/>
          </p:nvSpPr>
          <p:spPr bwMode="auto">
            <a:xfrm>
              <a:off x="6357938" y="25431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581"/>
            <p:cNvSpPr>
              <a:spLocks/>
            </p:cNvSpPr>
            <p:nvPr/>
          </p:nvSpPr>
          <p:spPr bwMode="auto">
            <a:xfrm>
              <a:off x="6357938" y="26146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582"/>
            <p:cNvSpPr>
              <a:spLocks/>
            </p:cNvSpPr>
            <p:nvPr/>
          </p:nvSpPr>
          <p:spPr bwMode="auto">
            <a:xfrm>
              <a:off x="6146801" y="2684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583"/>
            <p:cNvSpPr>
              <a:spLocks/>
            </p:cNvSpPr>
            <p:nvPr/>
          </p:nvSpPr>
          <p:spPr bwMode="auto">
            <a:xfrm>
              <a:off x="621665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584"/>
            <p:cNvSpPr>
              <a:spLocks/>
            </p:cNvSpPr>
            <p:nvPr/>
          </p:nvSpPr>
          <p:spPr bwMode="auto">
            <a:xfrm>
              <a:off x="6286501" y="2684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585"/>
            <p:cNvSpPr>
              <a:spLocks/>
            </p:cNvSpPr>
            <p:nvPr/>
          </p:nvSpPr>
          <p:spPr bwMode="auto">
            <a:xfrm>
              <a:off x="6357938" y="2684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586"/>
            <p:cNvSpPr>
              <a:spLocks/>
            </p:cNvSpPr>
            <p:nvPr/>
          </p:nvSpPr>
          <p:spPr bwMode="auto">
            <a:xfrm>
              <a:off x="57975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587"/>
            <p:cNvSpPr>
              <a:spLocks/>
            </p:cNvSpPr>
            <p:nvPr/>
          </p:nvSpPr>
          <p:spPr bwMode="auto">
            <a:xfrm>
              <a:off x="57975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588"/>
            <p:cNvSpPr>
              <a:spLocks/>
            </p:cNvSpPr>
            <p:nvPr/>
          </p:nvSpPr>
          <p:spPr bwMode="auto">
            <a:xfrm>
              <a:off x="58674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589"/>
            <p:cNvSpPr>
              <a:spLocks/>
            </p:cNvSpPr>
            <p:nvPr/>
          </p:nvSpPr>
          <p:spPr bwMode="auto">
            <a:xfrm>
              <a:off x="586740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590"/>
            <p:cNvSpPr>
              <a:spLocks/>
            </p:cNvSpPr>
            <p:nvPr/>
          </p:nvSpPr>
          <p:spPr bwMode="auto">
            <a:xfrm>
              <a:off x="593725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591"/>
            <p:cNvSpPr>
              <a:spLocks/>
            </p:cNvSpPr>
            <p:nvPr/>
          </p:nvSpPr>
          <p:spPr bwMode="auto">
            <a:xfrm>
              <a:off x="5937251" y="24765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592"/>
            <p:cNvSpPr>
              <a:spLocks/>
            </p:cNvSpPr>
            <p:nvPr/>
          </p:nvSpPr>
          <p:spPr bwMode="auto">
            <a:xfrm>
              <a:off x="6008688" y="24066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593"/>
            <p:cNvSpPr>
              <a:spLocks/>
            </p:cNvSpPr>
            <p:nvPr/>
          </p:nvSpPr>
          <p:spPr bwMode="auto">
            <a:xfrm>
              <a:off x="6008688" y="247650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594"/>
            <p:cNvSpPr>
              <a:spLocks/>
            </p:cNvSpPr>
            <p:nvPr/>
          </p:nvSpPr>
          <p:spPr bwMode="auto">
            <a:xfrm>
              <a:off x="6076951" y="2406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595"/>
            <p:cNvSpPr>
              <a:spLocks/>
            </p:cNvSpPr>
            <p:nvPr/>
          </p:nvSpPr>
          <p:spPr bwMode="auto">
            <a:xfrm>
              <a:off x="6076951" y="24765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596"/>
            <p:cNvSpPr>
              <a:spLocks/>
            </p:cNvSpPr>
            <p:nvPr/>
          </p:nvSpPr>
          <p:spPr bwMode="auto">
            <a:xfrm>
              <a:off x="6146801" y="2406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1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597"/>
            <p:cNvSpPr>
              <a:spLocks/>
            </p:cNvSpPr>
            <p:nvPr/>
          </p:nvSpPr>
          <p:spPr bwMode="auto">
            <a:xfrm>
              <a:off x="6146801" y="24765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598"/>
            <p:cNvSpPr>
              <a:spLocks/>
            </p:cNvSpPr>
            <p:nvPr/>
          </p:nvSpPr>
          <p:spPr bwMode="auto">
            <a:xfrm>
              <a:off x="6286501" y="2406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599"/>
            <p:cNvSpPr>
              <a:spLocks/>
            </p:cNvSpPr>
            <p:nvPr/>
          </p:nvSpPr>
          <p:spPr bwMode="auto">
            <a:xfrm>
              <a:off x="57975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600"/>
            <p:cNvSpPr>
              <a:spLocks/>
            </p:cNvSpPr>
            <p:nvPr/>
          </p:nvSpPr>
          <p:spPr bwMode="auto">
            <a:xfrm>
              <a:off x="57975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601"/>
            <p:cNvSpPr>
              <a:spLocks/>
            </p:cNvSpPr>
            <p:nvPr/>
          </p:nvSpPr>
          <p:spPr bwMode="auto">
            <a:xfrm>
              <a:off x="58674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602"/>
            <p:cNvSpPr>
              <a:spLocks/>
            </p:cNvSpPr>
            <p:nvPr/>
          </p:nvSpPr>
          <p:spPr bwMode="auto">
            <a:xfrm>
              <a:off x="58674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603"/>
            <p:cNvSpPr>
              <a:spLocks/>
            </p:cNvSpPr>
            <p:nvPr/>
          </p:nvSpPr>
          <p:spPr bwMode="auto">
            <a:xfrm>
              <a:off x="59372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604"/>
            <p:cNvSpPr>
              <a:spLocks/>
            </p:cNvSpPr>
            <p:nvPr/>
          </p:nvSpPr>
          <p:spPr bwMode="auto">
            <a:xfrm>
              <a:off x="59372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605"/>
            <p:cNvSpPr>
              <a:spLocks/>
            </p:cNvSpPr>
            <p:nvPr/>
          </p:nvSpPr>
          <p:spPr bwMode="auto">
            <a:xfrm>
              <a:off x="6008688" y="2262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606"/>
            <p:cNvSpPr>
              <a:spLocks/>
            </p:cNvSpPr>
            <p:nvPr/>
          </p:nvSpPr>
          <p:spPr bwMode="auto">
            <a:xfrm>
              <a:off x="6008688" y="23320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608"/>
            <p:cNvSpPr>
              <a:spLocks/>
            </p:cNvSpPr>
            <p:nvPr/>
          </p:nvSpPr>
          <p:spPr bwMode="auto">
            <a:xfrm>
              <a:off x="607695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609"/>
            <p:cNvSpPr>
              <a:spLocks/>
            </p:cNvSpPr>
            <p:nvPr/>
          </p:nvSpPr>
          <p:spPr bwMode="auto">
            <a:xfrm>
              <a:off x="607695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610"/>
            <p:cNvSpPr>
              <a:spLocks/>
            </p:cNvSpPr>
            <p:nvPr/>
          </p:nvSpPr>
          <p:spPr bwMode="auto">
            <a:xfrm>
              <a:off x="6146801" y="22621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611"/>
            <p:cNvSpPr>
              <a:spLocks/>
            </p:cNvSpPr>
            <p:nvPr/>
          </p:nvSpPr>
          <p:spPr bwMode="auto">
            <a:xfrm>
              <a:off x="6146801" y="23320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612"/>
            <p:cNvSpPr>
              <a:spLocks/>
            </p:cNvSpPr>
            <p:nvPr/>
          </p:nvSpPr>
          <p:spPr bwMode="auto">
            <a:xfrm>
              <a:off x="621665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613"/>
            <p:cNvSpPr>
              <a:spLocks/>
            </p:cNvSpPr>
            <p:nvPr/>
          </p:nvSpPr>
          <p:spPr bwMode="auto">
            <a:xfrm>
              <a:off x="621665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614"/>
            <p:cNvSpPr>
              <a:spLocks/>
            </p:cNvSpPr>
            <p:nvPr/>
          </p:nvSpPr>
          <p:spPr bwMode="auto">
            <a:xfrm>
              <a:off x="6286501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615"/>
            <p:cNvSpPr>
              <a:spLocks/>
            </p:cNvSpPr>
            <p:nvPr/>
          </p:nvSpPr>
          <p:spPr bwMode="auto">
            <a:xfrm>
              <a:off x="6286501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616"/>
            <p:cNvSpPr>
              <a:spLocks/>
            </p:cNvSpPr>
            <p:nvPr/>
          </p:nvSpPr>
          <p:spPr bwMode="auto">
            <a:xfrm>
              <a:off x="6357938" y="21304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617"/>
            <p:cNvSpPr>
              <a:spLocks/>
            </p:cNvSpPr>
            <p:nvPr/>
          </p:nvSpPr>
          <p:spPr bwMode="auto">
            <a:xfrm>
              <a:off x="57975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618"/>
            <p:cNvSpPr>
              <a:spLocks/>
            </p:cNvSpPr>
            <p:nvPr/>
          </p:nvSpPr>
          <p:spPr bwMode="auto">
            <a:xfrm>
              <a:off x="58674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619"/>
            <p:cNvSpPr>
              <a:spLocks/>
            </p:cNvSpPr>
            <p:nvPr/>
          </p:nvSpPr>
          <p:spPr bwMode="auto">
            <a:xfrm>
              <a:off x="59372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620"/>
            <p:cNvSpPr>
              <a:spLocks/>
            </p:cNvSpPr>
            <p:nvPr/>
          </p:nvSpPr>
          <p:spPr bwMode="auto">
            <a:xfrm>
              <a:off x="6008688" y="2195513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621"/>
            <p:cNvSpPr>
              <a:spLocks/>
            </p:cNvSpPr>
            <p:nvPr/>
          </p:nvSpPr>
          <p:spPr bwMode="auto">
            <a:xfrm>
              <a:off x="60769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622"/>
            <p:cNvSpPr>
              <a:spLocks/>
            </p:cNvSpPr>
            <p:nvPr/>
          </p:nvSpPr>
          <p:spPr bwMode="auto">
            <a:xfrm>
              <a:off x="6146801" y="219551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623"/>
            <p:cNvSpPr>
              <a:spLocks/>
            </p:cNvSpPr>
            <p:nvPr/>
          </p:nvSpPr>
          <p:spPr bwMode="auto">
            <a:xfrm>
              <a:off x="621665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624"/>
            <p:cNvSpPr>
              <a:spLocks/>
            </p:cNvSpPr>
            <p:nvPr/>
          </p:nvSpPr>
          <p:spPr bwMode="auto">
            <a:xfrm>
              <a:off x="6286501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625"/>
            <p:cNvSpPr>
              <a:spLocks/>
            </p:cNvSpPr>
            <p:nvPr/>
          </p:nvSpPr>
          <p:spPr bwMode="auto">
            <a:xfrm>
              <a:off x="57975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626"/>
            <p:cNvSpPr>
              <a:spLocks/>
            </p:cNvSpPr>
            <p:nvPr/>
          </p:nvSpPr>
          <p:spPr bwMode="auto">
            <a:xfrm>
              <a:off x="58674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627"/>
            <p:cNvSpPr>
              <a:spLocks/>
            </p:cNvSpPr>
            <p:nvPr/>
          </p:nvSpPr>
          <p:spPr bwMode="auto">
            <a:xfrm>
              <a:off x="5659438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628"/>
            <p:cNvSpPr>
              <a:spLocks/>
            </p:cNvSpPr>
            <p:nvPr/>
          </p:nvSpPr>
          <p:spPr bwMode="auto">
            <a:xfrm>
              <a:off x="5659438" y="24765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629"/>
            <p:cNvSpPr>
              <a:spLocks/>
            </p:cNvSpPr>
            <p:nvPr/>
          </p:nvSpPr>
          <p:spPr bwMode="auto">
            <a:xfrm>
              <a:off x="5729288" y="2406651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630"/>
            <p:cNvSpPr>
              <a:spLocks/>
            </p:cNvSpPr>
            <p:nvPr/>
          </p:nvSpPr>
          <p:spPr bwMode="auto">
            <a:xfrm>
              <a:off x="5729288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631"/>
            <p:cNvSpPr>
              <a:spLocks/>
            </p:cNvSpPr>
            <p:nvPr/>
          </p:nvSpPr>
          <p:spPr bwMode="auto">
            <a:xfrm>
              <a:off x="5659438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632"/>
            <p:cNvSpPr>
              <a:spLocks/>
            </p:cNvSpPr>
            <p:nvPr/>
          </p:nvSpPr>
          <p:spPr bwMode="auto">
            <a:xfrm>
              <a:off x="5659438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633"/>
            <p:cNvSpPr>
              <a:spLocks/>
            </p:cNvSpPr>
            <p:nvPr/>
          </p:nvSpPr>
          <p:spPr bwMode="auto">
            <a:xfrm>
              <a:off x="5729288" y="2262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634"/>
            <p:cNvSpPr>
              <a:spLocks/>
            </p:cNvSpPr>
            <p:nvPr/>
          </p:nvSpPr>
          <p:spPr bwMode="auto">
            <a:xfrm>
              <a:off x="5729288" y="2332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635"/>
            <p:cNvSpPr>
              <a:spLocks/>
            </p:cNvSpPr>
            <p:nvPr/>
          </p:nvSpPr>
          <p:spPr bwMode="auto">
            <a:xfrm>
              <a:off x="5659438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636"/>
            <p:cNvSpPr>
              <a:spLocks/>
            </p:cNvSpPr>
            <p:nvPr/>
          </p:nvSpPr>
          <p:spPr bwMode="auto">
            <a:xfrm>
              <a:off x="5729288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637"/>
            <p:cNvSpPr>
              <a:spLocks/>
            </p:cNvSpPr>
            <p:nvPr/>
          </p:nvSpPr>
          <p:spPr bwMode="auto">
            <a:xfrm>
              <a:off x="5659438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638"/>
            <p:cNvSpPr>
              <a:spLocks/>
            </p:cNvSpPr>
            <p:nvPr/>
          </p:nvSpPr>
          <p:spPr bwMode="auto">
            <a:xfrm>
              <a:off x="5589588" y="20574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639"/>
            <p:cNvSpPr>
              <a:spLocks/>
            </p:cNvSpPr>
            <p:nvPr/>
          </p:nvSpPr>
          <p:spPr bwMode="auto">
            <a:xfrm>
              <a:off x="5588001" y="2406651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640"/>
            <p:cNvSpPr>
              <a:spLocks/>
            </p:cNvSpPr>
            <p:nvPr/>
          </p:nvSpPr>
          <p:spPr bwMode="auto">
            <a:xfrm>
              <a:off x="5588001" y="22621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641"/>
            <p:cNvSpPr>
              <a:spLocks/>
            </p:cNvSpPr>
            <p:nvPr/>
          </p:nvSpPr>
          <p:spPr bwMode="auto">
            <a:xfrm>
              <a:off x="5588001" y="23320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642"/>
            <p:cNvSpPr>
              <a:spLocks/>
            </p:cNvSpPr>
            <p:nvPr/>
          </p:nvSpPr>
          <p:spPr bwMode="auto">
            <a:xfrm>
              <a:off x="558800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643"/>
            <p:cNvSpPr>
              <a:spLocks/>
            </p:cNvSpPr>
            <p:nvPr/>
          </p:nvSpPr>
          <p:spPr bwMode="auto">
            <a:xfrm>
              <a:off x="5518151" y="21955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644"/>
            <p:cNvSpPr>
              <a:spLocks/>
            </p:cNvSpPr>
            <p:nvPr/>
          </p:nvSpPr>
          <p:spPr bwMode="auto">
            <a:xfrm>
              <a:off x="5446713" y="21955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5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5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5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645"/>
            <p:cNvSpPr>
              <a:spLocks/>
            </p:cNvSpPr>
            <p:nvPr/>
          </p:nvSpPr>
          <p:spPr bwMode="auto">
            <a:xfrm>
              <a:off x="558800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646"/>
            <p:cNvSpPr>
              <a:spLocks/>
            </p:cNvSpPr>
            <p:nvPr/>
          </p:nvSpPr>
          <p:spPr bwMode="auto">
            <a:xfrm>
              <a:off x="5729288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647"/>
            <p:cNvSpPr>
              <a:spLocks/>
            </p:cNvSpPr>
            <p:nvPr/>
          </p:nvSpPr>
          <p:spPr bwMode="auto">
            <a:xfrm>
              <a:off x="59372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648"/>
            <p:cNvSpPr>
              <a:spLocks/>
            </p:cNvSpPr>
            <p:nvPr/>
          </p:nvSpPr>
          <p:spPr bwMode="auto">
            <a:xfrm>
              <a:off x="6008688" y="21256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649"/>
            <p:cNvSpPr>
              <a:spLocks/>
            </p:cNvSpPr>
            <p:nvPr/>
          </p:nvSpPr>
          <p:spPr bwMode="auto">
            <a:xfrm>
              <a:off x="6076951" y="21256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650"/>
            <p:cNvSpPr>
              <a:spLocks/>
            </p:cNvSpPr>
            <p:nvPr/>
          </p:nvSpPr>
          <p:spPr bwMode="auto">
            <a:xfrm>
              <a:off x="6146801" y="21256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651"/>
            <p:cNvSpPr>
              <a:spLocks/>
            </p:cNvSpPr>
            <p:nvPr/>
          </p:nvSpPr>
          <p:spPr bwMode="auto">
            <a:xfrm>
              <a:off x="621665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652"/>
            <p:cNvSpPr>
              <a:spLocks/>
            </p:cNvSpPr>
            <p:nvPr/>
          </p:nvSpPr>
          <p:spPr bwMode="auto">
            <a:xfrm>
              <a:off x="6286501" y="21256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653"/>
            <p:cNvSpPr>
              <a:spLocks/>
            </p:cNvSpPr>
            <p:nvPr/>
          </p:nvSpPr>
          <p:spPr bwMode="auto">
            <a:xfrm>
              <a:off x="656748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654"/>
            <p:cNvSpPr>
              <a:spLocks/>
            </p:cNvSpPr>
            <p:nvPr/>
          </p:nvSpPr>
          <p:spPr bwMode="auto">
            <a:xfrm>
              <a:off x="663733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655"/>
            <p:cNvSpPr>
              <a:spLocks/>
            </p:cNvSpPr>
            <p:nvPr/>
          </p:nvSpPr>
          <p:spPr bwMode="auto">
            <a:xfrm>
              <a:off x="6707188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656"/>
            <p:cNvSpPr>
              <a:spLocks/>
            </p:cNvSpPr>
            <p:nvPr/>
          </p:nvSpPr>
          <p:spPr bwMode="auto">
            <a:xfrm>
              <a:off x="67770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657"/>
            <p:cNvSpPr>
              <a:spLocks/>
            </p:cNvSpPr>
            <p:nvPr/>
          </p:nvSpPr>
          <p:spPr bwMode="auto">
            <a:xfrm>
              <a:off x="684688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658"/>
            <p:cNvSpPr>
              <a:spLocks/>
            </p:cNvSpPr>
            <p:nvPr/>
          </p:nvSpPr>
          <p:spPr bwMode="auto">
            <a:xfrm>
              <a:off x="6916738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659"/>
            <p:cNvSpPr>
              <a:spLocks/>
            </p:cNvSpPr>
            <p:nvPr/>
          </p:nvSpPr>
          <p:spPr bwMode="auto">
            <a:xfrm>
              <a:off x="6986588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660"/>
            <p:cNvSpPr>
              <a:spLocks/>
            </p:cNvSpPr>
            <p:nvPr/>
          </p:nvSpPr>
          <p:spPr bwMode="auto">
            <a:xfrm>
              <a:off x="70564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661"/>
            <p:cNvSpPr>
              <a:spLocks/>
            </p:cNvSpPr>
            <p:nvPr/>
          </p:nvSpPr>
          <p:spPr bwMode="auto">
            <a:xfrm>
              <a:off x="7126288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662"/>
            <p:cNvSpPr>
              <a:spLocks/>
            </p:cNvSpPr>
            <p:nvPr/>
          </p:nvSpPr>
          <p:spPr bwMode="auto">
            <a:xfrm>
              <a:off x="656748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663"/>
            <p:cNvSpPr>
              <a:spLocks/>
            </p:cNvSpPr>
            <p:nvPr/>
          </p:nvSpPr>
          <p:spPr bwMode="auto">
            <a:xfrm>
              <a:off x="66373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664"/>
            <p:cNvSpPr>
              <a:spLocks/>
            </p:cNvSpPr>
            <p:nvPr/>
          </p:nvSpPr>
          <p:spPr bwMode="auto">
            <a:xfrm>
              <a:off x="670718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665"/>
            <p:cNvSpPr>
              <a:spLocks/>
            </p:cNvSpPr>
            <p:nvPr/>
          </p:nvSpPr>
          <p:spPr bwMode="auto">
            <a:xfrm>
              <a:off x="67770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666"/>
            <p:cNvSpPr>
              <a:spLocks/>
            </p:cNvSpPr>
            <p:nvPr/>
          </p:nvSpPr>
          <p:spPr bwMode="auto">
            <a:xfrm>
              <a:off x="684688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667"/>
            <p:cNvSpPr>
              <a:spLocks/>
            </p:cNvSpPr>
            <p:nvPr/>
          </p:nvSpPr>
          <p:spPr bwMode="auto">
            <a:xfrm>
              <a:off x="6916738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668"/>
            <p:cNvSpPr>
              <a:spLocks/>
            </p:cNvSpPr>
            <p:nvPr/>
          </p:nvSpPr>
          <p:spPr bwMode="auto">
            <a:xfrm>
              <a:off x="69865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669"/>
            <p:cNvSpPr>
              <a:spLocks/>
            </p:cNvSpPr>
            <p:nvPr/>
          </p:nvSpPr>
          <p:spPr bwMode="auto">
            <a:xfrm>
              <a:off x="70564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670"/>
            <p:cNvSpPr>
              <a:spLocks/>
            </p:cNvSpPr>
            <p:nvPr/>
          </p:nvSpPr>
          <p:spPr bwMode="auto">
            <a:xfrm>
              <a:off x="656748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671"/>
            <p:cNvSpPr>
              <a:spLocks/>
            </p:cNvSpPr>
            <p:nvPr/>
          </p:nvSpPr>
          <p:spPr bwMode="auto">
            <a:xfrm>
              <a:off x="66373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672"/>
            <p:cNvSpPr>
              <a:spLocks/>
            </p:cNvSpPr>
            <p:nvPr/>
          </p:nvSpPr>
          <p:spPr bwMode="auto">
            <a:xfrm>
              <a:off x="6429376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673"/>
            <p:cNvSpPr>
              <a:spLocks/>
            </p:cNvSpPr>
            <p:nvPr/>
          </p:nvSpPr>
          <p:spPr bwMode="auto">
            <a:xfrm>
              <a:off x="64976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674"/>
            <p:cNvSpPr>
              <a:spLocks/>
            </p:cNvSpPr>
            <p:nvPr/>
          </p:nvSpPr>
          <p:spPr bwMode="auto">
            <a:xfrm>
              <a:off x="6429376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675"/>
            <p:cNvSpPr>
              <a:spLocks/>
            </p:cNvSpPr>
            <p:nvPr/>
          </p:nvSpPr>
          <p:spPr bwMode="auto">
            <a:xfrm>
              <a:off x="6497638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676"/>
            <p:cNvSpPr>
              <a:spLocks/>
            </p:cNvSpPr>
            <p:nvPr/>
          </p:nvSpPr>
          <p:spPr bwMode="auto">
            <a:xfrm>
              <a:off x="656748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677"/>
            <p:cNvSpPr>
              <a:spLocks/>
            </p:cNvSpPr>
            <p:nvPr/>
          </p:nvSpPr>
          <p:spPr bwMode="auto">
            <a:xfrm>
              <a:off x="663733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678"/>
            <p:cNvSpPr>
              <a:spLocks/>
            </p:cNvSpPr>
            <p:nvPr/>
          </p:nvSpPr>
          <p:spPr bwMode="auto">
            <a:xfrm>
              <a:off x="6707188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679"/>
            <p:cNvSpPr>
              <a:spLocks/>
            </p:cNvSpPr>
            <p:nvPr/>
          </p:nvSpPr>
          <p:spPr bwMode="auto">
            <a:xfrm>
              <a:off x="656748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680"/>
            <p:cNvSpPr>
              <a:spLocks/>
            </p:cNvSpPr>
            <p:nvPr/>
          </p:nvSpPr>
          <p:spPr bwMode="auto">
            <a:xfrm>
              <a:off x="663733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681"/>
            <p:cNvSpPr>
              <a:spLocks/>
            </p:cNvSpPr>
            <p:nvPr/>
          </p:nvSpPr>
          <p:spPr bwMode="auto">
            <a:xfrm>
              <a:off x="6707188" y="23415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682"/>
            <p:cNvSpPr>
              <a:spLocks/>
            </p:cNvSpPr>
            <p:nvPr/>
          </p:nvSpPr>
          <p:spPr bwMode="auto">
            <a:xfrm>
              <a:off x="6429376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683"/>
            <p:cNvSpPr>
              <a:spLocks/>
            </p:cNvSpPr>
            <p:nvPr/>
          </p:nvSpPr>
          <p:spPr bwMode="auto">
            <a:xfrm>
              <a:off x="64976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684"/>
            <p:cNvSpPr>
              <a:spLocks/>
            </p:cNvSpPr>
            <p:nvPr/>
          </p:nvSpPr>
          <p:spPr bwMode="auto">
            <a:xfrm>
              <a:off x="6429376" y="2341563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685"/>
            <p:cNvSpPr>
              <a:spLocks/>
            </p:cNvSpPr>
            <p:nvPr/>
          </p:nvSpPr>
          <p:spPr bwMode="auto">
            <a:xfrm>
              <a:off x="6357938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686"/>
            <p:cNvSpPr>
              <a:spLocks/>
            </p:cNvSpPr>
            <p:nvPr/>
          </p:nvSpPr>
          <p:spPr bwMode="auto">
            <a:xfrm>
              <a:off x="63579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687"/>
            <p:cNvSpPr>
              <a:spLocks/>
            </p:cNvSpPr>
            <p:nvPr/>
          </p:nvSpPr>
          <p:spPr bwMode="auto">
            <a:xfrm>
              <a:off x="6497638" y="23415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688"/>
            <p:cNvSpPr>
              <a:spLocks/>
            </p:cNvSpPr>
            <p:nvPr/>
          </p:nvSpPr>
          <p:spPr bwMode="auto">
            <a:xfrm>
              <a:off x="6567488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689"/>
            <p:cNvSpPr>
              <a:spLocks/>
            </p:cNvSpPr>
            <p:nvPr/>
          </p:nvSpPr>
          <p:spPr bwMode="auto">
            <a:xfrm>
              <a:off x="663733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690"/>
            <p:cNvSpPr>
              <a:spLocks/>
            </p:cNvSpPr>
            <p:nvPr/>
          </p:nvSpPr>
          <p:spPr bwMode="auto">
            <a:xfrm>
              <a:off x="6707188" y="254635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691"/>
            <p:cNvSpPr>
              <a:spLocks/>
            </p:cNvSpPr>
            <p:nvPr/>
          </p:nvSpPr>
          <p:spPr bwMode="auto">
            <a:xfrm>
              <a:off x="6707188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692"/>
            <p:cNvSpPr>
              <a:spLocks/>
            </p:cNvSpPr>
            <p:nvPr/>
          </p:nvSpPr>
          <p:spPr bwMode="auto">
            <a:xfrm>
              <a:off x="656748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693"/>
            <p:cNvSpPr>
              <a:spLocks/>
            </p:cNvSpPr>
            <p:nvPr/>
          </p:nvSpPr>
          <p:spPr bwMode="auto">
            <a:xfrm>
              <a:off x="663733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694"/>
            <p:cNvSpPr>
              <a:spLocks/>
            </p:cNvSpPr>
            <p:nvPr/>
          </p:nvSpPr>
          <p:spPr bwMode="auto">
            <a:xfrm>
              <a:off x="6707188" y="24812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695"/>
            <p:cNvSpPr>
              <a:spLocks/>
            </p:cNvSpPr>
            <p:nvPr/>
          </p:nvSpPr>
          <p:spPr bwMode="auto">
            <a:xfrm>
              <a:off x="6497638" y="24812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696"/>
            <p:cNvSpPr>
              <a:spLocks/>
            </p:cNvSpPr>
            <p:nvPr/>
          </p:nvSpPr>
          <p:spPr bwMode="auto">
            <a:xfrm>
              <a:off x="6429376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697"/>
            <p:cNvSpPr>
              <a:spLocks/>
            </p:cNvSpPr>
            <p:nvPr/>
          </p:nvSpPr>
          <p:spPr bwMode="auto">
            <a:xfrm>
              <a:off x="64976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698"/>
            <p:cNvSpPr>
              <a:spLocks/>
            </p:cNvSpPr>
            <p:nvPr/>
          </p:nvSpPr>
          <p:spPr bwMode="auto">
            <a:xfrm>
              <a:off x="670718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699"/>
            <p:cNvSpPr>
              <a:spLocks/>
            </p:cNvSpPr>
            <p:nvPr/>
          </p:nvSpPr>
          <p:spPr bwMode="auto">
            <a:xfrm>
              <a:off x="67770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700"/>
            <p:cNvSpPr>
              <a:spLocks/>
            </p:cNvSpPr>
            <p:nvPr/>
          </p:nvSpPr>
          <p:spPr bwMode="auto">
            <a:xfrm>
              <a:off x="684688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701"/>
            <p:cNvSpPr>
              <a:spLocks/>
            </p:cNvSpPr>
            <p:nvPr/>
          </p:nvSpPr>
          <p:spPr bwMode="auto">
            <a:xfrm>
              <a:off x="6916738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702"/>
            <p:cNvSpPr>
              <a:spLocks/>
            </p:cNvSpPr>
            <p:nvPr/>
          </p:nvSpPr>
          <p:spPr bwMode="auto">
            <a:xfrm>
              <a:off x="6986588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703"/>
            <p:cNvSpPr>
              <a:spLocks/>
            </p:cNvSpPr>
            <p:nvPr/>
          </p:nvSpPr>
          <p:spPr bwMode="auto">
            <a:xfrm>
              <a:off x="7056438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704"/>
            <p:cNvSpPr>
              <a:spLocks/>
            </p:cNvSpPr>
            <p:nvPr/>
          </p:nvSpPr>
          <p:spPr bwMode="auto">
            <a:xfrm>
              <a:off x="59372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705"/>
            <p:cNvSpPr>
              <a:spLocks/>
            </p:cNvSpPr>
            <p:nvPr/>
          </p:nvSpPr>
          <p:spPr bwMode="auto">
            <a:xfrm>
              <a:off x="6008688" y="20574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706"/>
            <p:cNvSpPr>
              <a:spLocks/>
            </p:cNvSpPr>
            <p:nvPr/>
          </p:nvSpPr>
          <p:spPr bwMode="auto">
            <a:xfrm>
              <a:off x="6076951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707"/>
            <p:cNvSpPr>
              <a:spLocks/>
            </p:cNvSpPr>
            <p:nvPr/>
          </p:nvSpPr>
          <p:spPr bwMode="auto">
            <a:xfrm>
              <a:off x="6146801" y="20574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708"/>
            <p:cNvSpPr>
              <a:spLocks/>
            </p:cNvSpPr>
            <p:nvPr/>
          </p:nvSpPr>
          <p:spPr bwMode="auto">
            <a:xfrm>
              <a:off x="621665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709"/>
            <p:cNvSpPr>
              <a:spLocks/>
            </p:cNvSpPr>
            <p:nvPr/>
          </p:nvSpPr>
          <p:spPr bwMode="auto">
            <a:xfrm>
              <a:off x="6286501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710"/>
            <p:cNvSpPr>
              <a:spLocks/>
            </p:cNvSpPr>
            <p:nvPr/>
          </p:nvSpPr>
          <p:spPr bwMode="auto">
            <a:xfrm>
              <a:off x="6357938" y="20574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711"/>
            <p:cNvSpPr>
              <a:spLocks/>
            </p:cNvSpPr>
            <p:nvPr/>
          </p:nvSpPr>
          <p:spPr bwMode="auto">
            <a:xfrm>
              <a:off x="6008688" y="1990726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712"/>
            <p:cNvSpPr>
              <a:spLocks/>
            </p:cNvSpPr>
            <p:nvPr/>
          </p:nvSpPr>
          <p:spPr bwMode="auto">
            <a:xfrm>
              <a:off x="6076951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713"/>
            <p:cNvSpPr>
              <a:spLocks/>
            </p:cNvSpPr>
            <p:nvPr/>
          </p:nvSpPr>
          <p:spPr bwMode="auto">
            <a:xfrm>
              <a:off x="6146801" y="1990726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714"/>
            <p:cNvSpPr>
              <a:spLocks/>
            </p:cNvSpPr>
            <p:nvPr/>
          </p:nvSpPr>
          <p:spPr bwMode="auto">
            <a:xfrm>
              <a:off x="621665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715"/>
            <p:cNvSpPr>
              <a:spLocks/>
            </p:cNvSpPr>
            <p:nvPr/>
          </p:nvSpPr>
          <p:spPr bwMode="auto">
            <a:xfrm>
              <a:off x="6286501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716"/>
            <p:cNvSpPr>
              <a:spLocks/>
            </p:cNvSpPr>
            <p:nvPr/>
          </p:nvSpPr>
          <p:spPr bwMode="auto">
            <a:xfrm>
              <a:off x="57975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717"/>
            <p:cNvSpPr>
              <a:spLocks/>
            </p:cNvSpPr>
            <p:nvPr/>
          </p:nvSpPr>
          <p:spPr bwMode="auto">
            <a:xfrm>
              <a:off x="5797551" y="18510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718"/>
            <p:cNvSpPr>
              <a:spLocks/>
            </p:cNvSpPr>
            <p:nvPr/>
          </p:nvSpPr>
          <p:spPr bwMode="auto">
            <a:xfrm>
              <a:off x="5659438" y="20574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719"/>
            <p:cNvSpPr>
              <a:spLocks/>
            </p:cNvSpPr>
            <p:nvPr/>
          </p:nvSpPr>
          <p:spPr bwMode="auto">
            <a:xfrm>
              <a:off x="5729288" y="20574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720"/>
            <p:cNvSpPr>
              <a:spLocks/>
            </p:cNvSpPr>
            <p:nvPr/>
          </p:nvSpPr>
          <p:spPr bwMode="auto">
            <a:xfrm>
              <a:off x="5659438" y="1990726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721"/>
            <p:cNvSpPr>
              <a:spLocks/>
            </p:cNvSpPr>
            <p:nvPr/>
          </p:nvSpPr>
          <p:spPr bwMode="auto">
            <a:xfrm>
              <a:off x="5729288" y="1990726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722"/>
            <p:cNvSpPr>
              <a:spLocks/>
            </p:cNvSpPr>
            <p:nvPr/>
          </p:nvSpPr>
          <p:spPr bwMode="auto">
            <a:xfrm>
              <a:off x="5659438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723"/>
            <p:cNvSpPr>
              <a:spLocks/>
            </p:cNvSpPr>
            <p:nvPr/>
          </p:nvSpPr>
          <p:spPr bwMode="auto">
            <a:xfrm>
              <a:off x="5589588" y="18526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724"/>
            <p:cNvSpPr>
              <a:spLocks/>
            </p:cNvSpPr>
            <p:nvPr/>
          </p:nvSpPr>
          <p:spPr bwMode="auto">
            <a:xfrm>
              <a:off x="558800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725"/>
            <p:cNvSpPr>
              <a:spLocks/>
            </p:cNvSpPr>
            <p:nvPr/>
          </p:nvSpPr>
          <p:spPr bwMode="auto">
            <a:xfrm>
              <a:off x="5518151" y="18526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726"/>
            <p:cNvSpPr>
              <a:spLocks/>
            </p:cNvSpPr>
            <p:nvPr/>
          </p:nvSpPr>
          <p:spPr bwMode="auto">
            <a:xfrm>
              <a:off x="5516563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727"/>
            <p:cNvSpPr>
              <a:spLocks/>
            </p:cNvSpPr>
            <p:nvPr/>
          </p:nvSpPr>
          <p:spPr bwMode="auto">
            <a:xfrm>
              <a:off x="5729288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728"/>
            <p:cNvSpPr>
              <a:spLocks/>
            </p:cNvSpPr>
            <p:nvPr/>
          </p:nvSpPr>
          <p:spPr bwMode="auto">
            <a:xfrm>
              <a:off x="5659438" y="18494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729"/>
            <p:cNvSpPr>
              <a:spLocks/>
            </p:cNvSpPr>
            <p:nvPr/>
          </p:nvSpPr>
          <p:spPr bwMode="auto">
            <a:xfrm>
              <a:off x="57292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730"/>
            <p:cNvSpPr>
              <a:spLocks/>
            </p:cNvSpPr>
            <p:nvPr/>
          </p:nvSpPr>
          <p:spPr bwMode="auto">
            <a:xfrm>
              <a:off x="5659438" y="17780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731"/>
            <p:cNvSpPr>
              <a:spLocks/>
            </p:cNvSpPr>
            <p:nvPr/>
          </p:nvSpPr>
          <p:spPr bwMode="auto">
            <a:xfrm>
              <a:off x="5729288" y="17780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732"/>
            <p:cNvSpPr>
              <a:spLocks/>
            </p:cNvSpPr>
            <p:nvPr/>
          </p:nvSpPr>
          <p:spPr bwMode="auto">
            <a:xfrm>
              <a:off x="5729288" y="17097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733"/>
            <p:cNvSpPr>
              <a:spLocks/>
            </p:cNvSpPr>
            <p:nvPr/>
          </p:nvSpPr>
          <p:spPr bwMode="auto">
            <a:xfrm>
              <a:off x="59372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734"/>
            <p:cNvSpPr>
              <a:spLocks/>
            </p:cNvSpPr>
            <p:nvPr/>
          </p:nvSpPr>
          <p:spPr bwMode="auto">
            <a:xfrm>
              <a:off x="6008688" y="19208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735"/>
            <p:cNvSpPr>
              <a:spLocks/>
            </p:cNvSpPr>
            <p:nvPr/>
          </p:nvSpPr>
          <p:spPr bwMode="auto">
            <a:xfrm>
              <a:off x="6076951" y="19208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736"/>
            <p:cNvSpPr>
              <a:spLocks/>
            </p:cNvSpPr>
            <p:nvPr/>
          </p:nvSpPr>
          <p:spPr bwMode="auto">
            <a:xfrm>
              <a:off x="6146801" y="19208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737"/>
            <p:cNvSpPr>
              <a:spLocks/>
            </p:cNvSpPr>
            <p:nvPr/>
          </p:nvSpPr>
          <p:spPr bwMode="auto">
            <a:xfrm>
              <a:off x="621665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738"/>
            <p:cNvSpPr>
              <a:spLocks/>
            </p:cNvSpPr>
            <p:nvPr/>
          </p:nvSpPr>
          <p:spPr bwMode="auto">
            <a:xfrm>
              <a:off x="6286501" y="19208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739"/>
            <p:cNvSpPr>
              <a:spLocks/>
            </p:cNvSpPr>
            <p:nvPr/>
          </p:nvSpPr>
          <p:spPr bwMode="auto">
            <a:xfrm>
              <a:off x="656748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740"/>
            <p:cNvSpPr>
              <a:spLocks/>
            </p:cNvSpPr>
            <p:nvPr/>
          </p:nvSpPr>
          <p:spPr bwMode="auto">
            <a:xfrm>
              <a:off x="663733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741"/>
            <p:cNvSpPr>
              <a:spLocks/>
            </p:cNvSpPr>
            <p:nvPr/>
          </p:nvSpPr>
          <p:spPr bwMode="auto">
            <a:xfrm>
              <a:off x="6707188" y="20605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742"/>
            <p:cNvSpPr>
              <a:spLocks/>
            </p:cNvSpPr>
            <p:nvPr/>
          </p:nvSpPr>
          <p:spPr bwMode="auto">
            <a:xfrm>
              <a:off x="67770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743"/>
            <p:cNvSpPr>
              <a:spLocks/>
            </p:cNvSpPr>
            <p:nvPr/>
          </p:nvSpPr>
          <p:spPr bwMode="auto">
            <a:xfrm>
              <a:off x="684688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744"/>
            <p:cNvSpPr>
              <a:spLocks/>
            </p:cNvSpPr>
            <p:nvPr/>
          </p:nvSpPr>
          <p:spPr bwMode="auto">
            <a:xfrm>
              <a:off x="6916738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745"/>
            <p:cNvSpPr>
              <a:spLocks/>
            </p:cNvSpPr>
            <p:nvPr/>
          </p:nvSpPr>
          <p:spPr bwMode="auto">
            <a:xfrm>
              <a:off x="6986588" y="20605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746"/>
            <p:cNvSpPr>
              <a:spLocks/>
            </p:cNvSpPr>
            <p:nvPr/>
          </p:nvSpPr>
          <p:spPr bwMode="auto">
            <a:xfrm>
              <a:off x="70564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747"/>
            <p:cNvSpPr>
              <a:spLocks/>
            </p:cNvSpPr>
            <p:nvPr/>
          </p:nvSpPr>
          <p:spPr bwMode="auto">
            <a:xfrm>
              <a:off x="7126288" y="20605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748"/>
            <p:cNvSpPr>
              <a:spLocks/>
            </p:cNvSpPr>
            <p:nvPr/>
          </p:nvSpPr>
          <p:spPr bwMode="auto">
            <a:xfrm>
              <a:off x="656748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749"/>
            <p:cNvSpPr>
              <a:spLocks/>
            </p:cNvSpPr>
            <p:nvPr/>
          </p:nvSpPr>
          <p:spPr bwMode="auto">
            <a:xfrm>
              <a:off x="663733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750"/>
            <p:cNvSpPr>
              <a:spLocks/>
            </p:cNvSpPr>
            <p:nvPr/>
          </p:nvSpPr>
          <p:spPr bwMode="auto">
            <a:xfrm>
              <a:off x="6707188" y="19939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751"/>
            <p:cNvSpPr>
              <a:spLocks/>
            </p:cNvSpPr>
            <p:nvPr/>
          </p:nvSpPr>
          <p:spPr bwMode="auto">
            <a:xfrm>
              <a:off x="67770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752"/>
            <p:cNvSpPr>
              <a:spLocks/>
            </p:cNvSpPr>
            <p:nvPr/>
          </p:nvSpPr>
          <p:spPr bwMode="auto">
            <a:xfrm>
              <a:off x="684688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753"/>
            <p:cNvSpPr>
              <a:spLocks/>
            </p:cNvSpPr>
            <p:nvPr/>
          </p:nvSpPr>
          <p:spPr bwMode="auto">
            <a:xfrm>
              <a:off x="6916738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754"/>
            <p:cNvSpPr>
              <a:spLocks/>
            </p:cNvSpPr>
            <p:nvPr/>
          </p:nvSpPr>
          <p:spPr bwMode="auto">
            <a:xfrm>
              <a:off x="6986588" y="19939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755"/>
            <p:cNvSpPr>
              <a:spLocks/>
            </p:cNvSpPr>
            <p:nvPr/>
          </p:nvSpPr>
          <p:spPr bwMode="auto">
            <a:xfrm>
              <a:off x="70564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756"/>
            <p:cNvSpPr>
              <a:spLocks/>
            </p:cNvSpPr>
            <p:nvPr/>
          </p:nvSpPr>
          <p:spPr bwMode="auto">
            <a:xfrm>
              <a:off x="656748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757"/>
            <p:cNvSpPr>
              <a:spLocks/>
            </p:cNvSpPr>
            <p:nvPr/>
          </p:nvSpPr>
          <p:spPr bwMode="auto">
            <a:xfrm>
              <a:off x="663733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758"/>
            <p:cNvSpPr>
              <a:spLocks/>
            </p:cNvSpPr>
            <p:nvPr/>
          </p:nvSpPr>
          <p:spPr bwMode="auto">
            <a:xfrm>
              <a:off x="6429376" y="20605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759"/>
            <p:cNvSpPr>
              <a:spLocks/>
            </p:cNvSpPr>
            <p:nvPr/>
          </p:nvSpPr>
          <p:spPr bwMode="auto">
            <a:xfrm>
              <a:off x="6497638" y="20605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760"/>
            <p:cNvSpPr>
              <a:spLocks/>
            </p:cNvSpPr>
            <p:nvPr/>
          </p:nvSpPr>
          <p:spPr bwMode="auto">
            <a:xfrm>
              <a:off x="656748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761"/>
            <p:cNvSpPr>
              <a:spLocks/>
            </p:cNvSpPr>
            <p:nvPr/>
          </p:nvSpPr>
          <p:spPr bwMode="auto">
            <a:xfrm>
              <a:off x="6637338" y="28209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762"/>
            <p:cNvSpPr>
              <a:spLocks/>
            </p:cNvSpPr>
            <p:nvPr/>
          </p:nvSpPr>
          <p:spPr bwMode="auto">
            <a:xfrm>
              <a:off x="656748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763"/>
            <p:cNvSpPr>
              <a:spLocks/>
            </p:cNvSpPr>
            <p:nvPr/>
          </p:nvSpPr>
          <p:spPr bwMode="auto">
            <a:xfrm>
              <a:off x="6637338" y="27543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764"/>
            <p:cNvSpPr>
              <a:spLocks/>
            </p:cNvSpPr>
            <p:nvPr/>
          </p:nvSpPr>
          <p:spPr bwMode="auto">
            <a:xfrm>
              <a:off x="656748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765"/>
            <p:cNvSpPr>
              <a:spLocks/>
            </p:cNvSpPr>
            <p:nvPr/>
          </p:nvSpPr>
          <p:spPr bwMode="auto">
            <a:xfrm>
              <a:off x="6637338" y="26844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766"/>
            <p:cNvSpPr>
              <a:spLocks/>
            </p:cNvSpPr>
            <p:nvPr/>
          </p:nvSpPr>
          <p:spPr bwMode="auto">
            <a:xfrm>
              <a:off x="6497638" y="28209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767"/>
            <p:cNvSpPr>
              <a:spLocks/>
            </p:cNvSpPr>
            <p:nvPr/>
          </p:nvSpPr>
          <p:spPr bwMode="auto">
            <a:xfrm>
              <a:off x="6497638" y="2754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768"/>
            <p:cNvSpPr>
              <a:spLocks/>
            </p:cNvSpPr>
            <p:nvPr/>
          </p:nvSpPr>
          <p:spPr bwMode="auto">
            <a:xfrm>
              <a:off x="656748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769"/>
            <p:cNvSpPr>
              <a:spLocks/>
            </p:cNvSpPr>
            <p:nvPr/>
          </p:nvSpPr>
          <p:spPr bwMode="auto">
            <a:xfrm>
              <a:off x="6637338" y="296386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770"/>
            <p:cNvSpPr>
              <a:spLocks/>
            </p:cNvSpPr>
            <p:nvPr/>
          </p:nvSpPr>
          <p:spPr bwMode="auto">
            <a:xfrm>
              <a:off x="656748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771"/>
            <p:cNvSpPr>
              <a:spLocks/>
            </p:cNvSpPr>
            <p:nvPr/>
          </p:nvSpPr>
          <p:spPr bwMode="auto">
            <a:xfrm>
              <a:off x="6637338" y="28971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772"/>
            <p:cNvSpPr>
              <a:spLocks/>
            </p:cNvSpPr>
            <p:nvPr/>
          </p:nvSpPr>
          <p:spPr bwMode="auto">
            <a:xfrm>
              <a:off x="6497638" y="296386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773"/>
            <p:cNvSpPr>
              <a:spLocks/>
            </p:cNvSpPr>
            <p:nvPr/>
          </p:nvSpPr>
          <p:spPr bwMode="auto">
            <a:xfrm>
              <a:off x="6497638" y="28971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774"/>
            <p:cNvSpPr>
              <a:spLocks/>
            </p:cNvSpPr>
            <p:nvPr/>
          </p:nvSpPr>
          <p:spPr bwMode="auto">
            <a:xfrm>
              <a:off x="656748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775"/>
            <p:cNvSpPr>
              <a:spLocks/>
            </p:cNvSpPr>
            <p:nvPr/>
          </p:nvSpPr>
          <p:spPr bwMode="auto">
            <a:xfrm>
              <a:off x="6497638" y="31035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776"/>
            <p:cNvSpPr>
              <a:spLocks/>
            </p:cNvSpPr>
            <p:nvPr/>
          </p:nvSpPr>
          <p:spPr bwMode="auto">
            <a:xfrm>
              <a:off x="6637338" y="31035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777"/>
            <p:cNvSpPr>
              <a:spLocks/>
            </p:cNvSpPr>
            <p:nvPr/>
          </p:nvSpPr>
          <p:spPr bwMode="auto">
            <a:xfrm>
              <a:off x="656748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778"/>
            <p:cNvSpPr>
              <a:spLocks/>
            </p:cNvSpPr>
            <p:nvPr/>
          </p:nvSpPr>
          <p:spPr bwMode="auto">
            <a:xfrm>
              <a:off x="6637338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779"/>
            <p:cNvSpPr>
              <a:spLocks/>
            </p:cNvSpPr>
            <p:nvPr/>
          </p:nvSpPr>
          <p:spPr bwMode="auto">
            <a:xfrm>
              <a:off x="6497638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780"/>
            <p:cNvSpPr>
              <a:spLocks/>
            </p:cNvSpPr>
            <p:nvPr/>
          </p:nvSpPr>
          <p:spPr bwMode="auto">
            <a:xfrm>
              <a:off x="64262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781"/>
            <p:cNvSpPr>
              <a:spLocks/>
            </p:cNvSpPr>
            <p:nvPr/>
          </p:nvSpPr>
          <p:spPr bwMode="auto">
            <a:xfrm>
              <a:off x="6567488" y="324326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782"/>
            <p:cNvSpPr>
              <a:spLocks/>
            </p:cNvSpPr>
            <p:nvPr/>
          </p:nvSpPr>
          <p:spPr bwMode="auto">
            <a:xfrm>
              <a:off x="6567488" y="33178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783"/>
            <p:cNvSpPr>
              <a:spLocks/>
            </p:cNvSpPr>
            <p:nvPr/>
          </p:nvSpPr>
          <p:spPr bwMode="auto">
            <a:xfrm>
              <a:off x="663733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784"/>
            <p:cNvSpPr>
              <a:spLocks/>
            </p:cNvSpPr>
            <p:nvPr/>
          </p:nvSpPr>
          <p:spPr bwMode="auto">
            <a:xfrm>
              <a:off x="656748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3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785"/>
            <p:cNvSpPr>
              <a:spLocks/>
            </p:cNvSpPr>
            <p:nvPr/>
          </p:nvSpPr>
          <p:spPr bwMode="auto">
            <a:xfrm>
              <a:off x="663733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3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786"/>
            <p:cNvSpPr>
              <a:spLocks/>
            </p:cNvSpPr>
            <p:nvPr/>
          </p:nvSpPr>
          <p:spPr bwMode="auto">
            <a:xfrm>
              <a:off x="6497638" y="31765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3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787"/>
            <p:cNvSpPr>
              <a:spLocks/>
            </p:cNvSpPr>
            <p:nvPr/>
          </p:nvSpPr>
          <p:spPr bwMode="auto">
            <a:xfrm>
              <a:off x="6497638" y="26844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788"/>
            <p:cNvSpPr>
              <a:spLocks/>
            </p:cNvSpPr>
            <p:nvPr/>
          </p:nvSpPr>
          <p:spPr bwMode="auto">
            <a:xfrm>
              <a:off x="656748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789"/>
            <p:cNvSpPr>
              <a:spLocks/>
            </p:cNvSpPr>
            <p:nvPr/>
          </p:nvSpPr>
          <p:spPr bwMode="auto">
            <a:xfrm>
              <a:off x="6637338" y="26162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3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790"/>
            <p:cNvSpPr>
              <a:spLocks/>
            </p:cNvSpPr>
            <p:nvPr/>
          </p:nvSpPr>
          <p:spPr bwMode="auto">
            <a:xfrm>
              <a:off x="6497638" y="26162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3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791"/>
            <p:cNvSpPr>
              <a:spLocks/>
            </p:cNvSpPr>
            <p:nvPr/>
          </p:nvSpPr>
          <p:spPr bwMode="auto">
            <a:xfrm>
              <a:off x="6429376" y="19939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792"/>
            <p:cNvSpPr>
              <a:spLocks/>
            </p:cNvSpPr>
            <p:nvPr/>
          </p:nvSpPr>
          <p:spPr bwMode="auto">
            <a:xfrm>
              <a:off x="6497638" y="19939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793"/>
            <p:cNvSpPr>
              <a:spLocks/>
            </p:cNvSpPr>
            <p:nvPr/>
          </p:nvSpPr>
          <p:spPr bwMode="auto">
            <a:xfrm>
              <a:off x="6429376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Freeform 794"/>
            <p:cNvSpPr>
              <a:spLocks/>
            </p:cNvSpPr>
            <p:nvPr/>
          </p:nvSpPr>
          <p:spPr bwMode="auto">
            <a:xfrm>
              <a:off x="6429376" y="29575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Freeform 795"/>
            <p:cNvSpPr>
              <a:spLocks/>
            </p:cNvSpPr>
            <p:nvPr/>
          </p:nvSpPr>
          <p:spPr bwMode="auto">
            <a:xfrm>
              <a:off x="6429376" y="28908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796"/>
            <p:cNvSpPr>
              <a:spLocks/>
            </p:cNvSpPr>
            <p:nvPr/>
          </p:nvSpPr>
          <p:spPr bwMode="auto">
            <a:xfrm>
              <a:off x="6429376" y="2819401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797"/>
            <p:cNvSpPr>
              <a:spLocks/>
            </p:cNvSpPr>
            <p:nvPr/>
          </p:nvSpPr>
          <p:spPr bwMode="auto">
            <a:xfrm>
              <a:off x="6429376" y="27527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798"/>
            <p:cNvSpPr>
              <a:spLocks/>
            </p:cNvSpPr>
            <p:nvPr/>
          </p:nvSpPr>
          <p:spPr bwMode="auto">
            <a:xfrm>
              <a:off x="6429376" y="26860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799"/>
            <p:cNvSpPr>
              <a:spLocks/>
            </p:cNvSpPr>
            <p:nvPr/>
          </p:nvSpPr>
          <p:spPr bwMode="auto">
            <a:xfrm>
              <a:off x="6429376" y="2616201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800"/>
            <p:cNvSpPr>
              <a:spLocks/>
            </p:cNvSpPr>
            <p:nvPr/>
          </p:nvSpPr>
          <p:spPr bwMode="auto">
            <a:xfrm>
              <a:off x="64976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801"/>
            <p:cNvSpPr>
              <a:spLocks/>
            </p:cNvSpPr>
            <p:nvPr/>
          </p:nvSpPr>
          <p:spPr bwMode="auto">
            <a:xfrm>
              <a:off x="6707188" y="19240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802"/>
            <p:cNvSpPr>
              <a:spLocks/>
            </p:cNvSpPr>
            <p:nvPr/>
          </p:nvSpPr>
          <p:spPr bwMode="auto">
            <a:xfrm>
              <a:off x="67770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803"/>
            <p:cNvSpPr>
              <a:spLocks/>
            </p:cNvSpPr>
            <p:nvPr/>
          </p:nvSpPr>
          <p:spPr bwMode="auto">
            <a:xfrm>
              <a:off x="684688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804"/>
            <p:cNvSpPr>
              <a:spLocks/>
            </p:cNvSpPr>
            <p:nvPr/>
          </p:nvSpPr>
          <p:spPr bwMode="auto">
            <a:xfrm>
              <a:off x="6916738" y="19240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805"/>
            <p:cNvSpPr>
              <a:spLocks/>
            </p:cNvSpPr>
            <p:nvPr/>
          </p:nvSpPr>
          <p:spPr bwMode="auto">
            <a:xfrm>
              <a:off x="6986588" y="19240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806"/>
            <p:cNvSpPr>
              <a:spLocks/>
            </p:cNvSpPr>
            <p:nvPr/>
          </p:nvSpPr>
          <p:spPr bwMode="auto">
            <a:xfrm>
              <a:off x="7056438" y="19240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807"/>
            <p:cNvSpPr>
              <a:spLocks/>
            </p:cNvSpPr>
            <p:nvPr/>
          </p:nvSpPr>
          <p:spPr bwMode="auto">
            <a:xfrm>
              <a:off x="656748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809"/>
            <p:cNvSpPr>
              <a:spLocks/>
            </p:cNvSpPr>
            <p:nvPr/>
          </p:nvSpPr>
          <p:spPr bwMode="auto">
            <a:xfrm>
              <a:off x="663733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810"/>
            <p:cNvSpPr>
              <a:spLocks/>
            </p:cNvSpPr>
            <p:nvPr/>
          </p:nvSpPr>
          <p:spPr bwMode="auto">
            <a:xfrm>
              <a:off x="6707188" y="18494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811"/>
            <p:cNvSpPr>
              <a:spLocks/>
            </p:cNvSpPr>
            <p:nvPr/>
          </p:nvSpPr>
          <p:spPr bwMode="auto">
            <a:xfrm>
              <a:off x="67770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812"/>
            <p:cNvSpPr>
              <a:spLocks/>
            </p:cNvSpPr>
            <p:nvPr/>
          </p:nvSpPr>
          <p:spPr bwMode="auto">
            <a:xfrm>
              <a:off x="68468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813"/>
            <p:cNvSpPr>
              <a:spLocks/>
            </p:cNvSpPr>
            <p:nvPr/>
          </p:nvSpPr>
          <p:spPr bwMode="auto">
            <a:xfrm>
              <a:off x="691673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814"/>
            <p:cNvSpPr>
              <a:spLocks/>
            </p:cNvSpPr>
            <p:nvPr/>
          </p:nvSpPr>
          <p:spPr bwMode="auto">
            <a:xfrm>
              <a:off x="698658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815"/>
            <p:cNvSpPr>
              <a:spLocks/>
            </p:cNvSpPr>
            <p:nvPr/>
          </p:nvSpPr>
          <p:spPr bwMode="auto">
            <a:xfrm>
              <a:off x="70564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816"/>
            <p:cNvSpPr>
              <a:spLocks/>
            </p:cNvSpPr>
            <p:nvPr/>
          </p:nvSpPr>
          <p:spPr bwMode="auto">
            <a:xfrm>
              <a:off x="65674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817"/>
            <p:cNvSpPr>
              <a:spLocks/>
            </p:cNvSpPr>
            <p:nvPr/>
          </p:nvSpPr>
          <p:spPr bwMode="auto">
            <a:xfrm>
              <a:off x="66373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818"/>
            <p:cNvSpPr>
              <a:spLocks/>
            </p:cNvSpPr>
            <p:nvPr/>
          </p:nvSpPr>
          <p:spPr bwMode="auto">
            <a:xfrm>
              <a:off x="6429376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819"/>
            <p:cNvSpPr>
              <a:spLocks/>
            </p:cNvSpPr>
            <p:nvPr/>
          </p:nvSpPr>
          <p:spPr bwMode="auto">
            <a:xfrm>
              <a:off x="64976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820"/>
            <p:cNvSpPr>
              <a:spLocks/>
            </p:cNvSpPr>
            <p:nvPr/>
          </p:nvSpPr>
          <p:spPr bwMode="auto">
            <a:xfrm>
              <a:off x="6429376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821"/>
            <p:cNvSpPr>
              <a:spLocks/>
            </p:cNvSpPr>
            <p:nvPr/>
          </p:nvSpPr>
          <p:spPr bwMode="auto">
            <a:xfrm>
              <a:off x="64976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822"/>
            <p:cNvSpPr>
              <a:spLocks/>
            </p:cNvSpPr>
            <p:nvPr/>
          </p:nvSpPr>
          <p:spPr bwMode="auto">
            <a:xfrm>
              <a:off x="670718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823"/>
            <p:cNvSpPr>
              <a:spLocks/>
            </p:cNvSpPr>
            <p:nvPr/>
          </p:nvSpPr>
          <p:spPr bwMode="auto">
            <a:xfrm>
              <a:off x="67770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824"/>
            <p:cNvSpPr>
              <a:spLocks/>
            </p:cNvSpPr>
            <p:nvPr/>
          </p:nvSpPr>
          <p:spPr bwMode="auto">
            <a:xfrm>
              <a:off x="68468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825"/>
            <p:cNvSpPr>
              <a:spLocks/>
            </p:cNvSpPr>
            <p:nvPr/>
          </p:nvSpPr>
          <p:spPr bwMode="auto">
            <a:xfrm>
              <a:off x="69167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826"/>
            <p:cNvSpPr>
              <a:spLocks/>
            </p:cNvSpPr>
            <p:nvPr/>
          </p:nvSpPr>
          <p:spPr bwMode="auto">
            <a:xfrm>
              <a:off x="698658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827"/>
            <p:cNvSpPr>
              <a:spLocks/>
            </p:cNvSpPr>
            <p:nvPr/>
          </p:nvSpPr>
          <p:spPr bwMode="auto">
            <a:xfrm>
              <a:off x="70564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828"/>
            <p:cNvSpPr>
              <a:spLocks/>
            </p:cNvSpPr>
            <p:nvPr/>
          </p:nvSpPr>
          <p:spPr bwMode="auto">
            <a:xfrm>
              <a:off x="656748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829"/>
            <p:cNvSpPr>
              <a:spLocks/>
            </p:cNvSpPr>
            <p:nvPr/>
          </p:nvSpPr>
          <p:spPr bwMode="auto">
            <a:xfrm>
              <a:off x="66373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5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830"/>
            <p:cNvSpPr>
              <a:spLocks/>
            </p:cNvSpPr>
            <p:nvPr/>
          </p:nvSpPr>
          <p:spPr bwMode="auto">
            <a:xfrm>
              <a:off x="6429376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831"/>
            <p:cNvSpPr>
              <a:spLocks/>
            </p:cNvSpPr>
            <p:nvPr/>
          </p:nvSpPr>
          <p:spPr bwMode="auto">
            <a:xfrm>
              <a:off x="6284913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832"/>
            <p:cNvSpPr>
              <a:spLocks/>
            </p:cNvSpPr>
            <p:nvPr/>
          </p:nvSpPr>
          <p:spPr bwMode="auto">
            <a:xfrm>
              <a:off x="6359526" y="19939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833"/>
            <p:cNvSpPr>
              <a:spLocks/>
            </p:cNvSpPr>
            <p:nvPr/>
          </p:nvSpPr>
          <p:spPr bwMode="auto">
            <a:xfrm>
              <a:off x="6359526" y="19240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1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834"/>
            <p:cNvSpPr>
              <a:spLocks/>
            </p:cNvSpPr>
            <p:nvPr/>
          </p:nvSpPr>
          <p:spPr bwMode="auto">
            <a:xfrm>
              <a:off x="6359526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835"/>
            <p:cNvSpPr>
              <a:spLocks/>
            </p:cNvSpPr>
            <p:nvPr/>
          </p:nvSpPr>
          <p:spPr bwMode="auto">
            <a:xfrm>
              <a:off x="6284913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836"/>
            <p:cNvSpPr>
              <a:spLocks/>
            </p:cNvSpPr>
            <p:nvPr/>
          </p:nvSpPr>
          <p:spPr bwMode="auto">
            <a:xfrm>
              <a:off x="6359526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837"/>
            <p:cNvSpPr>
              <a:spLocks/>
            </p:cNvSpPr>
            <p:nvPr/>
          </p:nvSpPr>
          <p:spPr bwMode="auto">
            <a:xfrm>
              <a:off x="6146801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838"/>
            <p:cNvSpPr>
              <a:spLocks/>
            </p:cNvSpPr>
            <p:nvPr/>
          </p:nvSpPr>
          <p:spPr bwMode="auto">
            <a:xfrm>
              <a:off x="6216651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839"/>
            <p:cNvSpPr>
              <a:spLocks/>
            </p:cNvSpPr>
            <p:nvPr/>
          </p:nvSpPr>
          <p:spPr bwMode="auto">
            <a:xfrm>
              <a:off x="61468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840"/>
            <p:cNvSpPr>
              <a:spLocks/>
            </p:cNvSpPr>
            <p:nvPr/>
          </p:nvSpPr>
          <p:spPr bwMode="auto">
            <a:xfrm>
              <a:off x="6216651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841"/>
            <p:cNvSpPr>
              <a:spLocks/>
            </p:cNvSpPr>
            <p:nvPr/>
          </p:nvSpPr>
          <p:spPr bwMode="auto">
            <a:xfrm>
              <a:off x="6008688" y="18494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842"/>
            <p:cNvSpPr>
              <a:spLocks/>
            </p:cNvSpPr>
            <p:nvPr/>
          </p:nvSpPr>
          <p:spPr bwMode="auto">
            <a:xfrm>
              <a:off x="6078538" y="18494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843"/>
            <p:cNvSpPr>
              <a:spLocks/>
            </p:cNvSpPr>
            <p:nvPr/>
          </p:nvSpPr>
          <p:spPr bwMode="auto">
            <a:xfrm>
              <a:off x="600868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844"/>
            <p:cNvSpPr>
              <a:spLocks/>
            </p:cNvSpPr>
            <p:nvPr/>
          </p:nvSpPr>
          <p:spPr bwMode="auto">
            <a:xfrm>
              <a:off x="6078538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845"/>
            <p:cNvSpPr>
              <a:spLocks/>
            </p:cNvSpPr>
            <p:nvPr/>
          </p:nvSpPr>
          <p:spPr bwMode="auto">
            <a:xfrm>
              <a:off x="5938838" y="18494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846"/>
            <p:cNvSpPr>
              <a:spLocks/>
            </p:cNvSpPr>
            <p:nvPr/>
          </p:nvSpPr>
          <p:spPr bwMode="auto">
            <a:xfrm>
              <a:off x="593883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847"/>
            <p:cNvSpPr>
              <a:spLocks/>
            </p:cNvSpPr>
            <p:nvPr/>
          </p:nvSpPr>
          <p:spPr bwMode="auto">
            <a:xfrm>
              <a:off x="61468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848"/>
            <p:cNvSpPr>
              <a:spLocks/>
            </p:cNvSpPr>
            <p:nvPr/>
          </p:nvSpPr>
          <p:spPr bwMode="auto">
            <a:xfrm>
              <a:off x="6216651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849"/>
            <p:cNvSpPr>
              <a:spLocks/>
            </p:cNvSpPr>
            <p:nvPr/>
          </p:nvSpPr>
          <p:spPr bwMode="auto">
            <a:xfrm>
              <a:off x="60086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850"/>
            <p:cNvSpPr>
              <a:spLocks/>
            </p:cNvSpPr>
            <p:nvPr/>
          </p:nvSpPr>
          <p:spPr bwMode="auto">
            <a:xfrm>
              <a:off x="607853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851"/>
            <p:cNvSpPr>
              <a:spLocks/>
            </p:cNvSpPr>
            <p:nvPr/>
          </p:nvSpPr>
          <p:spPr bwMode="auto">
            <a:xfrm>
              <a:off x="59388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852"/>
            <p:cNvSpPr>
              <a:spLocks/>
            </p:cNvSpPr>
            <p:nvPr/>
          </p:nvSpPr>
          <p:spPr bwMode="auto">
            <a:xfrm>
              <a:off x="61468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853"/>
            <p:cNvSpPr>
              <a:spLocks/>
            </p:cNvSpPr>
            <p:nvPr/>
          </p:nvSpPr>
          <p:spPr bwMode="auto">
            <a:xfrm>
              <a:off x="6216651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854"/>
            <p:cNvSpPr>
              <a:spLocks/>
            </p:cNvSpPr>
            <p:nvPr/>
          </p:nvSpPr>
          <p:spPr bwMode="auto">
            <a:xfrm>
              <a:off x="6008688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855"/>
            <p:cNvSpPr>
              <a:spLocks/>
            </p:cNvSpPr>
            <p:nvPr/>
          </p:nvSpPr>
          <p:spPr bwMode="auto">
            <a:xfrm>
              <a:off x="6078538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856"/>
            <p:cNvSpPr>
              <a:spLocks/>
            </p:cNvSpPr>
            <p:nvPr/>
          </p:nvSpPr>
          <p:spPr bwMode="auto">
            <a:xfrm>
              <a:off x="59388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857"/>
            <p:cNvSpPr>
              <a:spLocks/>
            </p:cNvSpPr>
            <p:nvPr/>
          </p:nvSpPr>
          <p:spPr bwMode="auto">
            <a:xfrm>
              <a:off x="5867401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858"/>
            <p:cNvSpPr>
              <a:spLocks/>
            </p:cNvSpPr>
            <p:nvPr/>
          </p:nvSpPr>
          <p:spPr bwMode="auto">
            <a:xfrm>
              <a:off x="5867401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859"/>
            <p:cNvSpPr>
              <a:spLocks/>
            </p:cNvSpPr>
            <p:nvPr/>
          </p:nvSpPr>
          <p:spPr bwMode="auto">
            <a:xfrm>
              <a:off x="5867401" y="16398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860"/>
            <p:cNvSpPr>
              <a:spLocks/>
            </p:cNvSpPr>
            <p:nvPr/>
          </p:nvSpPr>
          <p:spPr bwMode="auto">
            <a:xfrm>
              <a:off x="5799138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861"/>
            <p:cNvSpPr>
              <a:spLocks/>
            </p:cNvSpPr>
            <p:nvPr/>
          </p:nvSpPr>
          <p:spPr bwMode="auto">
            <a:xfrm>
              <a:off x="579913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862"/>
            <p:cNvSpPr>
              <a:spLocks/>
            </p:cNvSpPr>
            <p:nvPr/>
          </p:nvSpPr>
          <p:spPr bwMode="auto">
            <a:xfrm>
              <a:off x="5799138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863"/>
            <p:cNvSpPr>
              <a:spLocks/>
            </p:cNvSpPr>
            <p:nvPr/>
          </p:nvSpPr>
          <p:spPr bwMode="auto">
            <a:xfrm>
              <a:off x="5938838" y="1431925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864"/>
            <p:cNvSpPr>
              <a:spLocks/>
            </p:cNvSpPr>
            <p:nvPr/>
          </p:nvSpPr>
          <p:spPr bwMode="auto">
            <a:xfrm>
              <a:off x="5867401" y="1431925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865"/>
            <p:cNvSpPr>
              <a:spLocks/>
            </p:cNvSpPr>
            <p:nvPr/>
          </p:nvSpPr>
          <p:spPr bwMode="auto">
            <a:xfrm>
              <a:off x="5938838" y="135572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866"/>
            <p:cNvSpPr>
              <a:spLocks/>
            </p:cNvSpPr>
            <p:nvPr/>
          </p:nvSpPr>
          <p:spPr bwMode="auto">
            <a:xfrm>
              <a:off x="5867401" y="1355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867"/>
            <p:cNvSpPr>
              <a:spLocks/>
            </p:cNvSpPr>
            <p:nvPr/>
          </p:nvSpPr>
          <p:spPr bwMode="auto">
            <a:xfrm>
              <a:off x="57991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868"/>
            <p:cNvSpPr>
              <a:spLocks/>
            </p:cNvSpPr>
            <p:nvPr/>
          </p:nvSpPr>
          <p:spPr bwMode="auto">
            <a:xfrm>
              <a:off x="5722938" y="1431925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4 w 153"/>
                <a:gd name="T45" fmla="*/ 12 h 153"/>
                <a:gd name="T46" fmla="*/ 46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869"/>
            <p:cNvSpPr>
              <a:spLocks/>
            </p:cNvSpPr>
            <p:nvPr/>
          </p:nvSpPr>
          <p:spPr bwMode="auto">
            <a:xfrm>
              <a:off x="64976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870"/>
            <p:cNvSpPr>
              <a:spLocks/>
            </p:cNvSpPr>
            <p:nvPr/>
          </p:nvSpPr>
          <p:spPr bwMode="auto">
            <a:xfrm>
              <a:off x="6707188" y="17081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871"/>
            <p:cNvSpPr>
              <a:spLocks/>
            </p:cNvSpPr>
            <p:nvPr/>
          </p:nvSpPr>
          <p:spPr bwMode="auto">
            <a:xfrm>
              <a:off x="6637338" y="156686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872"/>
            <p:cNvSpPr>
              <a:spLocks/>
            </p:cNvSpPr>
            <p:nvPr/>
          </p:nvSpPr>
          <p:spPr bwMode="auto">
            <a:xfrm>
              <a:off x="663733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873"/>
            <p:cNvSpPr>
              <a:spLocks/>
            </p:cNvSpPr>
            <p:nvPr/>
          </p:nvSpPr>
          <p:spPr bwMode="auto">
            <a:xfrm>
              <a:off x="6707188" y="14970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874"/>
            <p:cNvSpPr>
              <a:spLocks/>
            </p:cNvSpPr>
            <p:nvPr/>
          </p:nvSpPr>
          <p:spPr bwMode="auto">
            <a:xfrm>
              <a:off x="67770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875"/>
            <p:cNvSpPr>
              <a:spLocks/>
            </p:cNvSpPr>
            <p:nvPr/>
          </p:nvSpPr>
          <p:spPr bwMode="auto">
            <a:xfrm>
              <a:off x="684688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876"/>
            <p:cNvSpPr>
              <a:spLocks/>
            </p:cNvSpPr>
            <p:nvPr/>
          </p:nvSpPr>
          <p:spPr bwMode="auto">
            <a:xfrm>
              <a:off x="67770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877"/>
            <p:cNvSpPr>
              <a:spLocks/>
            </p:cNvSpPr>
            <p:nvPr/>
          </p:nvSpPr>
          <p:spPr bwMode="auto">
            <a:xfrm>
              <a:off x="6846888" y="163988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878"/>
            <p:cNvSpPr>
              <a:spLocks/>
            </p:cNvSpPr>
            <p:nvPr/>
          </p:nvSpPr>
          <p:spPr bwMode="auto">
            <a:xfrm>
              <a:off x="6916738" y="17081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879"/>
            <p:cNvSpPr>
              <a:spLocks/>
            </p:cNvSpPr>
            <p:nvPr/>
          </p:nvSpPr>
          <p:spPr bwMode="auto">
            <a:xfrm>
              <a:off x="6986588" y="17081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880"/>
            <p:cNvSpPr>
              <a:spLocks/>
            </p:cNvSpPr>
            <p:nvPr/>
          </p:nvSpPr>
          <p:spPr bwMode="auto">
            <a:xfrm>
              <a:off x="7056438" y="17081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881"/>
            <p:cNvSpPr>
              <a:spLocks/>
            </p:cNvSpPr>
            <p:nvPr/>
          </p:nvSpPr>
          <p:spPr bwMode="auto">
            <a:xfrm>
              <a:off x="6986588" y="16398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882"/>
            <p:cNvSpPr>
              <a:spLocks/>
            </p:cNvSpPr>
            <p:nvPr/>
          </p:nvSpPr>
          <p:spPr bwMode="auto">
            <a:xfrm>
              <a:off x="7056438" y="16398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883"/>
            <p:cNvSpPr>
              <a:spLocks/>
            </p:cNvSpPr>
            <p:nvPr/>
          </p:nvSpPr>
          <p:spPr bwMode="auto">
            <a:xfrm>
              <a:off x="7332663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884"/>
            <p:cNvSpPr>
              <a:spLocks/>
            </p:cNvSpPr>
            <p:nvPr/>
          </p:nvSpPr>
          <p:spPr bwMode="auto">
            <a:xfrm>
              <a:off x="7402513" y="22653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885"/>
            <p:cNvSpPr>
              <a:spLocks/>
            </p:cNvSpPr>
            <p:nvPr/>
          </p:nvSpPr>
          <p:spPr bwMode="auto">
            <a:xfrm>
              <a:off x="74723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886"/>
            <p:cNvSpPr>
              <a:spLocks/>
            </p:cNvSpPr>
            <p:nvPr/>
          </p:nvSpPr>
          <p:spPr bwMode="auto">
            <a:xfrm>
              <a:off x="75422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887"/>
            <p:cNvSpPr>
              <a:spLocks/>
            </p:cNvSpPr>
            <p:nvPr/>
          </p:nvSpPr>
          <p:spPr bwMode="auto">
            <a:xfrm>
              <a:off x="761206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888"/>
            <p:cNvSpPr>
              <a:spLocks/>
            </p:cNvSpPr>
            <p:nvPr/>
          </p:nvSpPr>
          <p:spPr bwMode="auto">
            <a:xfrm>
              <a:off x="768191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889"/>
            <p:cNvSpPr>
              <a:spLocks/>
            </p:cNvSpPr>
            <p:nvPr/>
          </p:nvSpPr>
          <p:spPr bwMode="auto">
            <a:xfrm>
              <a:off x="7751763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890"/>
            <p:cNvSpPr>
              <a:spLocks/>
            </p:cNvSpPr>
            <p:nvPr/>
          </p:nvSpPr>
          <p:spPr bwMode="auto">
            <a:xfrm>
              <a:off x="7821613" y="22653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891"/>
            <p:cNvSpPr>
              <a:spLocks/>
            </p:cNvSpPr>
            <p:nvPr/>
          </p:nvSpPr>
          <p:spPr bwMode="auto">
            <a:xfrm>
              <a:off x="7891463" y="22653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892"/>
            <p:cNvSpPr>
              <a:spLocks/>
            </p:cNvSpPr>
            <p:nvPr/>
          </p:nvSpPr>
          <p:spPr bwMode="auto">
            <a:xfrm>
              <a:off x="7332663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893"/>
            <p:cNvSpPr>
              <a:spLocks/>
            </p:cNvSpPr>
            <p:nvPr/>
          </p:nvSpPr>
          <p:spPr bwMode="auto">
            <a:xfrm>
              <a:off x="7402513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894"/>
            <p:cNvSpPr>
              <a:spLocks/>
            </p:cNvSpPr>
            <p:nvPr/>
          </p:nvSpPr>
          <p:spPr bwMode="auto">
            <a:xfrm>
              <a:off x="747236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895"/>
            <p:cNvSpPr>
              <a:spLocks/>
            </p:cNvSpPr>
            <p:nvPr/>
          </p:nvSpPr>
          <p:spPr bwMode="auto">
            <a:xfrm>
              <a:off x="75422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896"/>
            <p:cNvSpPr>
              <a:spLocks/>
            </p:cNvSpPr>
            <p:nvPr/>
          </p:nvSpPr>
          <p:spPr bwMode="auto">
            <a:xfrm>
              <a:off x="761206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897"/>
            <p:cNvSpPr>
              <a:spLocks/>
            </p:cNvSpPr>
            <p:nvPr/>
          </p:nvSpPr>
          <p:spPr bwMode="auto">
            <a:xfrm>
              <a:off x="7681913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898"/>
            <p:cNvSpPr>
              <a:spLocks/>
            </p:cNvSpPr>
            <p:nvPr/>
          </p:nvSpPr>
          <p:spPr bwMode="auto">
            <a:xfrm>
              <a:off x="7751763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899"/>
            <p:cNvSpPr>
              <a:spLocks/>
            </p:cNvSpPr>
            <p:nvPr/>
          </p:nvSpPr>
          <p:spPr bwMode="auto">
            <a:xfrm>
              <a:off x="7821613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900"/>
            <p:cNvSpPr>
              <a:spLocks/>
            </p:cNvSpPr>
            <p:nvPr/>
          </p:nvSpPr>
          <p:spPr bwMode="auto">
            <a:xfrm>
              <a:off x="7332663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901"/>
            <p:cNvSpPr>
              <a:spLocks/>
            </p:cNvSpPr>
            <p:nvPr/>
          </p:nvSpPr>
          <p:spPr bwMode="auto">
            <a:xfrm>
              <a:off x="7402513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902"/>
            <p:cNvSpPr>
              <a:spLocks/>
            </p:cNvSpPr>
            <p:nvPr/>
          </p:nvSpPr>
          <p:spPr bwMode="auto">
            <a:xfrm>
              <a:off x="7194551" y="22653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903"/>
            <p:cNvSpPr>
              <a:spLocks/>
            </p:cNvSpPr>
            <p:nvPr/>
          </p:nvSpPr>
          <p:spPr bwMode="auto">
            <a:xfrm>
              <a:off x="7264401" y="226536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904"/>
            <p:cNvSpPr>
              <a:spLocks/>
            </p:cNvSpPr>
            <p:nvPr/>
          </p:nvSpPr>
          <p:spPr bwMode="auto">
            <a:xfrm>
              <a:off x="7196138" y="2198688"/>
              <a:ext cx="46038" cy="46038"/>
            </a:xfrm>
            <a:custGeom>
              <a:avLst/>
              <a:gdLst>
                <a:gd name="T0" fmla="*/ 146 w 146"/>
                <a:gd name="T1" fmla="*/ 73 h 146"/>
                <a:gd name="T2" fmla="*/ 146 w 146"/>
                <a:gd name="T3" fmla="*/ 73 h 146"/>
                <a:gd name="T4" fmla="*/ 145 w 146"/>
                <a:gd name="T5" fmla="*/ 80 h 146"/>
                <a:gd name="T6" fmla="*/ 144 w 146"/>
                <a:gd name="T7" fmla="*/ 88 h 146"/>
                <a:gd name="T8" fmla="*/ 143 w 146"/>
                <a:gd name="T9" fmla="*/ 95 h 146"/>
                <a:gd name="T10" fmla="*/ 141 w 146"/>
                <a:gd name="T11" fmla="*/ 102 h 146"/>
                <a:gd name="T12" fmla="*/ 137 w 146"/>
                <a:gd name="T13" fmla="*/ 107 h 146"/>
                <a:gd name="T14" fmla="*/ 134 w 146"/>
                <a:gd name="T15" fmla="*/ 113 h 146"/>
                <a:gd name="T16" fmla="*/ 125 w 146"/>
                <a:gd name="T17" fmla="*/ 125 h 146"/>
                <a:gd name="T18" fmla="*/ 113 w 146"/>
                <a:gd name="T19" fmla="*/ 134 h 146"/>
                <a:gd name="T20" fmla="*/ 108 w 146"/>
                <a:gd name="T21" fmla="*/ 137 h 146"/>
                <a:gd name="T22" fmla="*/ 102 w 146"/>
                <a:gd name="T23" fmla="*/ 141 h 146"/>
                <a:gd name="T24" fmla="*/ 95 w 146"/>
                <a:gd name="T25" fmla="*/ 143 h 146"/>
                <a:gd name="T26" fmla="*/ 88 w 146"/>
                <a:gd name="T27" fmla="*/ 144 h 146"/>
                <a:gd name="T28" fmla="*/ 80 w 146"/>
                <a:gd name="T29" fmla="*/ 145 h 146"/>
                <a:gd name="T30" fmla="*/ 73 w 146"/>
                <a:gd name="T31" fmla="*/ 146 h 146"/>
                <a:gd name="T32" fmla="*/ 73 w 146"/>
                <a:gd name="T33" fmla="*/ 146 h 146"/>
                <a:gd name="T34" fmla="*/ 65 w 146"/>
                <a:gd name="T35" fmla="*/ 145 h 146"/>
                <a:gd name="T36" fmla="*/ 58 w 146"/>
                <a:gd name="T37" fmla="*/ 144 h 146"/>
                <a:gd name="T38" fmla="*/ 51 w 146"/>
                <a:gd name="T39" fmla="*/ 143 h 146"/>
                <a:gd name="T40" fmla="*/ 45 w 146"/>
                <a:gd name="T41" fmla="*/ 141 h 146"/>
                <a:gd name="T42" fmla="*/ 38 w 146"/>
                <a:gd name="T43" fmla="*/ 137 h 146"/>
                <a:gd name="T44" fmla="*/ 32 w 146"/>
                <a:gd name="T45" fmla="*/ 134 h 146"/>
                <a:gd name="T46" fmla="*/ 22 w 146"/>
                <a:gd name="T47" fmla="*/ 125 h 146"/>
                <a:gd name="T48" fmla="*/ 13 w 146"/>
                <a:gd name="T49" fmla="*/ 113 h 146"/>
                <a:gd name="T50" fmla="*/ 6 w 146"/>
                <a:gd name="T51" fmla="*/ 102 h 146"/>
                <a:gd name="T52" fmla="*/ 3 w 146"/>
                <a:gd name="T53" fmla="*/ 95 h 146"/>
                <a:gd name="T54" fmla="*/ 1 w 146"/>
                <a:gd name="T55" fmla="*/ 88 h 146"/>
                <a:gd name="T56" fmla="*/ 0 w 146"/>
                <a:gd name="T57" fmla="*/ 80 h 146"/>
                <a:gd name="T58" fmla="*/ 0 w 146"/>
                <a:gd name="T59" fmla="*/ 73 h 146"/>
                <a:gd name="T60" fmla="*/ 0 w 146"/>
                <a:gd name="T61" fmla="*/ 73 h 146"/>
                <a:gd name="T62" fmla="*/ 0 w 146"/>
                <a:gd name="T63" fmla="*/ 65 h 146"/>
                <a:gd name="T64" fmla="*/ 1 w 146"/>
                <a:gd name="T65" fmla="*/ 58 h 146"/>
                <a:gd name="T66" fmla="*/ 3 w 146"/>
                <a:gd name="T67" fmla="*/ 51 h 146"/>
                <a:gd name="T68" fmla="*/ 6 w 146"/>
                <a:gd name="T69" fmla="*/ 45 h 146"/>
                <a:gd name="T70" fmla="*/ 9 w 146"/>
                <a:gd name="T71" fmla="*/ 38 h 146"/>
                <a:gd name="T72" fmla="*/ 13 w 146"/>
                <a:gd name="T73" fmla="*/ 32 h 146"/>
                <a:gd name="T74" fmla="*/ 22 w 146"/>
                <a:gd name="T75" fmla="*/ 22 h 146"/>
                <a:gd name="T76" fmla="*/ 32 w 146"/>
                <a:gd name="T77" fmla="*/ 12 h 146"/>
                <a:gd name="T78" fmla="*/ 38 w 146"/>
                <a:gd name="T79" fmla="*/ 9 h 146"/>
                <a:gd name="T80" fmla="*/ 45 w 146"/>
                <a:gd name="T81" fmla="*/ 6 h 146"/>
                <a:gd name="T82" fmla="*/ 51 w 146"/>
                <a:gd name="T83" fmla="*/ 3 h 146"/>
                <a:gd name="T84" fmla="*/ 58 w 146"/>
                <a:gd name="T85" fmla="*/ 1 h 146"/>
                <a:gd name="T86" fmla="*/ 65 w 146"/>
                <a:gd name="T87" fmla="*/ 0 h 146"/>
                <a:gd name="T88" fmla="*/ 73 w 146"/>
                <a:gd name="T89" fmla="*/ 0 h 146"/>
                <a:gd name="T90" fmla="*/ 73 w 146"/>
                <a:gd name="T91" fmla="*/ 0 h 146"/>
                <a:gd name="T92" fmla="*/ 80 w 146"/>
                <a:gd name="T93" fmla="*/ 0 h 146"/>
                <a:gd name="T94" fmla="*/ 88 w 146"/>
                <a:gd name="T95" fmla="*/ 1 h 146"/>
                <a:gd name="T96" fmla="*/ 95 w 146"/>
                <a:gd name="T97" fmla="*/ 3 h 146"/>
                <a:gd name="T98" fmla="*/ 102 w 146"/>
                <a:gd name="T99" fmla="*/ 6 h 146"/>
                <a:gd name="T100" fmla="*/ 108 w 146"/>
                <a:gd name="T101" fmla="*/ 9 h 146"/>
                <a:gd name="T102" fmla="*/ 113 w 146"/>
                <a:gd name="T103" fmla="*/ 12 h 146"/>
                <a:gd name="T104" fmla="*/ 125 w 146"/>
                <a:gd name="T105" fmla="*/ 22 h 146"/>
                <a:gd name="T106" fmla="*/ 134 w 146"/>
                <a:gd name="T107" fmla="*/ 32 h 146"/>
                <a:gd name="T108" fmla="*/ 137 w 146"/>
                <a:gd name="T109" fmla="*/ 38 h 146"/>
                <a:gd name="T110" fmla="*/ 141 w 146"/>
                <a:gd name="T111" fmla="*/ 45 h 146"/>
                <a:gd name="T112" fmla="*/ 143 w 146"/>
                <a:gd name="T113" fmla="*/ 51 h 146"/>
                <a:gd name="T114" fmla="*/ 144 w 146"/>
                <a:gd name="T115" fmla="*/ 58 h 146"/>
                <a:gd name="T116" fmla="*/ 145 w 146"/>
                <a:gd name="T117" fmla="*/ 65 h 146"/>
                <a:gd name="T118" fmla="*/ 146 w 146"/>
                <a:gd name="T119" fmla="*/ 73 h 146"/>
                <a:gd name="T120" fmla="*/ 146 w 146"/>
                <a:gd name="T121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6">
                  <a:moveTo>
                    <a:pt x="146" y="73"/>
                  </a:moveTo>
                  <a:lnTo>
                    <a:pt x="146" y="73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0" y="145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65" y="145"/>
                  </a:lnTo>
                  <a:lnTo>
                    <a:pt x="58" y="144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65"/>
                  </a:lnTo>
                  <a:lnTo>
                    <a:pt x="1" y="58"/>
                  </a:lnTo>
                  <a:lnTo>
                    <a:pt x="3" y="51"/>
                  </a:lnTo>
                  <a:lnTo>
                    <a:pt x="6" y="45"/>
                  </a:lnTo>
                  <a:lnTo>
                    <a:pt x="9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3"/>
                  </a:lnTo>
                  <a:lnTo>
                    <a:pt x="58" y="1"/>
                  </a:lnTo>
                  <a:lnTo>
                    <a:pt x="65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4" y="58"/>
                  </a:lnTo>
                  <a:lnTo>
                    <a:pt x="145" y="65"/>
                  </a:lnTo>
                  <a:lnTo>
                    <a:pt x="146" y="73"/>
                  </a:lnTo>
                  <a:lnTo>
                    <a:pt x="146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905"/>
            <p:cNvSpPr>
              <a:spLocks/>
            </p:cNvSpPr>
            <p:nvPr/>
          </p:nvSpPr>
          <p:spPr bwMode="auto">
            <a:xfrm>
              <a:off x="7264401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906"/>
            <p:cNvSpPr>
              <a:spLocks/>
            </p:cNvSpPr>
            <p:nvPr/>
          </p:nvSpPr>
          <p:spPr bwMode="auto">
            <a:xfrm>
              <a:off x="7196138" y="2130425"/>
              <a:ext cx="46038" cy="47625"/>
            </a:xfrm>
            <a:custGeom>
              <a:avLst/>
              <a:gdLst>
                <a:gd name="T0" fmla="*/ 146 w 146"/>
                <a:gd name="T1" fmla="*/ 74 h 147"/>
                <a:gd name="T2" fmla="*/ 146 w 146"/>
                <a:gd name="T3" fmla="*/ 74 h 147"/>
                <a:gd name="T4" fmla="*/ 145 w 146"/>
                <a:gd name="T5" fmla="*/ 80 h 147"/>
                <a:gd name="T6" fmla="*/ 144 w 146"/>
                <a:gd name="T7" fmla="*/ 88 h 147"/>
                <a:gd name="T8" fmla="*/ 143 w 146"/>
                <a:gd name="T9" fmla="*/ 95 h 147"/>
                <a:gd name="T10" fmla="*/ 141 w 146"/>
                <a:gd name="T11" fmla="*/ 102 h 147"/>
                <a:gd name="T12" fmla="*/ 137 w 146"/>
                <a:gd name="T13" fmla="*/ 108 h 147"/>
                <a:gd name="T14" fmla="*/ 134 w 146"/>
                <a:gd name="T15" fmla="*/ 115 h 147"/>
                <a:gd name="T16" fmla="*/ 125 w 146"/>
                <a:gd name="T17" fmla="*/ 125 h 147"/>
                <a:gd name="T18" fmla="*/ 113 w 146"/>
                <a:gd name="T19" fmla="*/ 134 h 147"/>
                <a:gd name="T20" fmla="*/ 108 w 146"/>
                <a:gd name="T21" fmla="*/ 138 h 147"/>
                <a:gd name="T22" fmla="*/ 102 w 146"/>
                <a:gd name="T23" fmla="*/ 141 h 147"/>
                <a:gd name="T24" fmla="*/ 95 w 146"/>
                <a:gd name="T25" fmla="*/ 143 h 147"/>
                <a:gd name="T26" fmla="*/ 88 w 146"/>
                <a:gd name="T27" fmla="*/ 145 h 147"/>
                <a:gd name="T28" fmla="*/ 80 w 146"/>
                <a:gd name="T29" fmla="*/ 146 h 147"/>
                <a:gd name="T30" fmla="*/ 73 w 146"/>
                <a:gd name="T31" fmla="*/ 147 h 147"/>
                <a:gd name="T32" fmla="*/ 73 w 146"/>
                <a:gd name="T33" fmla="*/ 147 h 147"/>
                <a:gd name="T34" fmla="*/ 65 w 146"/>
                <a:gd name="T35" fmla="*/ 146 h 147"/>
                <a:gd name="T36" fmla="*/ 58 w 146"/>
                <a:gd name="T37" fmla="*/ 145 h 147"/>
                <a:gd name="T38" fmla="*/ 51 w 146"/>
                <a:gd name="T39" fmla="*/ 143 h 147"/>
                <a:gd name="T40" fmla="*/ 45 w 146"/>
                <a:gd name="T41" fmla="*/ 141 h 147"/>
                <a:gd name="T42" fmla="*/ 38 w 146"/>
                <a:gd name="T43" fmla="*/ 138 h 147"/>
                <a:gd name="T44" fmla="*/ 32 w 146"/>
                <a:gd name="T45" fmla="*/ 134 h 147"/>
                <a:gd name="T46" fmla="*/ 22 w 146"/>
                <a:gd name="T47" fmla="*/ 125 h 147"/>
                <a:gd name="T48" fmla="*/ 13 w 146"/>
                <a:gd name="T49" fmla="*/ 115 h 147"/>
                <a:gd name="T50" fmla="*/ 9 w 146"/>
                <a:gd name="T51" fmla="*/ 108 h 147"/>
                <a:gd name="T52" fmla="*/ 6 w 146"/>
                <a:gd name="T53" fmla="*/ 102 h 147"/>
                <a:gd name="T54" fmla="*/ 3 w 146"/>
                <a:gd name="T55" fmla="*/ 95 h 147"/>
                <a:gd name="T56" fmla="*/ 1 w 146"/>
                <a:gd name="T57" fmla="*/ 88 h 147"/>
                <a:gd name="T58" fmla="*/ 0 w 146"/>
                <a:gd name="T59" fmla="*/ 80 h 147"/>
                <a:gd name="T60" fmla="*/ 0 w 146"/>
                <a:gd name="T61" fmla="*/ 74 h 147"/>
                <a:gd name="T62" fmla="*/ 0 w 146"/>
                <a:gd name="T63" fmla="*/ 74 h 147"/>
                <a:gd name="T64" fmla="*/ 0 w 146"/>
                <a:gd name="T65" fmla="*/ 66 h 147"/>
                <a:gd name="T66" fmla="*/ 1 w 146"/>
                <a:gd name="T67" fmla="*/ 59 h 147"/>
                <a:gd name="T68" fmla="*/ 3 w 146"/>
                <a:gd name="T69" fmla="*/ 52 h 147"/>
                <a:gd name="T70" fmla="*/ 6 w 146"/>
                <a:gd name="T71" fmla="*/ 45 h 147"/>
                <a:gd name="T72" fmla="*/ 13 w 146"/>
                <a:gd name="T73" fmla="*/ 32 h 147"/>
                <a:gd name="T74" fmla="*/ 22 w 146"/>
                <a:gd name="T75" fmla="*/ 22 h 147"/>
                <a:gd name="T76" fmla="*/ 32 w 146"/>
                <a:gd name="T77" fmla="*/ 13 h 147"/>
                <a:gd name="T78" fmla="*/ 38 w 146"/>
                <a:gd name="T79" fmla="*/ 9 h 147"/>
                <a:gd name="T80" fmla="*/ 45 w 146"/>
                <a:gd name="T81" fmla="*/ 6 h 147"/>
                <a:gd name="T82" fmla="*/ 51 w 146"/>
                <a:gd name="T83" fmla="*/ 4 h 147"/>
                <a:gd name="T84" fmla="*/ 58 w 146"/>
                <a:gd name="T85" fmla="*/ 3 h 147"/>
                <a:gd name="T86" fmla="*/ 65 w 146"/>
                <a:gd name="T87" fmla="*/ 1 h 147"/>
                <a:gd name="T88" fmla="*/ 73 w 146"/>
                <a:gd name="T89" fmla="*/ 0 h 147"/>
                <a:gd name="T90" fmla="*/ 73 w 146"/>
                <a:gd name="T91" fmla="*/ 0 h 147"/>
                <a:gd name="T92" fmla="*/ 80 w 146"/>
                <a:gd name="T93" fmla="*/ 1 h 147"/>
                <a:gd name="T94" fmla="*/ 88 w 146"/>
                <a:gd name="T95" fmla="*/ 3 h 147"/>
                <a:gd name="T96" fmla="*/ 95 w 146"/>
                <a:gd name="T97" fmla="*/ 4 h 147"/>
                <a:gd name="T98" fmla="*/ 102 w 146"/>
                <a:gd name="T99" fmla="*/ 6 h 147"/>
                <a:gd name="T100" fmla="*/ 108 w 146"/>
                <a:gd name="T101" fmla="*/ 9 h 147"/>
                <a:gd name="T102" fmla="*/ 113 w 146"/>
                <a:gd name="T103" fmla="*/ 13 h 147"/>
                <a:gd name="T104" fmla="*/ 125 w 146"/>
                <a:gd name="T105" fmla="*/ 22 h 147"/>
                <a:gd name="T106" fmla="*/ 134 w 146"/>
                <a:gd name="T107" fmla="*/ 32 h 147"/>
                <a:gd name="T108" fmla="*/ 137 w 146"/>
                <a:gd name="T109" fmla="*/ 39 h 147"/>
                <a:gd name="T110" fmla="*/ 141 w 146"/>
                <a:gd name="T111" fmla="*/ 45 h 147"/>
                <a:gd name="T112" fmla="*/ 143 w 146"/>
                <a:gd name="T113" fmla="*/ 52 h 147"/>
                <a:gd name="T114" fmla="*/ 144 w 146"/>
                <a:gd name="T115" fmla="*/ 59 h 147"/>
                <a:gd name="T116" fmla="*/ 145 w 146"/>
                <a:gd name="T117" fmla="*/ 66 h 147"/>
                <a:gd name="T118" fmla="*/ 146 w 146"/>
                <a:gd name="T119" fmla="*/ 74 h 147"/>
                <a:gd name="T120" fmla="*/ 146 w 146"/>
                <a:gd name="T121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" h="147">
                  <a:moveTo>
                    <a:pt x="146" y="74"/>
                  </a:moveTo>
                  <a:lnTo>
                    <a:pt x="146" y="74"/>
                  </a:lnTo>
                  <a:lnTo>
                    <a:pt x="145" y="80"/>
                  </a:lnTo>
                  <a:lnTo>
                    <a:pt x="144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7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3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0" y="146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65" y="146"/>
                  </a:lnTo>
                  <a:lnTo>
                    <a:pt x="58" y="145"/>
                  </a:lnTo>
                  <a:lnTo>
                    <a:pt x="51" y="143"/>
                  </a:lnTo>
                  <a:lnTo>
                    <a:pt x="45" y="141"/>
                  </a:lnTo>
                  <a:lnTo>
                    <a:pt x="38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9" y="108"/>
                  </a:lnTo>
                  <a:lnTo>
                    <a:pt x="6" y="102"/>
                  </a:lnTo>
                  <a:lnTo>
                    <a:pt x="3" y="95"/>
                  </a:lnTo>
                  <a:lnTo>
                    <a:pt x="1" y="88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1" y="59"/>
                  </a:lnTo>
                  <a:lnTo>
                    <a:pt x="3" y="52"/>
                  </a:lnTo>
                  <a:lnTo>
                    <a:pt x="6" y="45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8" y="9"/>
                  </a:lnTo>
                  <a:lnTo>
                    <a:pt x="45" y="6"/>
                  </a:lnTo>
                  <a:lnTo>
                    <a:pt x="51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80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3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7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4" y="59"/>
                  </a:lnTo>
                  <a:lnTo>
                    <a:pt x="145" y="66"/>
                  </a:lnTo>
                  <a:lnTo>
                    <a:pt x="146" y="74"/>
                  </a:lnTo>
                  <a:lnTo>
                    <a:pt x="146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907"/>
            <p:cNvSpPr>
              <a:spLocks/>
            </p:cNvSpPr>
            <p:nvPr/>
          </p:nvSpPr>
          <p:spPr bwMode="auto">
            <a:xfrm>
              <a:off x="7123113" y="2198688"/>
              <a:ext cx="47625" cy="46038"/>
            </a:xfrm>
            <a:custGeom>
              <a:avLst/>
              <a:gdLst>
                <a:gd name="T0" fmla="*/ 147 w 147"/>
                <a:gd name="T1" fmla="*/ 73 h 146"/>
                <a:gd name="T2" fmla="*/ 147 w 147"/>
                <a:gd name="T3" fmla="*/ 73 h 146"/>
                <a:gd name="T4" fmla="*/ 147 w 147"/>
                <a:gd name="T5" fmla="*/ 80 h 146"/>
                <a:gd name="T6" fmla="*/ 146 w 147"/>
                <a:gd name="T7" fmla="*/ 88 h 146"/>
                <a:gd name="T8" fmla="*/ 143 w 147"/>
                <a:gd name="T9" fmla="*/ 95 h 146"/>
                <a:gd name="T10" fmla="*/ 141 w 147"/>
                <a:gd name="T11" fmla="*/ 102 h 146"/>
                <a:gd name="T12" fmla="*/ 138 w 147"/>
                <a:gd name="T13" fmla="*/ 107 h 146"/>
                <a:gd name="T14" fmla="*/ 134 w 147"/>
                <a:gd name="T15" fmla="*/ 113 h 146"/>
                <a:gd name="T16" fmla="*/ 125 w 147"/>
                <a:gd name="T17" fmla="*/ 125 h 146"/>
                <a:gd name="T18" fmla="*/ 115 w 147"/>
                <a:gd name="T19" fmla="*/ 134 h 146"/>
                <a:gd name="T20" fmla="*/ 108 w 147"/>
                <a:gd name="T21" fmla="*/ 137 h 146"/>
                <a:gd name="T22" fmla="*/ 102 w 147"/>
                <a:gd name="T23" fmla="*/ 141 h 146"/>
                <a:gd name="T24" fmla="*/ 95 w 147"/>
                <a:gd name="T25" fmla="*/ 143 h 146"/>
                <a:gd name="T26" fmla="*/ 88 w 147"/>
                <a:gd name="T27" fmla="*/ 144 h 146"/>
                <a:gd name="T28" fmla="*/ 82 w 147"/>
                <a:gd name="T29" fmla="*/ 145 h 146"/>
                <a:gd name="T30" fmla="*/ 74 w 147"/>
                <a:gd name="T31" fmla="*/ 146 h 146"/>
                <a:gd name="T32" fmla="*/ 74 w 147"/>
                <a:gd name="T33" fmla="*/ 146 h 146"/>
                <a:gd name="T34" fmla="*/ 67 w 147"/>
                <a:gd name="T35" fmla="*/ 145 h 146"/>
                <a:gd name="T36" fmla="*/ 59 w 147"/>
                <a:gd name="T37" fmla="*/ 144 h 146"/>
                <a:gd name="T38" fmla="*/ 52 w 147"/>
                <a:gd name="T39" fmla="*/ 143 h 146"/>
                <a:gd name="T40" fmla="*/ 45 w 147"/>
                <a:gd name="T41" fmla="*/ 141 h 146"/>
                <a:gd name="T42" fmla="*/ 39 w 147"/>
                <a:gd name="T43" fmla="*/ 137 h 146"/>
                <a:gd name="T44" fmla="*/ 32 w 147"/>
                <a:gd name="T45" fmla="*/ 134 h 146"/>
                <a:gd name="T46" fmla="*/ 22 w 147"/>
                <a:gd name="T47" fmla="*/ 125 h 146"/>
                <a:gd name="T48" fmla="*/ 13 w 147"/>
                <a:gd name="T49" fmla="*/ 113 h 146"/>
                <a:gd name="T50" fmla="*/ 10 w 147"/>
                <a:gd name="T51" fmla="*/ 107 h 146"/>
                <a:gd name="T52" fmla="*/ 6 w 147"/>
                <a:gd name="T53" fmla="*/ 102 h 146"/>
                <a:gd name="T54" fmla="*/ 4 w 147"/>
                <a:gd name="T55" fmla="*/ 95 h 146"/>
                <a:gd name="T56" fmla="*/ 3 w 147"/>
                <a:gd name="T57" fmla="*/ 88 h 146"/>
                <a:gd name="T58" fmla="*/ 2 w 147"/>
                <a:gd name="T59" fmla="*/ 80 h 146"/>
                <a:gd name="T60" fmla="*/ 0 w 147"/>
                <a:gd name="T61" fmla="*/ 73 h 146"/>
                <a:gd name="T62" fmla="*/ 0 w 147"/>
                <a:gd name="T63" fmla="*/ 73 h 146"/>
                <a:gd name="T64" fmla="*/ 2 w 147"/>
                <a:gd name="T65" fmla="*/ 65 h 146"/>
                <a:gd name="T66" fmla="*/ 3 w 147"/>
                <a:gd name="T67" fmla="*/ 58 h 146"/>
                <a:gd name="T68" fmla="*/ 4 w 147"/>
                <a:gd name="T69" fmla="*/ 51 h 146"/>
                <a:gd name="T70" fmla="*/ 6 w 147"/>
                <a:gd name="T71" fmla="*/ 45 h 146"/>
                <a:gd name="T72" fmla="*/ 10 w 147"/>
                <a:gd name="T73" fmla="*/ 38 h 146"/>
                <a:gd name="T74" fmla="*/ 13 w 147"/>
                <a:gd name="T75" fmla="*/ 32 h 146"/>
                <a:gd name="T76" fmla="*/ 22 w 147"/>
                <a:gd name="T77" fmla="*/ 22 h 146"/>
                <a:gd name="T78" fmla="*/ 32 w 147"/>
                <a:gd name="T79" fmla="*/ 12 h 146"/>
                <a:gd name="T80" fmla="*/ 39 w 147"/>
                <a:gd name="T81" fmla="*/ 9 h 146"/>
                <a:gd name="T82" fmla="*/ 45 w 147"/>
                <a:gd name="T83" fmla="*/ 6 h 146"/>
                <a:gd name="T84" fmla="*/ 52 w 147"/>
                <a:gd name="T85" fmla="*/ 3 h 146"/>
                <a:gd name="T86" fmla="*/ 59 w 147"/>
                <a:gd name="T87" fmla="*/ 1 h 146"/>
                <a:gd name="T88" fmla="*/ 67 w 147"/>
                <a:gd name="T89" fmla="*/ 0 h 146"/>
                <a:gd name="T90" fmla="*/ 74 w 147"/>
                <a:gd name="T91" fmla="*/ 0 h 146"/>
                <a:gd name="T92" fmla="*/ 74 w 147"/>
                <a:gd name="T93" fmla="*/ 0 h 146"/>
                <a:gd name="T94" fmla="*/ 82 w 147"/>
                <a:gd name="T95" fmla="*/ 0 h 146"/>
                <a:gd name="T96" fmla="*/ 88 w 147"/>
                <a:gd name="T97" fmla="*/ 1 h 146"/>
                <a:gd name="T98" fmla="*/ 95 w 147"/>
                <a:gd name="T99" fmla="*/ 3 h 146"/>
                <a:gd name="T100" fmla="*/ 102 w 147"/>
                <a:gd name="T101" fmla="*/ 6 h 146"/>
                <a:gd name="T102" fmla="*/ 108 w 147"/>
                <a:gd name="T103" fmla="*/ 9 h 146"/>
                <a:gd name="T104" fmla="*/ 115 w 147"/>
                <a:gd name="T105" fmla="*/ 12 h 146"/>
                <a:gd name="T106" fmla="*/ 125 w 147"/>
                <a:gd name="T107" fmla="*/ 22 h 146"/>
                <a:gd name="T108" fmla="*/ 134 w 147"/>
                <a:gd name="T109" fmla="*/ 32 h 146"/>
                <a:gd name="T110" fmla="*/ 138 w 147"/>
                <a:gd name="T111" fmla="*/ 38 h 146"/>
                <a:gd name="T112" fmla="*/ 141 w 147"/>
                <a:gd name="T113" fmla="*/ 45 h 146"/>
                <a:gd name="T114" fmla="*/ 143 w 147"/>
                <a:gd name="T115" fmla="*/ 51 h 146"/>
                <a:gd name="T116" fmla="*/ 146 w 147"/>
                <a:gd name="T117" fmla="*/ 58 h 146"/>
                <a:gd name="T118" fmla="*/ 147 w 147"/>
                <a:gd name="T119" fmla="*/ 65 h 146"/>
                <a:gd name="T120" fmla="*/ 147 w 147"/>
                <a:gd name="T121" fmla="*/ 73 h 146"/>
                <a:gd name="T122" fmla="*/ 147 w 147"/>
                <a:gd name="T123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6">
                  <a:moveTo>
                    <a:pt x="147" y="73"/>
                  </a:moveTo>
                  <a:lnTo>
                    <a:pt x="147" y="73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7"/>
                  </a:lnTo>
                  <a:lnTo>
                    <a:pt x="134" y="113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7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4"/>
                  </a:lnTo>
                  <a:lnTo>
                    <a:pt x="82" y="145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7" y="145"/>
                  </a:lnTo>
                  <a:lnTo>
                    <a:pt x="59" y="144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7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3"/>
                  </a:lnTo>
                  <a:lnTo>
                    <a:pt x="10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2" y="65"/>
                  </a:lnTo>
                  <a:lnTo>
                    <a:pt x="3" y="58"/>
                  </a:lnTo>
                  <a:lnTo>
                    <a:pt x="4" y="51"/>
                  </a:lnTo>
                  <a:lnTo>
                    <a:pt x="6" y="45"/>
                  </a:lnTo>
                  <a:lnTo>
                    <a:pt x="10" y="38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3"/>
                  </a:lnTo>
                  <a:lnTo>
                    <a:pt x="59" y="1"/>
                  </a:lnTo>
                  <a:lnTo>
                    <a:pt x="67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88" y="1"/>
                  </a:lnTo>
                  <a:lnTo>
                    <a:pt x="95" y="3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2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8"/>
                  </a:lnTo>
                  <a:lnTo>
                    <a:pt x="141" y="45"/>
                  </a:lnTo>
                  <a:lnTo>
                    <a:pt x="143" y="51"/>
                  </a:lnTo>
                  <a:lnTo>
                    <a:pt x="146" y="58"/>
                  </a:lnTo>
                  <a:lnTo>
                    <a:pt x="147" y="65"/>
                  </a:lnTo>
                  <a:lnTo>
                    <a:pt x="147" y="73"/>
                  </a:lnTo>
                  <a:lnTo>
                    <a:pt x="147" y="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908"/>
            <p:cNvSpPr>
              <a:spLocks/>
            </p:cNvSpPr>
            <p:nvPr/>
          </p:nvSpPr>
          <p:spPr bwMode="auto">
            <a:xfrm>
              <a:off x="7123113" y="2130425"/>
              <a:ext cx="47625" cy="47625"/>
            </a:xfrm>
            <a:custGeom>
              <a:avLst/>
              <a:gdLst>
                <a:gd name="T0" fmla="*/ 147 w 147"/>
                <a:gd name="T1" fmla="*/ 74 h 147"/>
                <a:gd name="T2" fmla="*/ 147 w 147"/>
                <a:gd name="T3" fmla="*/ 74 h 147"/>
                <a:gd name="T4" fmla="*/ 147 w 147"/>
                <a:gd name="T5" fmla="*/ 80 h 147"/>
                <a:gd name="T6" fmla="*/ 146 w 147"/>
                <a:gd name="T7" fmla="*/ 88 h 147"/>
                <a:gd name="T8" fmla="*/ 143 w 147"/>
                <a:gd name="T9" fmla="*/ 95 h 147"/>
                <a:gd name="T10" fmla="*/ 141 w 147"/>
                <a:gd name="T11" fmla="*/ 102 h 147"/>
                <a:gd name="T12" fmla="*/ 138 w 147"/>
                <a:gd name="T13" fmla="*/ 108 h 147"/>
                <a:gd name="T14" fmla="*/ 134 w 147"/>
                <a:gd name="T15" fmla="*/ 115 h 147"/>
                <a:gd name="T16" fmla="*/ 125 w 147"/>
                <a:gd name="T17" fmla="*/ 125 h 147"/>
                <a:gd name="T18" fmla="*/ 115 w 147"/>
                <a:gd name="T19" fmla="*/ 134 h 147"/>
                <a:gd name="T20" fmla="*/ 108 w 147"/>
                <a:gd name="T21" fmla="*/ 138 h 147"/>
                <a:gd name="T22" fmla="*/ 102 w 147"/>
                <a:gd name="T23" fmla="*/ 141 h 147"/>
                <a:gd name="T24" fmla="*/ 95 w 147"/>
                <a:gd name="T25" fmla="*/ 143 h 147"/>
                <a:gd name="T26" fmla="*/ 88 w 147"/>
                <a:gd name="T27" fmla="*/ 145 h 147"/>
                <a:gd name="T28" fmla="*/ 82 w 147"/>
                <a:gd name="T29" fmla="*/ 146 h 147"/>
                <a:gd name="T30" fmla="*/ 74 w 147"/>
                <a:gd name="T31" fmla="*/ 147 h 147"/>
                <a:gd name="T32" fmla="*/ 74 w 147"/>
                <a:gd name="T33" fmla="*/ 147 h 147"/>
                <a:gd name="T34" fmla="*/ 67 w 147"/>
                <a:gd name="T35" fmla="*/ 146 h 147"/>
                <a:gd name="T36" fmla="*/ 59 w 147"/>
                <a:gd name="T37" fmla="*/ 145 h 147"/>
                <a:gd name="T38" fmla="*/ 52 w 147"/>
                <a:gd name="T39" fmla="*/ 143 h 147"/>
                <a:gd name="T40" fmla="*/ 45 w 147"/>
                <a:gd name="T41" fmla="*/ 141 h 147"/>
                <a:gd name="T42" fmla="*/ 39 w 147"/>
                <a:gd name="T43" fmla="*/ 138 h 147"/>
                <a:gd name="T44" fmla="*/ 32 w 147"/>
                <a:gd name="T45" fmla="*/ 134 h 147"/>
                <a:gd name="T46" fmla="*/ 22 w 147"/>
                <a:gd name="T47" fmla="*/ 125 h 147"/>
                <a:gd name="T48" fmla="*/ 13 w 147"/>
                <a:gd name="T49" fmla="*/ 115 h 147"/>
                <a:gd name="T50" fmla="*/ 10 w 147"/>
                <a:gd name="T51" fmla="*/ 108 h 147"/>
                <a:gd name="T52" fmla="*/ 6 w 147"/>
                <a:gd name="T53" fmla="*/ 102 h 147"/>
                <a:gd name="T54" fmla="*/ 4 w 147"/>
                <a:gd name="T55" fmla="*/ 95 h 147"/>
                <a:gd name="T56" fmla="*/ 3 w 147"/>
                <a:gd name="T57" fmla="*/ 88 h 147"/>
                <a:gd name="T58" fmla="*/ 2 w 147"/>
                <a:gd name="T59" fmla="*/ 80 h 147"/>
                <a:gd name="T60" fmla="*/ 0 w 147"/>
                <a:gd name="T61" fmla="*/ 74 h 147"/>
                <a:gd name="T62" fmla="*/ 0 w 147"/>
                <a:gd name="T63" fmla="*/ 74 h 147"/>
                <a:gd name="T64" fmla="*/ 2 w 147"/>
                <a:gd name="T65" fmla="*/ 66 h 147"/>
                <a:gd name="T66" fmla="*/ 3 w 147"/>
                <a:gd name="T67" fmla="*/ 59 h 147"/>
                <a:gd name="T68" fmla="*/ 4 w 147"/>
                <a:gd name="T69" fmla="*/ 52 h 147"/>
                <a:gd name="T70" fmla="*/ 6 w 147"/>
                <a:gd name="T71" fmla="*/ 45 h 147"/>
                <a:gd name="T72" fmla="*/ 10 w 147"/>
                <a:gd name="T73" fmla="*/ 39 h 147"/>
                <a:gd name="T74" fmla="*/ 13 w 147"/>
                <a:gd name="T75" fmla="*/ 32 h 147"/>
                <a:gd name="T76" fmla="*/ 22 w 147"/>
                <a:gd name="T77" fmla="*/ 22 h 147"/>
                <a:gd name="T78" fmla="*/ 32 w 147"/>
                <a:gd name="T79" fmla="*/ 13 h 147"/>
                <a:gd name="T80" fmla="*/ 39 w 147"/>
                <a:gd name="T81" fmla="*/ 9 h 147"/>
                <a:gd name="T82" fmla="*/ 45 w 147"/>
                <a:gd name="T83" fmla="*/ 6 h 147"/>
                <a:gd name="T84" fmla="*/ 52 w 147"/>
                <a:gd name="T85" fmla="*/ 4 h 147"/>
                <a:gd name="T86" fmla="*/ 59 w 147"/>
                <a:gd name="T87" fmla="*/ 3 h 147"/>
                <a:gd name="T88" fmla="*/ 67 w 147"/>
                <a:gd name="T89" fmla="*/ 1 h 147"/>
                <a:gd name="T90" fmla="*/ 74 w 147"/>
                <a:gd name="T91" fmla="*/ 0 h 147"/>
                <a:gd name="T92" fmla="*/ 74 w 147"/>
                <a:gd name="T93" fmla="*/ 0 h 147"/>
                <a:gd name="T94" fmla="*/ 82 w 147"/>
                <a:gd name="T95" fmla="*/ 1 h 147"/>
                <a:gd name="T96" fmla="*/ 88 w 147"/>
                <a:gd name="T97" fmla="*/ 3 h 147"/>
                <a:gd name="T98" fmla="*/ 95 w 147"/>
                <a:gd name="T99" fmla="*/ 4 h 147"/>
                <a:gd name="T100" fmla="*/ 102 w 147"/>
                <a:gd name="T101" fmla="*/ 6 h 147"/>
                <a:gd name="T102" fmla="*/ 108 w 147"/>
                <a:gd name="T103" fmla="*/ 9 h 147"/>
                <a:gd name="T104" fmla="*/ 115 w 147"/>
                <a:gd name="T105" fmla="*/ 13 h 147"/>
                <a:gd name="T106" fmla="*/ 125 w 147"/>
                <a:gd name="T107" fmla="*/ 22 h 147"/>
                <a:gd name="T108" fmla="*/ 134 w 147"/>
                <a:gd name="T109" fmla="*/ 32 h 147"/>
                <a:gd name="T110" fmla="*/ 138 w 147"/>
                <a:gd name="T111" fmla="*/ 39 h 147"/>
                <a:gd name="T112" fmla="*/ 141 w 147"/>
                <a:gd name="T113" fmla="*/ 45 h 147"/>
                <a:gd name="T114" fmla="*/ 143 w 147"/>
                <a:gd name="T115" fmla="*/ 52 h 147"/>
                <a:gd name="T116" fmla="*/ 146 w 147"/>
                <a:gd name="T117" fmla="*/ 59 h 147"/>
                <a:gd name="T118" fmla="*/ 147 w 147"/>
                <a:gd name="T119" fmla="*/ 66 h 147"/>
                <a:gd name="T120" fmla="*/ 147 w 147"/>
                <a:gd name="T121" fmla="*/ 74 h 147"/>
                <a:gd name="T122" fmla="*/ 147 w 147"/>
                <a:gd name="T123" fmla="*/ 7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7" h="147">
                  <a:moveTo>
                    <a:pt x="147" y="74"/>
                  </a:moveTo>
                  <a:lnTo>
                    <a:pt x="147" y="74"/>
                  </a:lnTo>
                  <a:lnTo>
                    <a:pt x="147" y="80"/>
                  </a:lnTo>
                  <a:lnTo>
                    <a:pt x="146" y="88"/>
                  </a:lnTo>
                  <a:lnTo>
                    <a:pt x="143" y="95"/>
                  </a:lnTo>
                  <a:lnTo>
                    <a:pt x="141" y="102"/>
                  </a:lnTo>
                  <a:lnTo>
                    <a:pt x="138" y="108"/>
                  </a:lnTo>
                  <a:lnTo>
                    <a:pt x="134" y="115"/>
                  </a:lnTo>
                  <a:lnTo>
                    <a:pt x="125" y="125"/>
                  </a:lnTo>
                  <a:lnTo>
                    <a:pt x="115" y="134"/>
                  </a:lnTo>
                  <a:lnTo>
                    <a:pt x="108" y="138"/>
                  </a:lnTo>
                  <a:lnTo>
                    <a:pt x="102" y="141"/>
                  </a:lnTo>
                  <a:lnTo>
                    <a:pt x="95" y="143"/>
                  </a:lnTo>
                  <a:lnTo>
                    <a:pt x="88" y="145"/>
                  </a:lnTo>
                  <a:lnTo>
                    <a:pt x="82" y="146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67" y="146"/>
                  </a:lnTo>
                  <a:lnTo>
                    <a:pt x="59" y="145"/>
                  </a:lnTo>
                  <a:lnTo>
                    <a:pt x="52" y="143"/>
                  </a:lnTo>
                  <a:lnTo>
                    <a:pt x="45" y="141"/>
                  </a:lnTo>
                  <a:lnTo>
                    <a:pt x="39" y="138"/>
                  </a:lnTo>
                  <a:lnTo>
                    <a:pt x="32" y="134"/>
                  </a:lnTo>
                  <a:lnTo>
                    <a:pt x="22" y="125"/>
                  </a:lnTo>
                  <a:lnTo>
                    <a:pt x="13" y="115"/>
                  </a:lnTo>
                  <a:lnTo>
                    <a:pt x="10" y="108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4" y="52"/>
                  </a:lnTo>
                  <a:lnTo>
                    <a:pt x="6" y="45"/>
                  </a:lnTo>
                  <a:lnTo>
                    <a:pt x="10" y="39"/>
                  </a:lnTo>
                  <a:lnTo>
                    <a:pt x="13" y="32"/>
                  </a:lnTo>
                  <a:lnTo>
                    <a:pt x="22" y="22"/>
                  </a:lnTo>
                  <a:lnTo>
                    <a:pt x="32" y="13"/>
                  </a:lnTo>
                  <a:lnTo>
                    <a:pt x="39" y="9"/>
                  </a:lnTo>
                  <a:lnTo>
                    <a:pt x="45" y="6"/>
                  </a:lnTo>
                  <a:lnTo>
                    <a:pt x="52" y="4"/>
                  </a:lnTo>
                  <a:lnTo>
                    <a:pt x="59" y="3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2" y="1"/>
                  </a:lnTo>
                  <a:lnTo>
                    <a:pt x="88" y="3"/>
                  </a:lnTo>
                  <a:lnTo>
                    <a:pt x="95" y="4"/>
                  </a:lnTo>
                  <a:lnTo>
                    <a:pt x="102" y="6"/>
                  </a:lnTo>
                  <a:lnTo>
                    <a:pt x="108" y="9"/>
                  </a:lnTo>
                  <a:lnTo>
                    <a:pt x="115" y="13"/>
                  </a:lnTo>
                  <a:lnTo>
                    <a:pt x="125" y="22"/>
                  </a:lnTo>
                  <a:lnTo>
                    <a:pt x="134" y="32"/>
                  </a:lnTo>
                  <a:lnTo>
                    <a:pt x="138" y="39"/>
                  </a:lnTo>
                  <a:lnTo>
                    <a:pt x="141" y="45"/>
                  </a:lnTo>
                  <a:lnTo>
                    <a:pt x="143" y="52"/>
                  </a:lnTo>
                  <a:lnTo>
                    <a:pt x="146" y="59"/>
                  </a:lnTo>
                  <a:lnTo>
                    <a:pt x="147" y="66"/>
                  </a:lnTo>
                  <a:lnTo>
                    <a:pt x="147" y="74"/>
                  </a:lnTo>
                  <a:lnTo>
                    <a:pt x="147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909"/>
            <p:cNvSpPr>
              <a:spLocks/>
            </p:cNvSpPr>
            <p:nvPr/>
          </p:nvSpPr>
          <p:spPr bwMode="auto">
            <a:xfrm>
              <a:off x="7264401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910"/>
            <p:cNvSpPr>
              <a:spLocks/>
            </p:cNvSpPr>
            <p:nvPr/>
          </p:nvSpPr>
          <p:spPr bwMode="auto">
            <a:xfrm>
              <a:off x="747236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911"/>
            <p:cNvSpPr>
              <a:spLocks/>
            </p:cNvSpPr>
            <p:nvPr/>
          </p:nvSpPr>
          <p:spPr bwMode="auto">
            <a:xfrm>
              <a:off x="75422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912"/>
            <p:cNvSpPr>
              <a:spLocks/>
            </p:cNvSpPr>
            <p:nvPr/>
          </p:nvSpPr>
          <p:spPr bwMode="auto">
            <a:xfrm>
              <a:off x="761206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913"/>
            <p:cNvSpPr>
              <a:spLocks/>
            </p:cNvSpPr>
            <p:nvPr/>
          </p:nvSpPr>
          <p:spPr bwMode="auto">
            <a:xfrm>
              <a:off x="7681913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914"/>
            <p:cNvSpPr>
              <a:spLocks/>
            </p:cNvSpPr>
            <p:nvPr/>
          </p:nvSpPr>
          <p:spPr bwMode="auto">
            <a:xfrm>
              <a:off x="7751763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915"/>
            <p:cNvSpPr>
              <a:spLocks/>
            </p:cNvSpPr>
            <p:nvPr/>
          </p:nvSpPr>
          <p:spPr bwMode="auto">
            <a:xfrm>
              <a:off x="7821613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916"/>
            <p:cNvSpPr>
              <a:spLocks/>
            </p:cNvSpPr>
            <p:nvPr/>
          </p:nvSpPr>
          <p:spPr bwMode="auto">
            <a:xfrm>
              <a:off x="6357938" y="22002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917"/>
            <p:cNvSpPr>
              <a:spLocks/>
            </p:cNvSpPr>
            <p:nvPr/>
          </p:nvSpPr>
          <p:spPr bwMode="auto">
            <a:xfrm>
              <a:off x="6497638" y="352583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918"/>
            <p:cNvSpPr>
              <a:spLocks/>
            </p:cNvSpPr>
            <p:nvPr/>
          </p:nvSpPr>
          <p:spPr bwMode="auto">
            <a:xfrm>
              <a:off x="6497638" y="35972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919"/>
            <p:cNvSpPr>
              <a:spLocks/>
            </p:cNvSpPr>
            <p:nvPr/>
          </p:nvSpPr>
          <p:spPr bwMode="auto">
            <a:xfrm>
              <a:off x="6497638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920"/>
            <p:cNvSpPr>
              <a:spLocks/>
            </p:cNvSpPr>
            <p:nvPr/>
          </p:nvSpPr>
          <p:spPr bwMode="auto">
            <a:xfrm>
              <a:off x="6497638" y="373380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921"/>
            <p:cNvSpPr>
              <a:spLocks/>
            </p:cNvSpPr>
            <p:nvPr/>
          </p:nvSpPr>
          <p:spPr bwMode="auto">
            <a:xfrm>
              <a:off x="6497638" y="380523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922"/>
            <p:cNvSpPr>
              <a:spLocks/>
            </p:cNvSpPr>
            <p:nvPr/>
          </p:nvSpPr>
          <p:spPr bwMode="auto">
            <a:xfrm>
              <a:off x="6497638" y="38750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923"/>
            <p:cNvSpPr>
              <a:spLocks/>
            </p:cNvSpPr>
            <p:nvPr/>
          </p:nvSpPr>
          <p:spPr bwMode="auto">
            <a:xfrm>
              <a:off x="6497638" y="394652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924"/>
            <p:cNvSpPr>
              <a:spLocks/>
            </p:cNvSpPr>
            <p:nvPr/>
          </p:nvSpPr>
          <p:spPr bwMode="auto">
            <a:xfrm>
              <a:off x="6497638" y="40163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925"/>
            <p:cNvSpPr>
              <a:spLocks/>
            </p:cNvSpPr>
            <p:nvPr/>
          </p:nvSpPr>
          <p:spPr bwMode="auto">
            <a:xfrm>
              <a:off x="6497638" y="40878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926"/>
            <p:cNvSpPr>
              <a:spLocks/>
            </p:cNvSpPr>
            <p:nvPr/>
          </p:nvSpPr>
          <p:spPr bwMode="auto">
            <a:xfrm>
              <a:off x="6497638" y="4157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927"/>
            <p:cNvSpPr>
              <a:spLocks/>
            </p:cNvSpPr>
            <p:nvPr/>
          </p:nvSpPr>
          <p:spPr bwMode="auto">
            <a:xfrm>
              <a:off x="6497638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928"/>
            <p:cNvSpPr>
              <a:spLocks/>
            </p:cNvSpPr>
            <p:nvPr/>
          </p:nvSpPr>
          <p:spPr bwMode="auto">
            <a:xfrm>
              <a:off x="6497638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929"/>
            <p:cNvSpPr>
              <a:spLocks/>
            </p:cNvSpPr>
            <p:nvPr/>
          </p:nvSpPr>
          <p:spPr bwMode="auto">
            <a:xfrm>
              <a:off x="6497638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930"/>
            <p:cNvSpPr>
              <a:spLocks/>
            </p:cNvSpPr>
            <p:nvPr/>
          </p:nvSpPr>
          <p:spPr bwMode="auto">
            <a:xfrm>
              <a:off x="6497638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931"/>
            <p:cNvSpPr>
              <a:spLocks/>
            </p:cNvSpPr>
            <p:nvPr/>
          </p:nvSpPr>
          <p:spPr bwMode="auto">
            <a:xfrm>
              <a:off x="6497638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932"/>
            <p:cNvSpPr>
              <a:spLocks/>
            </p:cNvSpPr>
            <p:nvPr/>
          </p:nvSpPr>
          <p:spPr bwMode="auto">
            <a:xfrm>
              <a:off x="6497638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933"/>
            <p:cNvSpPr>
              <a:spLocks/>
            </p:cNvSpPr>
            <p:nvPr/>
          </p:nvSpPr>
          <p:spPr bwMode="auto">
            <a:xfrm>
              <a:off x="6564313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934"/>
            <p:cNvSpPr>
              <a:spLocks/>
            </p:cNvSpPr>
            <p:nvPr/>
          </p:nvSpPr>
          <p:spPr bwMode="auto">
            <a:xfrm>
              <a:off x="6564313" y="35972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935"/>
            <p:cNvSpPr>
              <a:spLocks/>
            </p:cNvSpPr>
            <p:nvPr/>
          </p:nvSpPr>
          <p:spPr bwMode="auto">
            <a:xfrm>
              <a:off x="6564313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936"/>
            <p:cNvSpPr>
              <a:spLocks/>
            </p:cNvSpPr>
            <p:nvPr/>
          </p:nvSpPr>
          <p:spPr bwMode="auto">
            <a:xfrm>
              <a:off x="6564313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937"/>
            <p:cNvSpPr>
              <a:spLocks/>
            </p:cNvSpPr>
            <p:nvPr/>
          </p:nvSpPr>
          <p:spPr bwMode="auto">
            <a:xfrm>
              <a:off x="6564313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938"/>
            <p:cNvSpPr>
              <a:spLocks/>
            </p:cNvSpPr>
            <p:nvPr/>
          </p:nvSpPr>
          <p:spPr bwMode="auto">
            <a:xfrm>
              <a:off x="6564313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939"/>
            <p:cNvSpPr>
              <a:spLocks/>
            </p:cNvSpPr>
            <p:nvPr/>
          </p:nvSpPr>
          <p:spPr bwMode="auto">
            <a:xfrm>
              <a:off x="6564313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940"/>
            <p:cNvSpPr>
              <a:spLocks/>
            </p:cNvSpPr>
            <p:nvPr/>
          </p:nvSpPr>
          <p:spPr bwMode="auto">
            <a:xfrm>
              <a:off x="6564313" y="40163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941"/>
            <p:cNvSpPr>
              <a:spLocks/>
            </p:cNvSpPr>
            <p:nvPr/>
          </p:nvSpPr>
          <p:spPr bwMode="auto">
            <a:xfrm>
              <a:off x="6564313" y="40878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942"/>
            <p:cNvSpPr>
              <a:spLocks/>
            </p:cNvSpPr>
            <p:nvPr/>
          </p:nvSpPr>
          <p:spPr bwMode="auto">
            <a:xfrm>
              <a:off x="66357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1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943"/>
            <p:cNvSpPr>
              <a:spLocks/>
            </p:cNvSpPr>
            <p:nvPr/>
          </p:nvSpPr>
          <p:spPr bwMode="auto">
            <a:xfrm>
              <a:off x="6635751" y="35972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1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944"/>
            <p:cNvSpPr>
              <a:spLocks/>
            </p:cNvSpPr>
            <p:nvPr/>
          </p:nvSpPr>
          <p:spPr bwMode="auto">
            <a:xfrm>
              <a:off x="66357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3 w 155"/>
                <a:gd name="T45" fmla="*/ 12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945"/>
            <p:cNvSpPr>
              <a:spLocks/>
            </p:cNvSpPr>
            <p:nvPr/>
          </p:nvSpPr>
          <p:spPr bwMode="auto">
            <a:xfrm>
              <a:off x="66357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946"/>
            <p:cNvSpPr>
              <a:spLocks/>
            </p:cNvSpPr>
            <p:nvPr/>
          </p:nvSpPr>
          <p:spPr bwMode="auto">
            <a:xfrm>
              <a:off x="66357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947"/>
            <p:cNvSpPr>
              <a:spLocks/>
            </p:cNvSpPr>
            <p:nvPr/>
          </p:nvSpPr>
          <p:spPr bwMode="auto">
            <a:xfrm>
              <a:off x="66357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1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948"/>
            <p:cNvSpPr>
              <a:spLocks/>
            </p:cNvSpPr>
            <p:nvPr/>
          </p:nvSpPr>
          <p:spPr bwMode="auto">
            <a:xfrm>
              <a:off x="6635751" y="394652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2 h 154"/>
                <a:gd name="T46" fmla="*/ 47 w 155"/>
                <a:gd name="T47" fmla="*/ 6 h 154"/>
                <a:gd name="T48" fmla="*/ 61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949"/>
            <p:cNvSpPr>
              <a:spLocks/>
            </p:cNvSpPr>
            <p:nvPr/>
          </p:nvSpPr>
          <p:spPr bwMode="auto">
            <a:xfrm>
              <a:off x="6635751" y="40163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1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950"/>
            <p:cNvSpPr>
              <a:spLocks/>
            </p:cNvSpPr>
            <p:nvPr/>
          </p:nvSpPr>
          <p:spPr bwMode="auto">
            <a:xfrm>
              <a:off x="6702426" y="352583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951"/>
            <p:cNvSpPr>
              <a:spLocks/>
            </p:cNvSpPr>
            <p:nvPr/>
          </p:nvSpPr>
          <p:spPr bwMode="auto">
            <a:xfrm>
              <a:off x="6702426" y="36639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952"/>
            <p:cNvSpPr>
              <a:spLocks/>
            </p:cNvSpPr>
            <p:nvPr/>
          </p:nvSpPr>
          <p:spPr bwMode="auto">
            <a:xfrm>
              <a:off x="6702426" y="373380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953"/>
            <p:cNvSpPr>
              <a:spLocks/>
            </p:cNvSpPr>
            <p:nvPr/>
          </p:nvSpPr>
          <p:spPr bwMode="auto">
            <a:xfrm>
              <a:off x="6702426" y="380523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954"/>
            <p:cNvSpPr>
              <a:spLocks/>
            </p:cNvSpPr>
            <p:nvPr/>
          </p:nvSpPr>
          <p:spPr bwMode="auto">
            <a:xfrm>
              <a:off x="6702426" y="38750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955"/>
            <p:cNvSpPr>
              <a:spLocks/>
            </p:cNvSpPr>
            <p:nvPr/>
          </p:nvSpPr>
          <p:spPr bwMode="auto">
            <a:xfrm>
              <a:off x="6702426" y="394652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956"/>
            <p:cNvSpPr>
              <a:spLocks/>
            </p:cNvSpPr>
            <p:nvPr/>
          </p:nvSpPr>
          <p:spPr bwMode="auto">
            <a:xfrm>
              <a:off x="6775451" y="352583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957"/>
            <p:cNvSpPr>
              <a:spLocks/>
            </p:cNvSpPr>
            <p:nvPr/>
          </p:nvSpPr>
          <p:spPr bwMode="auto">
            <a:xfrm>
              <a:off x="6775451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958"/>
            <p:cNvSpPr>
              <a:spLocks/>
            </p:cNvSpPr>
            <p:nvPr/>
          </p:nvSpPr>
          <p:spPr bwMode="auto">
            <a:xfrm>
              <a:off x="6775451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959"/>
            <p:cNvSpPr>
              <a:spLocks/>
            </p:cNvSpPr>
            <p:nvPr/>
          </p:nvSpPr>
          <p:spPr bwMode="auto">
            <a:xfrm>
              <a:off x="6775451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960"/>
            <p:cNvSpPr>
              <a:spLocks/>
            </p:cNvSpPr>
            <p:nvPr/>
          </p:nvSpPr>
          <p:spPr bwMode="auto">
            <a:xfrm>
              <a:off x="6775451" y="38750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961"/>
            <p:cNvSpPr>
              <a:spLocks/>
            </p:cNvSpPr>
            <p:nvPr/>
          </p:nvSpPr>
          <p:spPr bwMode="auto">
            <a:xfrm>
              <a:off x="6846888" y="366395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962"/>
            <p:cNvSpPr>
              <a:spLocks/>
            </p:cNvSpPr>
            <p:nvPr/>
          </p:nvSpPr>
          <p:spPr bwMode="auto">
            <a:xfrm>
              <a:off x="6846888" y="373380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963"/>
            <p:cNvSpPr>
              <a:spLocks/>
            </p:cNvSpPr>
            <p:nvPr/>
          </p:nvSpPr>
          <p:spPr bwMode="auto">
            <a:xfrm>
              <a:off x="6846888" y="3805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964"/>
            <p:cNvSpPr>
              <a:spLocks/>
            </p:cNvSpPr>
            <p:nvPr/>
          </p:nvSpPr>
          <p:spPr bwMode="auto">
            <a:xfrm>
              <a:off x="6918326" y="36639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965"/>
            <p:cNvSpPr>
              <a:spLocks/>
            </p:cNvSpPr>
            <p:nvPr/>
          </p:nvSpPr>
          <p:spPr bwMode="auto">
            <a:xfrm>
              <a:off x="65643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966"/>
            <p:cNvSpPr>
              <a:spLocks/>
            </p:cNvSpPr>
            <p:nvPr/>
          </p:nvSpPr>
          <p:spPr bwMode="auto">
            <a:xfrm>
              <a:off x="65643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967"/>
            <p:cNvSpPr>
              <a:spLocks/>
            </p:cNvSpPr>
            <p:nvPr/>
          </p:nvSpPr>
          <p:spPr bwMode="auto">
            <a:xfrm>
              <a:off x="65643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968"/>
            <p:cNvSpPr>
              <a:spLocks/>
            </p:cNvSpPr>
            <p:nvPr/>
          </p:nvSpPr>
          <p:spPr bwMode="auto">
            <a:xfrm>
              <a:off x="65643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969"/>
            <p:cNvSpPr>
              <a:spLocks/>
            </p:cNvSpPr>
            <p:nvPr/>
          </p:nvSpPr>
          <p:spPr bwMode="auto">
            <a:xfrm>
              <a:off x="6146801" y="47879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970"/>
            <p:cNvSpPr>
              <a:spLocks/>
            </p:cNvSpPr>
            <p:nvPr/>
          </p:nvSpPr>
          <p:spPr bwMode="auto">
            <a:xfrm>
              <a:off x="6146801" y="4859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971"/>
            <p:cNvSpPr>
              <a:spLocks/>
            </p:cNvSpPr>
            <p:nvPr/>
          </p:nvSpPr>
          <p:spPr bwMode="auto">
            <a:xfrm>
              <a:off x="621665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972"/>
            <p:cNvSpPr>
              <a:spLocks/>
            </p:cNvSpPr>
            <p:nvPr/>
          </p:nvSpPr>
          <p:spPr bwMode="auto">
            <a:xfrm>
              <a:off x="621665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973"/>
            <p:cNvSpPr>
              <a:spLocks/>
            </p:cNvSpPr>
            <p:nvPr/>
          </p:nvSpPr>
          <p:spPr bwMode="auto">
            <a:xfrm>
              <a:off x="6286501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974"/>
            <p:cNvSpPr>
              <a:spLocks/>
            </p:cNvSpPr>
            <p:nvPr/>
          </p:nvSpPr>
          <p:spPr bwMode="auto">
            <a:xfrm>
              <a:off x="6286501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975"/>
            <p:cNvSpPr>
              <a:spLocks/>
            </p:cNvSpPr>
            <p:nvPr/>
          </p:nvSpPr>
          <p:spPr bwMode="auto">
            <a:xfrm>
              <a:off x="6357938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976"/>
            <p:cNvSpPr>
              <a:spLocks/>
            </p:cNvSpPr>
            <p:nvPr/>
          </p:nvSpPr>
          <p:spPr bwMode="auto">
            <a:xfrm>
              <a:off x="6357938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977"/>
            <p:cNvSpPr>
              <a:spLocks/>
            </p:cNvSpPr>
            <p:nvPr/>
          </p:nvSpPr>
          <p:spPr bwMode="auto">
            <a:xfrm>
              <a:off x="6777038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978"/>
            <p:cNvSpPr>
              <a:spLocks/>
            </p:cNvSpPr>
            <p:nvPr/>
          </p:nvSpPr>
          <p:spPr bwMode="auto">
            <a:xfrm>
              <a:off x="6707188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979"/>
            <p:cNvSpPr>
              <a:spLocks/>
            </p:cNvSpPr>
            <p:nvPr/>
          </p:nvSpPr>
          <p:spPr bwMode="auto">
            <a:xfrm>
              <a:off x="6707188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980"/>
            <p:cNvSpPr>
              <a:spLocks/>
            </p:cNvSpPr>
            <p:nvPr/>
          </p:nvSpPr>
          <p:spPr bwMode="auto">
            <a:xfrm>
              <a:off x="6777038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981"/>
            <p:cNvSpPr>
              <a:spLocks/>
            </p:cNvSpPr>
            <p:nvPr/>
          </p:nvSpPr>
          <p:spPr bwMode="auto">
            <a:xfrm>
              <a:off x="6777038" y="47117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982"/>
            <p:cNvSpPr>
              <a:spLocks/>
            </p:cNvSpPr>
            <p:nvPr/>
          </p:nvSpPr>
          <p:spPr bwMode="auto">
            <a:xfrm>
              <a:off x="6777038" y="47863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983"/>
            <p:cNvSpPr>
              <a:spLocks/>
            </p:cNvSpPr>
            <p:nvPr/>
          </p:nvSpPr>
          <p:spPr bwMode="auto">
            <a:xfrm>
              <a:off x="6777038" y="485457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984"/>
            <p:cNvSpPr>
              <a:spLocks/>
            </p:cNvSpPr>
            <p:nvPr/>
          </p:nvSpPr>
          <p:spPr bwMode="auto">
            <a:xfrm>
              <a:off x="6846888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985"/>
            <p:cNvSpPr>
              <a:spLocks/>
            </p:cNvSpPr>
            <p:nvPr/>
          </p:nvSpPr>
          <p:spPr bwMode="auto">
            <a:xfrm>
              <a:off x="6846888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986"/>
            <p:cNvSpPr>
              <a:spLocks/>
            </p:cNvSpPr>
            <p:nvPr/>
          </p:nvSpPr>
          <p:spPr bwMode="auto">
            <a:xfrm>
              <a:off x="6846888" y="464661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3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987"/>
            <p:cNvSpPr>
              <a:spLocks/>
            </p:cNvSpPr>
            <p:nvPr/>
          </p:nvSpPr>
          <p:spPr bwMode="auto">
            <a:xfrm>
              <a:off x="6707188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988"/>
            <p:cNvSpPr>
              <a:spLocks/>
            </p:cNvSpPr>
            <p:nvPr/>
          </p:nvSpPr>
          <p:spPr bwMode="auto">
            <a:xfrm>
              <a:off x="6707188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989"/>
            <p:cNvSpPr>
              <a:spLocks/>
            </p:cNvSpPr>
            <p:nvPr/>
          </p:nvSpPr>
          <p:spPr bwMode="auto">
            <a:xfrm>
              <a:off x="6146801" y="4930775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49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990"/>
            <p:cNvSpPr>
              <a:spLocks/>
            </p:cNvSpPr>
            <p:nvPr/>
          </p:nvSpPr>
          <p:spPr bwMode="auto">
            <a:xfrm>
              <a:off x="6146801" y="50006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991"/>
            <p:cNvSpPr>
              <a:spLocks/>
            </p:cNvSpPr>
            <p:nvPr/>
          </p:nvSpPr>
          <p:spPr bwMode="auto">
            <a:xfrm>
              <a:off x="621665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992"/>
            <p:cNvSpPr>
              <a:spLocks/>
            </p:cNvSpPr>
            <p:nvPr/>
          </p:nvSpPr>
          <p:spPr bwMode="auto">
            <a:xfrm>
              <a:off x="621665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993"/>
            <p:cNvSpPr>
              <a:spLocks/>
            </p:cNvSpPr>
            <p:nvPr/>
          </p:nvSpPr>
          <p:spPr bwMode="auto">
            <a:xfrm>
              <a:off x="6286501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994"/>
            <p:cNvSpPr>
              <a:spLocks/>
            </p:cNvSpPr>
            <p:nvPr/>
          </p:nvSpPr>
          <p:spPr bwMode="auto">
            <a:xfrm>
              <a:off x="6286501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995"/>
            <p:cNvSpPr>
              <a:spLocks/>
            </p:cNvSpPr>
            <p:nvPr/>
          </p:nvSpPr>
          <p:spPr bwMode="auto">
            <a:xfrm>
              <a:off x="593566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996"/>
            <p:cNvSpPr>
              <a:spLocks/>
            </p:cNvSpPr>
            <p:nvPr/>
          </p:nvSpPr>
          <p:spPr bwMode="auto">
            <a:xfrm>
              <a:off x="593566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997"/>
            <p:cNvSpPr>
              <a:spLocks/>
            </p:cNvSpPr>
            <p:nvPr/>
          </p:nvSpPr>
          <p:spPr bwMode="auto">
            <a:xfrm>
              <a:off x="6005513" y="4227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998"/>
            <p:cNvSpPr>
              <a:spLocks/>
            </p:cNvSpPr>
            <p:nvPr/>
          </p:nvSpPr>
          <p:spPr bwMode="auto">
            <a:xfrm>
              <a:off x="6005513" y="42989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999"/>
            <p:cNvSpPr>
              <a:spLocks/>
            </p:cNvSpPr>
            <p:nvPr/>
          </p:nvSpPr>
          <p:spPr bwMode="auto">
            <a:xfrm>
              <a:off x="6075363" y="4227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1000"/>
            <p:cNvSpPr>
              <a:spLocks/>
            </p:cNvSpPr>
            <p:nvPr/>
          </p:nvSpPr>
          <p:spPr bwMode="auto">
            <a:xfrm>
              <a:off x="5727701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1001"/>
            <p:cNvSpPr>
              <a:spLocks/>
            </p:cNvSpPr>
            <p:nvPr/>
          </p:nvSpPr>
          <p:spPr bwMode="auto">
            <a:xfrm>
              <a:off x="5795963" y="4227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1002"/>
            <p:cNvSpPr>
              <a:spLocks/>
            </p:cNvSpPr>
            <p:nvPr/>
          </p:nvSpPr>
          <p:spPr bwMode="auto">
            <a:xfrm>
              <a:off x="5867401" y="4227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1003"/>
            <p:cNvSpPr>
              <a:spLocks/>
            </p:cNvSpPr>
            <p:nvPr/>
          </p:nvSpPr>
          <p:spPr bwMode="auto">
            <a:xfrm>
              <a:off x="6075363" y="42989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1004"/>
            <p:cNvSpPr>
              <a:spLocks/>
            </p:cNvSpPr>
            <p:nvPr/>
          </p:nvSpPr>
          <p:spPr bwMode="auto">
            <a:xfrm>
              <a:off x="593566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1005"/>
            <p:cNvSpPr>
              <a:spLocks/>
            </p:cNvSpPr>
            <p:nvPr/>
          </p:nvSpPr>
          <p:spPr bwMode="auto">
            <a:xfrm>
              <a:off x="593566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1006"/>
            <p:cNvSpPr>
              <a:spLocks/>
            </p:cNvSpPr>
            <p:nvPr/>
          </p:nvSpPr>
          <p:spPr bwMode="auto">
            <a:xfrm>
              <a:off x="6005513" y="436880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1007"/>
            <p:cNvSpPr>
              <a:spLocks/>
            </p:cNvSpPr>
            <p:nvPr/>
          </p:nvSpPr>
          <p:spPr bwMode="auto">
            <a:xfrm>
              <a:off x="6005513" y="4440238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1008"/>
            <p:cNvSpPr>
              <a:spLocks/>
            </p:cNvSpPr>
            <p:nvPr/>
          </p:nvSpPr>
          <p:spPr bwMode="auto">
            <a:xfrm>
              <a:off x="6075363" y="43688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Freeform 1010"/>
            <p:cNvSpPr>
              <a:spLocks/>
            </p:cNvSpPr>
            <p:nvPr/>
          </p:nvSpPr>
          <p:spPr bwMode="auto">
            <a:xfrm>
              <a:off x="6075363" y="4440238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011"/>
            <p:cNvSpPr>
              <a:spLocks/>
            </p:cNvSpPr>
            <p:nvPr/>
          </p:nvSpPr>
          <p:spPr bwMode="auto">
            <a:xfrm>
              <a:off x="593566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012"/>
            <p:cNvSpPr>
              <a:spLocks/>
            </p:cNvSpPr>
            <p:nvPr/>
          </p:nvSpPr>
          <p:spPr bwMode="auto">
            <a:xfrm>
              <a:off x="593566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013"/>
            <p:cNvSpPr>
              <a:spLocks/>
            </p:cNvSpPr>
            <p:nvPr/>
          </p:nvSpPr>
          <p:spPr bwMode="auto">
            <a:xfrm>
              <a:off x="6005513" y="45069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Freeform 1014"/>
            <p:cNvSpPr>
              <a:spLocks/>
            </p:cNvSpPr>
            <p:nvPr/>
          </p:nvSpPr>
          <p:spPr bwMode="auto">
            <a:xfrm>
              <a:off x="6005513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Freeform 1015"/>
            <p:cNvSpPr>
              <a:spLocks/>
            </p:cNvSpPr>
            <p:nvPr/>
          </p:nvSpPr>
          <p:spPr bwMode="auto">
            <a:xfrm>
              <a:off x="6075363" y="45069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1016"/>
            <p:cNvSpPr>
              <a:spLocks/>
            </p:cNvSpPr>
            <p:nvPr/>
          </p:nvSpPr>
          <p:spPr bwMode="auto">
            <a:xfrm>
              <a:off x="6075363" y="4576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1017"/>
            <p:cNvSpPr>
              <a:spLocks/>
            </p:cNvSpPr>
            <p:nvPr/>
          </p:nvSpPr>
          <p:spPr bwMode="auto">
            <a:xfrm>
              <a:off x="593566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1018"/>
            <p:cNvSpPr>
              <a:spLocks/>
            </p:cNvSpPr>
            <p:nvPr/>
          </p:nvSpPr>
          <p:spPr bwMode="auto">
            <a:xfrm>
              <a:off x="593566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Freeform 1019"/>
            <p:cNvSpPr>
              <a:spLocks/>
            </p:cNvSpPr>
            <p:nvPr/>
          </p:nvSpPr>
          <p:spPr bwMode="auto">
            <a:xfrm>
              <a:off x="6005513" y="46482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Freeform 1020"/>
            <p:cNvSpPr>
              <a:spLocks/>
            </p:cNvSpPr>
            <p:nvPr/>
          </p:nvSpPr>
          <p:spPr bwMode="auto">
            <a:xfrm>
              <a:off x="6005513" y="4718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1021"/>
            <p:cNvSpPr>
              <a:spLocks/>
            </p:cNvSpPr>
            <p:nvPr/>
          </p:nvSpPr>
          <p:spPr bwMode="auto">
            <a:xfrm>
              <a:off x="6075363" y="46482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9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2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9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1022"/>
            <p:cNvSpPr>
              <a:spLocks/>
            </p:cNvSpPr>
            <p:nvPr/>
          </p:nvSpPr>
          <p:spPr bwMode="auto">
            <a:xfrm>
              <a:off x="6075363" y="47180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1023"/>
            <p:cNvSpPr>
              <a:spLocks/>
            </p:cNvSpPr>
            <p:nvPr/>
          </p:nvSpPr>
          <p:spPr bwMode="auto">
            <a:xfrm>
              <a:off x="593566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1024"/>
            <p:cNvSpPr>
              <a:spLocks/>
            </p:cNvSpPr>
            <p:nvPr/>
          </p:nvSpPr>
          <p:spPr bwMode="auto">
            <a:xfrm>
              <a:off x="593566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1025"/>
            <p:cNvSpPr>
              <a:spLocks/>
            </p:cNvSpPr>
            <p:nvPr/>
          </p:nvSpPr>
          <p:spPr bwMode="auto">
            <a:xfrm>
              <a:off x="6005513" y="47879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1026"/>
            <p:cNvSpPr>
              <a:spLocks/>
            </p:cNvSpPr>
            <p:nvPr/>
          </p:nvSpPr>
          <p:spPr bwMode="auto">
            <a:xfrm>
              <a:off x="6005513" y="4859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1027"/>
            <p:cNvSpPr>
              <a:spLocks/>
            </p:cNvSpPr>
            <p:nvPr/>
          </p:nvSpPr>
          <p:spPr bwMode="auto">
            <a:xfrm>
              <a:off x="6075363" y="47879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1028"/>
            <p:cNvSpPr>
              <a:spLocks/>
            </p:cNvSpPr>
            <p:nvPr/>
          </p:nvSpPr>
          <p:spPr bwMode="auto">
            <a:xfrm>
              <a:off x="6075363" y="4859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1029"/>
            <p:cNvSpPr>
              <a:spLocks/>
            </p:cNvSpPr>
            <p:nvPr/>
          </p:nvSpPr>
          <p:spPr bwMode="auto">
            <a:xfrm>
              <a:off x="593566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1030"/>
            <p:cNvSpPr>
              <a:spLocks/>
            </p:cNvSpPr>
            <p:nvPr/>
          </p:nvSpPr>
          <p:spPr bwMode="auto">
            <a:xfrm>
              <a:off x="593566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1031"/>
            <p:cNvSpPr>
              <a:spLocks/>
            </p:cNvSpPr>
            <p:nvPr/>
          </p:nvSpPr>
          <p:spPr bwMode="auto">
            <a:xfrm>
              <a:off x="6005513" y="4930775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1032"/>
            <p:cNvSpPr>
              <a:spLocks/>
            </p:cNvSpPr>
            <p:nvPr/>
          </p:nvSpPr>
          <p:spPr bwMode="auto">
            <a:xfrm>
              <a:off x="6005513" y="5000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1033"/>
            <p:cNvSpPr>
              <a:spLocks/>
            </p:cNvSpPr>
            <p:nvPr/>
          </p:nvSpPr>
          <p:spPr bwMode="auto">
            <a:xfrm>
              <a:off x="6075363" y="4930775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1034"/>
            <p:cNvSpPr>
              <a:spLocks/>
            </p:cNvSpPr>
            <p:nvPr/>
          </p:nvSpPr>
          <p:spPr bwMode="auto">
            <a:xfrm>
              <a:off x="6075363" y="5000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Freeform 1035"/>
            <p:cNvSpPr>
              <a:spLocks/>
            </p:cNvSpPr>
            <p:nvPr/>
          </p:nvSpPr>
          <p:spPr bwMode="auto">
            <a:xfrm>
              <a:off x="5727700" y="42989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Freeform 1036"/>
            <p:cNvSpPr>
              <a:spLocks/>
            </p:cNvSpPr>
            <p:nvPr/>
          </p:nvSpPr>
          <p:spPr bwMode="auto">
            <a:xfrm>
              <a:off x="579755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Freeform 1037"/>
            <p:cNvSpPr>
              <a:spLocks/>
            </p:cNvSpPr>
            <p:nvPr/>
          </p:nvSpPr>
          <p:spPr bwMode="auto">
            <a:xfrm>
              <a:off x="5867400" y="42989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1038"/>
            <p:cNvSpPr>
              <a:spLocks/>
            </p:cNvSpPr>
            <p:nvPr/>
          </p:nvSpPr>
          <p:spPr bwMode="auto">
            <a:xfrm>
              <a:off x="5727700" y="436880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1039"/>
            <p:cNvSpPr>
              <a:spLocks/>
            </p:cNvSpPr>
            <p:nvPr/>
          </p:nvSpPr>
          <p:spPr bwMode="auto">
            <a:xfrm>
              <a:off x="5727700" y="4440238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1040"/>
            <p:cNvSpPr>
              <a:spLocks/>
            </p:cNvSpPr>
            <p:nvPr/>
          </p:nvSpPr>
          <p:spPr bwMode="auto">
            <a:xfrm>
              <a:off x="579755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1041"/>
            <p:cNvSpPr>
              <a:spLocks/>
            </p:cNvSpPr>
            <p:nvPr/>
          </p:nvSpPr>
          <p:spPr bwMode="auto">
            <a:xfrm>
              <a:off x="579755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1042"/>
            <p:cNvSpPr>
              <a:spLocks/>
            </p:cNvSpPr>
            <p:nvPr/>
          </p:nvSpPr>
          <p:spPr bwMode="auto">
            <a:xfrm>
              <a:off x="5867400" y="436880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1043"/>
            <p:cNvSpPr>
              <a:spLocks/>
            </p:cNvSpPr>
            <p:nvPr/>
          </p:nvSpPr>
          <p:spPr bwMode="auto">
            <a:xfrm>
              <a:off x="5867400" y="4440238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1044"/>
            <p:cNvSpPr>
              <a:spLocks/>
            </p:cNvSpPr>
            <p:nvPr/>
          </p:nvSpPr>
          <p:spPr bwMode="auto">
            <a:xfrm>
              <a:off x="5727700" y="45069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1045"/>
            <p:cNvSpPr>
              <a:spLocks/>
            </p:cNvSpPr>
            <p:nvPr/>
          </p:nvSpPr>
          <p:spPr bwMode="auto">
            <a:xfrm>
              <a:off x="5727700" y="45767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1046"/>
            <p:cNvSpPr>
              <a:spLocks/>
            </p:cNvSpPr>
            <p:nvPr/>
          </p:nvSpPr>
          <p:spPr bwMode="auto">
            <a:xfrm>
              <a:off x="5661025" y="45767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1047"/>
            <p:cNvSpPr>
              <a:spLocks/>
            </p:cNvSpPr>
            <p:nvPr/>
          </p:nvSpPr>
          <p:spPr bwMode="auto">
            <a:xfrm>
              <a:off x="579755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1048"/>
            <p:cNvSpPr>
              <a:spLocks/>
            </p:cNvSpPr>
            <p:nvPr/>
          </p:nvSpPr>
          <p:spPr bwMode="auto">
            <a:xfrm>
              <a:off x="579755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1049"/>
            <p:cNvSpPr>
              <a:spLocks/>
            </p:cNvSpPr>
            <p:nvPr/>
          </p:nvSpPr>
          <p:spPr bwMode="auto">
            <a:xfrm>
              <a:off x="5867400" y="45069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1050"/>
            <p:cNvSpPr>
              <a:spLocks/>
            </p:cNvSpPr>
            <p:nvPr/>
          </p:nvSpPr>
          <p:spPr bwMode="auto">
            <a:xfrm>
              <a:off x="5867400" y="4576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1051"/>
            <p:cNvSpPr>
              <a:spLocks/>
            </p:cNvSpPr>
            <p:nvPr/>
          </p:nvSpPr>
          <p:spPr bwMode="auto">
            <a:xfrm>
              <a:off x="77517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1052"/>
            <p:cNvSpPr>
              <a:spLocks/>
            </p:cNvSpPr>
            <p:nvPr/>
          </p:nvSpPr>
          <p:spPr bwMode="auto">
            <a:xfrm>
              <a:off x="77517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1053"/>
            <p:cNvSpPr>
              <a:spLocks/>
            </p:cNvSpPr>
            <p:nvPr/>
          </p:nvSpPr>
          <p:spPr bwMode="auto">
            <a:xfrm>
              <a:off x="78216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1054"/>
            <p:cNvSpPr>
              <a:spLocks/>
            </p:cNvSpPr>
            <p:nvPr/>
          </p:nvSpPr>
          <p:spPr bwMode="auto">
            <a:xfrm>
              <a:off x="78216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055"/>
            <p:cNvSpPr>
              <a:spLocks/>
            </p:cNvSpPr>
            <p:nvPr/>
          </p:nvSpPr>
          <p:spPr bwMode="auto">
            <a:xfrm>
              <a:off x="78914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1056"/>
            <p:cNvSpPr>
              <a:spLocks/>
            </p:cNvSpPr>
            <p:nvPr/>
          </p:nvSpPr>
          <p:spPr bwMode="auto">
            <a:xfrm>
              <a:off x="78914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1057"/>
            <p:cNvSpPr>
              <a:spLocks/>
            </p:cNvSpPr>
            <p:nvPr/>
          </p:nvSpPr>
          <p:spPr bwMode="auto">
            <a:xfrm>
              <a:off x="7962900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1058"/>
            <p:cNvSpPr>
              <a:spLocks/>
            </p:cNvSpPr>
            <p:nvPr/>
          </p:nvSpPr>
          <p:spPr bwMode="auto">
            <a:xfrm>
              <a:off x="79629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1059"/>
            <p:cNvSpPr>
              <a:spLocks/>
            </p:cNvSpPr>
            <p:nvPr/>
          </p:nvSpPr>
          <p:spPr bwMode="auto">
            <a:xfrm>
              <a:off x="8031163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1060"/>
            <p:cNvSpPr>
              <a:spLocks/>
            </p:cNvSpPr>
            <p:nvPr/>
          </p:nvSpPr>
          <p:spPr bwMode="auto">
            <a:xfrm>
              <a:off x="8031163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1061"/>
            <p:cNvSpPr>
              <a:spLocks/>
            </p:cNvSpPr>
            <p:nvPr/>
          </p:nvSpPr>
          <p:spPr bwMode="auto">
            <a:xfrm>
              <a:off x="77517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1062"/>
            <p:cNvSpPr>
              <a:spLocks/>
            </p:cNvSpPr>
            <p:nvPr/>
          </p:nvSpPr>
          <p:spPr bwMode="auto">
            <a:xfrm>
              <a:off x="77517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1063"/>
            <p:cNvSpPr>
              <a:spLocks/>
            </p:cNvSpPr>
            <p:nvPr/>
          </p:nvSpPr>
          <p:spPr bwMode="auto">
            <a:xfrm>
              <a:off x="78216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1064"/>
            <p:cNvSpPr>
              <a:spLocks/>
            </p:cNvSpPr>
            <p:nvPr/>
          </p:nvSpPr>
          <p:spPr bwMode="auto">
            <a:xfrm>
              <a:off x="78216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1065"/>
            <p:cNvSpPr>
              <a:spLocks/>
            </p:cNvSpPr>
            <p:nvPr/>
          </p:nvSpPr>
          <p:spPr bwMode="auto">
            <a:xfrm>
              <a:off x="78914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1066"/>
            <p:cNvSpPr>
              <a:spLocks/>
            </p:cNvSpPr>
            <p:nvPr/>
          </p:nvSpPr>
          <p:spPr bwMode="auto">
            <a:xfrm>
              <a:off x="78914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1067"/>
            <p:cNvSpPr>
              <a:spLocks/>
            </p:cNvSpPr>
            <p:nvPr/>
          </p:nvSpPr>
          <p:spPr bwMode="auto">
            <a:xfrm>
              <a:off x="7962900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Freeform 1068"/>
            <p:cNvSpPr>
              <a:spLocks/>
            </p:cNvSpPr>
            <p:nvPr/>
          </p:nvSpPr>
          <p:spPr bwMode="auto">
            <a:xfrm>
              <a:off x="7962900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Freeform 1069"/>
            <p:cNvSpPr>
              <a:spLocks/>
            </p:cNvSpPr>
            <p:nvPr/>
          </p:nvSpPr>
          <p:spPr bwMode="auto">
            <a:xfrm>
              <a:off x="8031163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1070"/>
            <p:cNvSpPr>
              <a:spLocks/>
            </p:cNvSpPr>
            <p:nvPr/>
          </p:nvSpPr>
          <p:spPr bwMode="auto">
            <a:xfrm>
              <a:off x="8031163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1071"/>
            <p:cNvSpPr>
              <a:spLocks/>
            </p:cNvSpPr>
            <p:nvPr/>
          </p:nvSpPr>
          <p:spPr bwMode="auto">
            <a:xfrm>
              <a:off x="77517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1072"/>
            <p:cNvSpPr>
              <a:spLocks/>
            </p:cNvSpPr>
            <p:nvPr/>
          </p:nvSpPr>
          <p:spPr bwMode="auto">
            <a:xfrm>
              <a:off x="77517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1073"/>
            <p:cNvSpPr>
              <a:spLocks/>
            </p:cNvSpPr>
            <p:nvPr/>
          </p:nvSpPr>
          <p:spPr bwMode="auto">
            <a:xfrm>
              <a:off x="78216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1074"/>
            <p:cNvSpPr>
              <a:spLocks/>
            </p:cNvSpPr>
            <p:nvPr/>
          </p:nvSpPr>
          <p:spPr bwMode="auto">
            <a:xfrm>
              <a:off x="78216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1075"/>
            <p:cNvSpPr>
              <a:spLocks/>
            </p:cNvSpPr>
            <p:nvPr/>
          </p:nvSpPr>
          <p:spPr bwMode="auto">
            <a:xfrm>
              <a:off x="78914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1076"/>
            <p:cNvSpPr>
              <a:spLocks/>
            </p:cNvSpPr>
            <p:nvPr/>
          </p:nvSpPr>
          <p:spPr bwMode="auto">
            <a:xfrm>
              <a:off x="78914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Freeform 1077"/>
            <p:cNvSpPr>
              <a:spLocks/>
            </p:cNvSpPr>
            <p:nvPr/>
          </p:nvSpPr>
          <p:spPr bwMode="auto">
            <a:xfrm>
              <a:off x="7962900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1078"/>
            <p:cNvSpPr>
              <a:spLocks/>
            </p:cNvSpPr>
            <p:nvPr/>
          </p:nvSpPr>
          <p:spPr bwMode="auto">
            <a:xfrm>
              <a:off x="7962900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Freeform 1079"/>
            <p:cNvSpPr>
              <a:spLocks/>
            </p:cNvSpPr>
            <p:nvPr/>
          </p:nvSpPr>
          <p:spPr bwMode="auto">
            <a:xfrm>
              <a:off x="8031163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Freeform 1080"/>
            <p:cNvSpPr>
              <a:spLocks/>
            </p:cNvSpPr>
            <p:nvPr/>
          </p:nvSpPr>
          <p:spPr bwMode="auto">
            <a:xfrm>
              <a:off x="8031163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1081"/>
            <p:cNvSpPr>
              <a:spLocks/>
            </p:cNvSpPr>
            <p:nvPr/>
          </p:nvSpPr>
          <p:spPr bwMode="auto">
            <a:xfrm>
              <a:off x="77517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1082"/>
            <p:cNvSpPr>
              <a:spLocks/>
            </p:cNvSpPr>
            <p:nvPr/>
          </p:nvSpPr>
          <p:spPr bwMode="auto">
            <a:xfrm>
              <a:off x="77517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1083"/>
            <p:cNvSpPr>
              <a:spLocks/>
            </p:cNvSpPr>
            <p:nvPr/>
          </p:nvSpPr>
          <p:spPr bwMode="auto">
            <a:xfrm>
              <a:off x="78216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1084"/>
            <p:cNvSpPr>
              <a:spLocks/>
            </p:cNvSpPr>
            <p:nvPr/>
          </p:nvSpPr>
          <p:spPr bwMode="auto">
            <a:xfrm>
              <a:off x="78216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1085"/>
            <p:cNvSpPr>
              <a:spLocks/>
            </p:cNvSpPr>
            <p:nvPr/>
          </p:nvSpPr>
          <p:spPr bwMode="auto">
            <a:xfrm>
              <a:off x="78914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1086"/>
            <p:cNvSpPr>
              <a:spLocks/>
            </p:cNvSpPr>
            <p:nvPr/>
          </p:nvSpPr>
          <p:spPr bwMode="auto">
            <a:xfrm>
              <a:off x="7891463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Freeform 1087"/>
            <p:cNvSpPr>
              <a:spLocks/>
            </p:cNvSpPr>
            <p:nvPr/>
          </p:nvSpPr>
          <p:spPr bwMode="auto">
            <a:xfrm>
              <a:off x="7962900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Freeform 1088"/>
            <p:cNvSpPr>
              <a:spLocks/>
            </p:cNvSpPr>
            <p:nvPr/>
          </p:nvSpPr>
          <p:spPr bwMode="auto">
            <a:xfrm>
              <a:off x="7962900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1089"/>
            <p:cNvSpPr>
              <a:spLocks/>
            </p:cNvSpPr>
            <p:nvPr/>
          </p:nvSpPr>
          <p:spPr bwMode="auto">
            <a:xfrm>
              <a:off x="8031163" y="30368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1090"/>
            <p:cNvSpPr>
              <a:spLocks/>
            </p:cNvSpPr>
            <p:nvPr/>
          </p:nvSpPr>
          <p:spPr bwMode="auto">
            <a:xfrm>
              <a:off x="8031163" y="310832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1091"/>
            <p:cNvSpPr>
              <a:spLocks/>
            </p:cNvSpPr>
            <p:nvPr/>
          </p:nvSpPr>
          <p:spPr bwMode="auto">
            <a:xfrm>
              <a:off x="74041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1092"/>
            <p:cNvSpPr>
              <a:spLocks/>
            </p:cNvSpPr>
            <p:nvPr/>
          </p:nvSpPr>
          <p:spPr bwMode="auto">
            <a:xfrm>
              <a:off x="74041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1093"/>
            <p:cNvSpPr>
              <a:spLocks/>
            </p:cNvSpPr>
            <p:nvPr/>
          </p:nvSpPr>
          <p:spPr bwMode="auto">
            <a:xfrm>
              <a:off x="7472363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1094"/>
            <p:cNvSpPr>
              <a:spLocks/>
            </p:cNvSpPr>
            <p:nvPr/>
          </p:nvSpPr>
          <p:spPr bwMode="auto">
            <a:xfrm>
              <a:off x="74723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Freeform 1095"/>
            <p:cNvSpPr>
              <a:spLocks/>
            </p:cNvSpPr>
            <p:nvPr/>
          </p:nvSpPr>
          <p:spPr bwMode="auto">
            <a:xfrm>
              <a:off x="7542213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1096"/>
            <p:cNvSpPr>
              <a:spLocks/>
            </p:cNvSpPr>
            <p:nvPr/>
          </p:nvSpPr>
          <p:spPr bwMode="auto">
            <a:xfrm>
              <a:off x="7542213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1097"/>
            <p:cNvSpPr>
              <a:spLocks/>
            </p:cNvSpPr>
            <p:nvPr/>
          </p:nvSpPr>
          <p:spPr bwMode="auto">
            <a:xfrm>
              <a:off x="761365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1098"/>
            <p:cNvSpPr>
              <a:spLocks/>
            </p:cNvSpPr>
            <p:nvPr/>
          </p:nvSpPr>
          <p:spPr bwMode="auto">
            <a:xfrm>
              <a:off x="761365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1099"/>
            <p:cNvSpPr>
              <a:spLocks/>
            </p:cNvSpPr>
            <p:nvPr/>
          </p:nvSpPr>
          <p:spPr bwMode="auto">
            <a:xfrm>
              <a:off x="7683500" y="26162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1100"/>
            <p:cNvSpPr>
              <a:spLocks/>
            </p:cNvSpPr>
            <p:nvPr/>
          </p:nvSpPr>
          <p:spPr bwMode="auto">
            <a:xfrm>
              <a:off x="7683500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1101"/>
            <p:cNvSpPr>
              <a:spLocks/>
            </p:cNvSpPr>
            <p:nvPr/>
          </p:nvSpPr>
          <p:spPr bwMode="auto">
            <a:xfrm>
              <a:off x="74041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1102"/>
            <p:cNvSpPr>
              <a:spLocks/>
            </p:cNvSpPr>
            <p:nvPr/>
          </p:nvSpPr>
          <p:spPr bwMode="auto">
            <a:xfrm>
              <a:off x="74041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1103"/>
            <p:cNvSpPr>
              <a:spLocks/>
            </p:cNvSpPr>
            <p:nvPr/>
          </p:nvSpPr>
          <p:spPr bwMode="auto">
            <a:xfrm>
              <a:off x="74723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1104"/>
            <p:cNvSpPr>
              <a:spLocks/>
            </p:cNvSpPr>
            <p:nvPr/>
          </p:nvSpPr>
          <p:spPr bwMode="auto">
            <a:xfrm>
              <a:off x="7472363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1105"/>
            <p:cNvSpPr>
              <a:spLocks/>
            </p:cNvSpPr>
            <p:nvPr/>
          </p:nvSpPr>
          <p:spPr bwMode="auto">
            <a:xfrm>
              <a:off x="7542213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1106"/>
            <p:cNvSpPr>
              <a:spLocks/>
            </p:cNvSpPr>
            <p:nvPr/>
          </p:nvSpPr>
          <p:spPr bwMode="auto">
            <a:xfrm>
              <a:off x="7542213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1107"/>
            <p:cNvSpPr>
              <a:spLocks/>
            </p:cNvSpPr>
            <p:nvPr/>
          </p:nvSpPr>
          <p:spPr bwMode="auto">
            <a:xfrm>
              <a:off x="761365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1108"/>
            <p:cNvSpPr>
              <a:spLocks/>
            </p:cNvSpPr>
            <p:nvPr/>
          </p:nvSpPr>
          <p:spPr bwMode="auto">
            <a:xfrm>
              <a:off x="761365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1109"/>
            <p:cNvSpPr>
              <a:spLocks/>
            </p:cNvSpPr>
            <p:nvPr/>
          </p:nvSpPr>
          <p:spPr bwMode="auto">
            <a:xfrm>
              <a:off x="7683500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1110"/>
            <p:cNvSpPr>
              <a:spLocks/>
            </p:cNvSpPr>
            <p:nvPr/>
          </p:nvSpPr>
          <p:spPr bwMode="auto">
            <a:xfrm>
              <a:off x="7683500" y="28289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1111"/>
            <p:cNvSpPr>
              <a:spLocks/>
            </p:cNvSpPr>
            <p:nvPr/>
          </p:nvSpPr>
          <p:spPr bwMode="auto">
            <a:xfrm>
              <a:off x="74041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1112"/>
            <p:cNvSpPr>
              <a:spLocks/>
            </p:cNvSpPr>
            <p:nvPr/>
          </p:nvSpPr>
          <p:spPr bwMode="auto">
            <a:xfrm>
              <a:off x="74041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1113"/>
            <p:cNvSpPr>
              <a:spLocks/>
            </p:cNvSpPr>
            <p:nvPr/>
          </p:nvSpPr>
          <p:spPr bwMode="auto">
            <a:xfrm>
              <a:off x="7472363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1114"/>
            <p:cNvSpPr>
              <a:spLocks/>
            </p:cNvSpPr>
            <p:nvPr/>
          </p:nvSpPr>
          <p:spPr bwMode="auto">
            <a:xfrm>
              <a:off x="74723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1115"/>
            <p:cNvSpPr>
              <a:spLocks/>
            </p:cNvSpPr>
            <p:nvPr/>
          </p:nvSpPr>
          <p:spPr bwMode="auto">
            <a:xfrm>
              <a:off x="7542213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1116"/>
            <p:cNvSpPr>
              <a:spLocks/>
            </p:cNvSpPr>
            <p:nvPr/>
          </p:nvSpPr>
          <p:spPr bwMode="auto">
            <a:xfrm>
              <a:off x="7542213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1117"/>
            <p:cNvSpPr>
              <a:spLocks/>
            </p:cNvSpPr>
            <p:nvPr/>
          </p:nvSpPr>
          <p:spPr bwMode="auto">
            <a:xfrm>
              <a:off x="761365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1118"/>
            <p:cNvSpPr>
              <a:spLocks/>
            </p:cNvSpPr>
            <p:nvPr/>
          </p:nvSpPr>
          <p:spPr bwMode="auto">
            <a:xfrm>
              <a:off x="761365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1119"/>
            <p:cNvSpPr>
              <a:spLocks/>
            </p:cNvSpPr>
            <p:nvPr/>
          </p:nvSpPr>
          <p:spPr bwMode="auto">
            <a:xfrm>
              <a:off x="7683500" y="28956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1120"/>
            <p:cNvSpPr>
              <a:spLocks/>
            </p:cNvSpPr>
            <p:nvPr/>
          </p:nvSpPr>
          <p:spPr bwMode="auto">
            <a:xfrm>
              <a:off x="7683500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1121"/>
            <p:cNvSpPr>
              <a:spLocks/>
            </p:cNvSpPr>
            <p:nvPr/>
          </p:nvSpPr>
          <p:spPr bwMode="auto">
            <a:xfrm>
              <a:off x="71913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1122"/>
            <p:cNvSpPr>
              <a:spLocks/>
            </p:cNvSpPr>
            <p:nvPr/>
          </p:nvSpPr>
          <p:spPr bwMode="auto">
            <a:xfrm>
              <a:off x="71913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1123"/>
            <p:cNvSpPr>
              <a:spLocks/>
            </p:cNvSpPr>
            <p:nvPr/>
          </p:nvSpPr>
          <p:spPr bwMode="auto">
            <a:xfrm>
              <a:off x="72612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1124"/>
            <p:cNvSpPr>
              <a:spLocks/>
            </p:cNvSpPr>
            <p:nvPr/>
          </p:nvSpPr>
          <p:spPr bwMode="auto">
            <a:xfrm>
              <a:off x="72612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1125"/>
            <p:cNvSpPr>
              <a:spLocks/>
            </p:cNvSpPr>
            <p:nvPr/>
          </p:nvSpPr>
          <p:spPr bwMode="auto">
            <a:xfrm>
              <a:off x="733107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1126"/>
            <p:cNvSpPr>
              <a:spLocks/>
            </p:cNvSpPr>
            <p:nvPr/>
          </p:nvSpPr>
          <p:spPr bwMode="auto">
            <a:xfrm>
              <a:off x="733107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1127"/>
            <p:cNvSpPr>
              <a:spLocks/>
            </p:cNvSpPr>
            <p:nvPr/>
          </p:nvSpPr>
          <p:spPr bwMode="auto">
            <a:xfrm>
              <a:off x="71913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1128"/>
            <p:cNvSpPr>
              <a:spLocks/>
            </p:cNvSpPr>
            <p:nvPr/>
          </p:nvSpPr>
          <p:spPr bwMode="auto">
            <a:xfrm>
              <a:off x="71913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1129"/>
            <p:cNvSpPr>
              <a:spLocks/>
            </p:cNvSpPr>
            <p:nvPr/>
          </p:nvSpPr>
          <p:spPr bwMode="auto">
            <a:xfrm>
              <a:off x="72612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1130"/>
            <p:cNvSpPr>
              <a:spLocks/>
            </p:cNvSpPr>
            <p:nvPr/>
          </p:nvSpPr>
          <p:spPr bwMode="auto">
            <a:xfrm>
              <a:off x="72612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1131"/>
            <p:cNvSpPr>
              <a:spLocks/>
            </p:cNvSpPr>
            <p:nvPr/>
          </p:nvSpPr>
          <p:spPr bwMode="auto">
            <a:xfrm>
              <a:off x="733107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1132"/>
            <p:cNvSpPr>
              <a:spLocks/>
            </p:cNvSpPr>
            <p:nvPr/>
          </p:nvSpPr>
          <p:spPr bwMode="auto">
            <a:xfrm>
              <a:off x="733107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1133"/>
            <p:cNvSpPr>
              <a:spLocks/>
            </p:cNvSpPr>
            <p:nvPr/>
          </p:nvSpPr>
          <p:spPr bwMode="auto">
            <a:xfrm>
              <a:off x="71913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1134"/>
            <p:cNvSpPr>
              <a:spLocks/>
            </p:cNvSpPr>
            <p:nvPr/>
          </p:nvSpPr>
          <p:spPr bwMode="auto">
            <a:xfrm>
              <a:off x="71913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1135"/>
            <p:cNvSpPr>
              <a:spLocks/>
            </p:cNvSpPr>
            <p:nvPr/>
          </p:nvSpPr>
          <p:spPr bwMode="auto">
            <a:xfrm>
              <a:off x="72612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1136"/>
            <p:cNvSpPr>
              <a:spLocks/>
            </p:cNvSpPr>
            <p:nvPr/>
          </p:nvSpPr>
          <p:spPr bwMode="auto">
            <a:xfrm>
              <a:off x="72612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1137"/>
            <p:cNvSpPr>
              <a:spLocks/>
            </p:cNvSpPr>
            <p:nvPr/>
          </p:nvSpPr>
          <p:spPr bwMode="auto">
            <a:xfrm>
              <a:off x="733107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1138"/>
            <p:cNvSpPr>
              <a:spLocks/>
            </p:cNvSpPr>
            <p:nvPr/>
          </p:nvSpPr>
          <p:spPr bwMode="auto">
            <a:xfrm>
              <a:off x="733107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1139"/>
            <p:cNvSpPr>
              <a:spLocks/>
            </p:cNvSpPr>
            <p:nvPr/>
          </p:nvSpPr>
          <p:spPr bwMode="auto">
            <a:xfrm>
              <a:off x="726122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1140"/>
            <p:cNvSpPr>
              <a:spLocks/>
            </p:cNvSpPr>
            <p:nvPr/>
          </p:nvSpPr>
          <p:spPr bwMode="auto">
            <a:xfrm>
              <a:off x="72612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1141"/>
            <p:cNvSpPr>
              <a:spLocks/>
            </p:cNvSpPr>
            <p:nvPr/>
          </p:nvSpPr>
          <p:spPr bwMode="auto">
            <a:xfrm>
              <a:off x="7331075" y="30353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1142"/>
            <p:cNvSpPr>
              <a:spLocks/>
            </p:cNvSpPr>
            <p:nvPr/>
          </p:nvSpPr>
          <p:spPr bwMode="auto">
            <a:xfrm>
              <a:off x="733107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9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1143"/>
            <p:cNvSpPr>
              <a:spLocks/>
            </p:cNvSpPr>
            <p:nvPr/>
          </p:nvSpPr>
          <p:spPr bwMode="auto">
            <a:xfrm>
              <a:off x="68421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1144"/>
            <p:cNvSpPr>
              <a:spLocks/>
            </p:cNvSpPr>
            <p:nvPr/>
          </p:nvSpPr>
          <p:spPr bwMode="auto">
            <a:xfrm>
              <a:off x="68421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1145"/>
            <p:cNvSpPr>
              <a:spLocks/>
            </p:cNvSpPr>
            <p:nvPr/>
          </p:nvSpPr>
          <p:spPr bwMode="auto">
            <a:xfrm>
              <a:off x="69119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1146"/>
            <p:cNvSpPr>
              <a:spLocks/>
            </p:cNvSpPr>
            <p:nvPr/>
          </p:nvSpPr>
          <p:spPr bwMode="auto">
            <a:xfrm>
              <a:off x="69119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1147"/>
            <p:cNvSpPr>
              <a:spLocks/>
            </p:cNvSpPr>
            <p:nvPr/>
          </p:nvSpPr>
          <p:spPr bwMode="auto">
            <a:xfrm>
              <a:off x="6981825" y="26162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1148"/>
            <p:cNvSpPr>
              <a:spLocks/>
            </p:cNvSpPr>
            <p:nvPr/>
          </p:nvSpPr>
          <p:spPr bwMode="auto">
            <a:xfrm>
              <a:off x="6981825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1149"/>
            <p:cNvSpPr>
              <a:spLocks/>
            </p:cNvSpPr>
            <p:nvPr/>
          </p:nvSpPr>
          <p:spPr bwMode="auto">
            <a:xfrm>
              <a:off x="7051675" y="26162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1150"/>
            <p:cNvSpPr>
              <a:spLocks/>
            </p:cNvSpPr>
            <p:nvPr/>
          </p:nvSpPr>
          <p:spPr bwMode="auto">
            <a:xfrm>
              <a:off x="7051675" y="26876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1151"/>
            <p:cNvSpPr>
              <a:spLocks/>
            </p:cNvSpPr>
            <p:nvPr/>
          </p:nvSpPr>
          <p:spPr bwMode="auto">
            <a:xfrm>
              <a:off x="7121525" y="26162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1152"/>
            <p:cNvSpPr>
              <a:spLocks/>
            </p:cNvSpPr>
            <p:nvPr/>
          </p:nvSpPr>
          <p:spPr bwMode="auto">
            <a:xfrm>
              <a:off x="7121525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1153"/>
            <p:cNvSpPr>
              <a:spLocks/>
            </p:cNvSpPr>
            <p:nvPr/>
          </p:nvSpPr>
          <p:spPr bwMode="auto">
            <a:xfrm>
              <a:off x="68421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1154"/>
            <p:cNvSpPr>
              <a:spLocks/>
            </p:cNvSpPr>
            <p:nvPr/>
          </p:nvSpPr>
          <p:spPr bwMode="auto">
            <a:xfrm>
              <a:off x="68421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1155"/>
            <p:cNvSpPr>
              <a:spLocks/>
            </p:cNvSpPr>
            <p:nvPr/>
          </p:nvSpPr>
          <p:spPr bwMode="auto">
            <a:xfrm>
              <a:off x="6777038" y="26162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1156"/>
            <p:cNvSpPr>
              <a:spLocks/>
            </p:cNvSpPr>
            <p:nvPr/>
          </p:nvSpPr>
          <p:spPr bwMode="auto">
            <a:xfrm>
              <a:off x="6777038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Freeform 1157"/>
            <p:cNvSpPr>
              <a:spLocks/>
            </p:cNvSpPr>
            <p:nvPr/>
          </p:nvSpPr>
          <p:spPr bwMode="auto">
            <a:xfrm>
              <a:off x="6705600" y="26876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Freeform 1158"/>
            <p:cNvSpPr>
              <a:spLocks/>
            </p:cNvSpPr>
            <p:nvPr/>
          </p:nvSpPr>
          <p:spPr bwMode="auto">
            <a:xfrm>
              <a:off x="6707188" y="29606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1159"/>
            <p:cNvSpPr>
              <a:spLocks/>
            </p:cNvSpPr>
            <p:nvPr/>
          </p:nvSpPr>
          <p:spPr bwMode="auto">
            <a:xfrm>
              <a:off x="6707188" y="28940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1160"/>
            <p:cNvSpPr>
              <a:spLocks/>
            </p:cNvSpPr>
            <p:nvPr/>
          </p:nvSpPr>
          <p:spPr bwMode="auto">
            <a:xfrm>
              <a:off x="6707188" y="3101975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1161"/>
            <p:cNvSpPr>
              <a:spLocks/>
            </p:cNvSpPr>
            <p:nvPr/>
          </p:nvSpPr>
          <p:spPr bwMode="auto">
            <a:xfrm>
              <a:off x="6707188" y="30368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5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1162"/>
            <p:cNvSpPr>
              <a:spLocks/>
            </p:cNvSpPr>
            <p:nvPr/>
          </p:nvSpPr>
          <p:spPr bwMode="auto">
            <a:xfrm>
              <a:off x="6707188" y="3243263"/>
              <a:ext cx="47625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1163"/>
            <p:cNvSpPr>
              <a:spLocks/>
            </p:cNvSpPr>
            <p:nvPr/>
          </p:nvSpPr>
          <p:spPr bwMode="auto">
            <a:xfrm>
              <a:off x="6707188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1164"/>
            <p:cNvSpPr>
              <a:spLocks/>
            </p:cNvSpPr>
            <p:nvPr/>
          </p:nvSpPr>
          <p:spPr bwMode="auto">
            <a:xfrm>
              <a:off x="6707188" y="3176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3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1165"/>
            <p:cNvSpPr>
              <a:spLocks/>
            </p:cNvSpPr>
            <p:nvPr/>
          </p:nvSpPr>
          <p:spPr bwMode="auto">
            <a:xfrm>
              <a:off x="6707188" y="28225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0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1166"/>
            <p:cNvSpPr>
              <a:spLocks/>
            </p:cNvSpPr>
            <p:nvPr/>
          </p:nvSpPr>
          <p:spPr bwMode="auto">
            <a:xfrm>
              <a:off x="6707188" y="27559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1167"/>
            <p:cNvSpPr>
              <a:spLocks/>
            </p:cNvSpPr>
            <p:nvPr/>
          </p:nvSpPr>
          <p:spPr bwMode="auto">
            <a:xfrm>
              <a:off x="6705600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1168"/>
            <p:cNvSpPr>
              <a:spLocks/>
            </p:cNvSpPr>
            <p:nvPr/>
          </p:nvSpPr>
          <p:spPr bwMode="auto">
            <a:xfrm>
              <a:off x="6634163" y="33147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1169"/>
            <p:cNvSpPr>
              <a:spLocks/>
            </p:cNvSpPr>
            <p:nvPr/>
          </p:nvSpPr>
          <p:spPr bwMode="auto">
            <a:xfrm>
              <a:off x="6632575" y="33829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1170"/>
            <p:cNvSpPr>
              <a:spLocks/>
            </p:cNvSpPr>
            <p:nvPr/>
          </p:nvSpPr>
          <p:spPr bwMode="auto">
            <a:xfrm>
              <a:off x="677703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1171"/>
            <p:cNvSpPr>
              <a:spLocks/>
            </p:cNvSpPr>
            <p:nvPr/>
          </p:nvSpPr>
          <p:spPr bwMode="auto">
            <a:xfrm>
              <a:off x="6777038" y="28289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1172"/>
            <p:cNvSpPr>
              <a:spLocks/>
            </p:cNvSpPr>
            <p:nvPr/>
          </p:nvSpPr>
          <p:spPr bwMode="auto">
            <a:xfrm>
              <a:off x="69119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1173"/>
            <p:cNvSpPr>
              <a:spLocks/>
            </p:cNvSpPr>
            <p:nvPr/>
          </p:nvSpPr>
          <p:spPr bwMode="auto">
            <a:xfrm>
              <a:off x="69119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1174"/>
            <p:cNvSpPr>
              <a:spLocks/>
            </p:cNvSpPr>
            <p:nvPr/>
          </p:nvSpPr>
          <p:spPr bwMode="auto">
            <a:xfrm>
              <a:off x="6981825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1175"/>
            <p:cNvSpPr>
              <a:spLocks/>
            </p:cNvSpPr>
            <p:nvPr/>
          </p:nvSpPr>
          <p:spPr bwMode="auto">
            <a:xfrm>
              <a:off x="6981825" y="28289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1176"/>
            <p:cNvSpPr>
              <a:spLocks/>
            </p:cNvSpPr>
            <p:nvPr/>
          </p:nvSpPr>
          <p:spPr bwMode="auto">
            <a:xfrm>
              <a:off x="7051675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1177"/>
            <p:cNvSpPr>
              <a:spLocks/>
            </p:cNvSpPr>
            <p:nvPr/>
          </p:nvSpPr>
          <p:spPr bwMode="auto">
            <a:xfrm>
              <a:off x="7051675" y="28289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1178"/>
            <p:cNvSpPr>
              <a:spLocks/>
            </p:cNvSpPr>
            <p:nvPr/>
          </p:nvSpPr>
          <p:spPr bwMode="auto">
            <a:xfrm>
              <a:off x="7121525" y="27574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1179"/>
            <p:cNvSpPr>
              <a:spLocks/>
            </p:cNvSpPr>
            <p:nvPr/>
          </p:nvSpPr>
          <p:spPr bwMode="auto">
            <a:xfrm>
              <a:off x="7121525" y="28289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1180"/>
            <p:cNvSpPr>
              <a:spLocks/>
            </p:cNvSpPr>
            <p:nvPr/>
          </p:nvSpPr>
          <p:spPr bwMode="auto">
            <a:xfrm>
              <a:off x="68421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1181"/>
            <p:cNvSpPr>
              <a:spLocks/>
            </p:cNvSpPr>
            <p:nvPr/>
          </p:nvSpPr>
          <p:spPr bwMode="auto">
            <a:xfrm>
              <a:off x="69119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1182"/>
            <p:cNvSpPr>
              <a:spLocks/>
            </p:cNvSpPr>
            <p:nvPr/>
          </p:nvSpPr>
          <p:spPr bwMode="auto">
            <a:xfrm>
              <a:off x="69119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1183"/>
            <p:cNvSpPr>
              <a:spLocks/>
            </p:cNvSpPr>
            <p:nvPr/>
          </p:nvSpPr>
          <p:spPr bwMode="auto">
            <a:xfrm>
              <a:off x="6981825" y="2895600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1184"/>
            <p:cNvSpPr>
              <a:spLocks/>
            </p:cNvSpPr>
            <p:nvPr/>
          </p:nvSpPr>
          <p:spPr bwMode="auto">
            <a:xfrm>
              <a:off x="6981825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1185"/>
            <p:cNvSpPr>
              <a:spLocks/>
            </p:cNvSpPr>
            <p:nvPr/>
          </p:nvSpPr>
          <p:spPr bwMode="auto">
            <a:xfrm>
              <a:off x="7051675" y="2895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6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1186"/>
            <p:cNvSpPr>
              <a:spLocks/>
            </p:cNvSpPr>
            <p:nvPr/>
          </p:nvSpPr>
          <p:spPr bwMode="auto">
            <a:xfrm>
              <a:off x="7051675" y="29670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1187"/>
            <p:cNvSpPr>
              <a:spLocks/>
            </p:cNvSpPr>
            <p:nvPr/>
          </p:nvSpPr>
          <p:spPr bwMode="auto">
            <a:xfrm>
              <a:off x="7121525" y="2895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1188"/>
            <p:cNvSpPr>
              <a:spLocks/>
            </p:cNvSpPr>
            <p:nvPr/>
          </p:nvSpPr>
          <p:spPr bwMode="auto">
            <a:xfrm>
              <a:off x="7121525" y="29670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1189"/>
            <p:cNvSpPr>
              <a:spLocks/>
            </p:cNvSpPr>
            <p:nvPr/>
          </p:nvSpPr>
          <p:spPr bwMode="auto">
            <a:xfrm>
              <a:off x="71913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1190"/>
            <p:cNvSpPr>
              <a:spLocks/>
            </p:cNvSpPr>
            <p:nvPr/>
          </p:nvSpPr>
          <p:spPr bwMode="auto">
            <a:xfrm>
              <a:off x="69119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3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1191"/>
            <p:cNvSpPr>
              <a:spLocks/>
            </p:cNvSpPr>
            <p:nvPr/>
          </p:nvSpPr>
          <p:spPr bwMode="auto">
            <a:xfrm>
              <a:off x="6981825" y="30368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1192"/>
            <p:cNvSpPr>
              <a:spLocks/>
            </p:cNvSpPr>
            <p:nvPr/>
          </p:nvSpPr>
          <p:spPr bwMode="auto">
            <a:xfrm>
              <a:off x="7051675" y="30368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1193"/>
            <p:cNvSpPr>
              <a:spLocks/>
            </p:cNvSpPr>
            <p:nvPr/>
          </p:nvSpPr>
          <p:spPr bwMode="auto">
            <a:xfrm>
              <a:off x="7121525" y="30368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1194"/>
            <p:cNvSpPr>
              <a:spLocks/>
            </p:cNvSpPr>
            <p:nvPr/>
          </p:nvSpPr>
          <p:spPr bwMode="auto">
            <a:xfrm>
              <a:off x="7191375" y="31099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1195"/>
            <p:cNvSpPr>
              <a:spLocks/>
            </p:cNvSpPr>
            <p:nvPr/>
          </p:nvSpPr>
          <p:spPr bwMode="auto">
            <a:xfrm>
              <a:off x="7121525" y="31099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1196"/>
            <p:cNvSpPr>
              <a:spLocks/>
            </p:cNvSpPr>
            <p:nvPr/>
          </p:nvSpPr>
          <p:spPr bwMode="auto">
            <a:xfrm>
              <a:off x="74041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1197"/>
            <p:cNvSpPr>
              <a:spLocks/>
            </p:cNvSpPr>
            <p:nvPr/>
          </p:nvSpPr>
          <p:spPr bwMode="auto">
            <a:xfrm>
              <a:off x="74723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1198"/>
            <p:cNvSpPr>
              <a:spLocks/>
            </p:cNvSpPr>
            <p:nvPr/>
          </p:nvSpPr>
          <p:spPr bwMode="auto">
            <a:xfrm>
              <a:off x="7542213" y="3036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1199"/>
            <p:cNvSpPr>
              <a:spLocks/>
            </p:cNvSpPr>
            <p:nvPr/>
          </p:nvSpPr>
          <p:spPr bwMode="auto">
            <a:xfrm>
              <a:off x="7542213" y="310832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1200"/>
            <p:cNvSpPr>
              <a:spLocks/>
            </p:cNvSpPr>
            <p:nvPr/>
          </p:nvSpPr>
          <p:spPr bwMode="auto">
            <a:xfrm>
              <a:off x="761365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1201"/>
            <p:cNvSpPr>
              <a:spLocks/>
            </p:cNvSpPr>
            <p:nvPr/>
          </p:nvSpPr>
          <p:spPr bwMode="auto">
            <a:xfrm>
              <a:off x="761365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1202"/>
            <p:cNvSpPr>
              <a:spLocks/>
            </p:cNvSpPr>
            <p:nvPr/>
          </p:nvSpPr>
          <p:spPr bwMode="auto">
            <a:xfrm>
              <a:off x="7407275" y="3108325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1203"/>
            <p:cNvSpPr>
              <a:spLocks/>
            </p:cNvSpPr>
            <p:nvPr/>
          </p:nvSpPr>
          <p:spPr bwMode="auto">
            <a:xfrm>
              <a:off x="7477125" y="3108325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1204"/>
            <p:cNvSpPr>
              <a:spLocks/>
            </p:cNvSpPr>
            <p:nvPr/>
          </p:nvSpPr>
          <p:spPr bwMode="auto">
            <a:xfrm>
              <a:off x="7683500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1205"/>
            <p:cNvSpPr>
              <a:spLocks/>
            </p:cNvSpPr>
            <p:nvPr/>
          </p:nvSpPr>
          <p:spPr bwMode="auto">
            <a:xfrm>
              <a:off x="7683500" y="3108325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1206"/>
            <p:cNvSpPr>
              <a:spLocks/>
            </p:cNvSpPr>
            <p:nvPr/>
          </p:nvSpPr>
          <p:spPr bwMode="auto">
            <a:xfrm>
              <a:off x="7751763" y="3178175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1207"/>
            <p:cNvSpPr>
              <a:spLocks/>
            </p:cNvSpPr>
            <p:nvPr/>
          </p:nvSpPr>
          <p:spPr bwMode="auto">
            <a:xfrm>
              <a:off x="7751763" y="3248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1208"/>
            <p:cNvSpPr>
              <a:spLocks/>
            </p:cNvSpPr>
            <p:nvPr/>
          </p:nvSpPr>
          <p:spPr bwMode="auto">
            <a:xfrm>
              <a:off x="7821613" y="3178175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1209"/>
            <p:cNvSpPr>
              <a:spLocks/>
            </p:cNvSpPr>
            <p:nvPr/>
          </p:nvSpPr>
          <p:spPr bwMode="auto">
            <a:xfrm>
              <a:off x="7821613" y="3248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2" name="Freeform 1211"/>
            <p:cNvSpPr>
              <a:spLocks/>
            </p:cNvSpPr>
            <p:nvPr/>
          </p:nvSpPr>
          <p:spPr bwMode="auto">
            <a:xfrm>
              <a:off x="78914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1212"/>
            <p:cNvSpPr>
              <a:spLocks/>
            </p:cNvSpPr>
            <p:nvPr/>
          </p:nvSpPr>
          <p:spPr bwMode="auto">
            <a:xfrm>
              <a:off x="7891463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4" name="Freeform 1213"/>
            <p:cNvSpPr>
              <a:spLocks/>
            </p:cNvSpPr>
            <p:nvPr/>
          </p:nvSpPr>
          <p:spPr bwMode="auto">
            <a:xfrm>
              <a:off x="79629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5" name="Freeform 1214"/>
            <p:cNvSpPr>
              <a:spLocks/>
            </p:cNvSpPr>
            <p:nvPr/>
          </p:nvSpPr>
          <p:spPr bwMode="auto">
            <a:xfrm>
              <a:off x="7962901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1215"/>
            <p:cNvSpPr>
              <a:spLocks/>
            </p:cNvSpPr>
            <p:nvPr/>
          </p:nvSpPr>
          <p:spPr bwMode="auto">
            <a:xfrm>
              <a:off x="8031163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1216"/>
            <p:cNvSpPr>
              <a:spLocks/>
            </p:cNvSpPr>
            <p:nvPr/>
          </p:nvSpPr>
          <p:spPr bwMode="auto">
            <a:xfrm>
              <a:off x="8031163" y="3248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1217"/>
            <p:cNvSpPr>
              <a:spLocks/>
            </p:cNvSpPr>
            <p:nvPr/>
          </p:nvSpPr>
          <p:spPr bwMode="auto">
            <a:xfrm>
              <a:off x="7751763" y="33194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1218"/>
            <p:cNvSpPr>
              <a:spLocks/>
            </p:cNvSpPr>
            <p:nvPr/>
          </p:nvSpPr>
          <p:spPr bwMode="auto">
            <a:xfrm>
              <a:off x="7751763" y="33893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1219"/>
            <p:cNvSpPr>
              <a:spLocks/>
            </p:cNvSpPr>
            <p:nvPr/>
          </p:nvSpPr>
          <p:spPr bwMode="auto">
            <a:xfrm>
              <a:off x="7821613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1220"/>
            <p:cNvSpPr>
              <a:spLocks/>
            </p:cNvSpPr>
            <p:nvPr/>
          </p:nvSpPr>
          <p:spPr bwMode="auto">
            <a:xfrm>
              <a:off x="7821613" y="33893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1221"/>
            <p:cNvSpPr>
              <a:spLocks/>
            </p:cNvSpPr>
            <p:nvPr/>
          </p:nvSpPr>
          <p:spPr bwMode="auto">
            <a:xfrm>
              <a:off x="7891463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4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1222"/>
            <p:cNvSpPr>
              <a:spLocks/>
            </p:cNvSpPr>
            <p:nvPr/>
          </p:nvSpPr>
          <p:spPr bwMode="auto">
            <a:xfrm>
              <a:off x="7891463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1223"/>
            <p:cNvSpPr>
              <a:spLocks/>
            </p:cNvSpPr>
            <p:nvPr/>
          </p:nvSpPr>
          <p:spPr bwMode="auto">
            <a:xfrm>
              <a:off x="7962901" y="33194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1224"/>
            <p:cNvSpPr>
              <a:spLocks/>
            </p:cNvSpPr>
            <p:nvPr/>
          </p:nvSpPr>
          <p:spPr bwMode="auto">
            <a:xfrm>
              <a:off x="7542213" y="3248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1225"/>
            <p:cNvSpPr>
              <a:spLocks/>
            </p:cNvSpPr>
            <p:nvPr/>
          </p:nvSpPr>
          <p:spPr bwMode="auto">
            <a:xfrm>
              <a:off x="761365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1226"/>
            <p:cNvSpPr>
              <a:spLocks/>
            </p:cNvSpPr>
            <p:nvPr/>
          </p:nvSpPr>
          <p:spPr bwMode="auto">
            <a:xfrm>
              <a:off x="7613651" y="3248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1227"/>
            <p:cNvSpPr>
              <a:spLocks/>
            </p:cNvSpPr>
            <p:nvPr/>
          </p:nvSpPr>
          <p:spPr bwMode="auto">
            <a:xfrm>
              <a:off x="768350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1228"/>
            <p:cNvSpPr>
              <a:spLocks/>
            </p:cNvSpPr>
            <p:nvPr/>
          </p:nvSpPr>
          <p:spPr bwMode="auto">
            <a:xfrm>
              <a:off x="7480301" y="3178176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1229"/>
            <p:cNvSpPr>
              <a:spLocks/>
            </p:cNvSpPr>
            <p:nvPr/>
          </p:nvSpPr>
          <p:spPr bwMode="auto">
            <a:xfrm>
              <a:off x="7550151" y="3178176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1230"/>
            <p:cNvSpPr>
              <a:spLocks/>
            </p:cNvSpPr>
            <p:nvPr/>
          </p:nvSpPr>
          <p:spPr bwMode="auto">
            <a:xfrm>
              <a:off x="768350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1231"/>
            <p:cNvSpPr>
              <a:spLocks/>
            </p:cNvSpPr>
            <p:nvPr/>
          </p:nvSpPr>
          <p:spPr bwMode="auto">
            <a:xfrm>
              <a:off x="7613651" y="33194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1232"/>
            <p:cNvSpPr>
              <a:spLocks/>
            </p:cNvSpPr>
            <p:nvPr/>
          </p:nvSpPr>
          <p:spPr bwMode="auto">
            <a:xfrm>
              <a:off x="7613651" y="33893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1233"/>
            <p:cNvSpPr>
              <a:spLocks/>
            </p:cNvSpPr>
            <p:nvPr/>
          </p:nvSpPr>
          <p:spPr bwMode="auto">
            <a:xfrm>
              <a:off x="768350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1234"/>
            <p:cNvSpPr>
              <a:spLocks/>
            </p:cNvSpPr>
            <p:nvPr/>
          </p:nvSpPr>
          <p:spPr bwMode="auto">
            <a:xfrm>
              <a:off x="768350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1235"/>
            <p:cNvSpPr>
              <a:spLocks/>
            </p:cNvSpPr>
            <p:nvPr/>
          </p:nvSpPr>
          <p:spPr bwMode="auto">
            <a:xfrm>
              <a:off x="8102601" y="26162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1236"/>
            <p:cNvSpPr>
              <a:spLocks/>
            </p:cNvSpPr>
            <p:nvPr/>
          </p:nvSpPr>
          <p:spPr bwMode="auto">
            <a:xfrm>
              <a:off x="8102601" y="26876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1237"/>
            <p:cNvSpPr>
              <a:spLocks/>
            </p:cNvSpPr>
            <p:nvPr/>
          </p:nvSpPr>
          <p:spPr bwMode="auto">
            <a:xfrm>
              <a:off x="8170863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1238"/>
            <p:cNvSpPr>
              <a:spLocks/>
            </p:cNvSpPr>
            <p:nvPr/>
          </p:nvSpPr>
          <p:spPr bwMode="auto">
            <a:xfrm>
              <a:off x="8170863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1239"/>
            <p:cNvSpPr>
              <a:spLocks/>
            </p:cNvSpPr>
            <p:nvPr/>
          </p:nvSpPr>
          <p:spPr bwMode="auto">
            <a:xfrm>
              <a:off x="8242301" y="26162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1240"/>
            <p:cNvSpPr>
              <a:spLocks/>
            </p:cNvSpPr>
            <p:nvPr/>
          </p:nvSpPr>
          <p:spPr bwMode="auto">
            <a:xfrm>
              <a:off x="8242301" y="26876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1241"/>
            <p:cNvSpPr>
              <a:spLocks/>
            </p:cNvSpPr>
            <p:nvPr/>
          </p:nvSpPr>
          <p:spPr bwMode="auto">
            <a:xfrm>
              <a:off x="8312151" y="26162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1242"/>
            <p:cNvSpPr>
              <a:spLocks/>
            </p:cNvSpPr>
            <p:nvPr/>
          </p:nvSpPr>
          <p:spPr bwMode="auto">
            <a:xfrm>
              <a:off x="8312151" y="26876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1243"/>
            <p:cNvSpPr>
              <a:spLocks/>
            </p:cNvSpPr>
            <p:nvPr/>
          </p:nvSpPr>
          <p:spPr bwMode="auto">
            <a:xfrm>
              <a:off x="8102601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1244"/>
            <p:cNvSpPr>
              <a:spLocks/>
            </p:cNvSpPr>
            <p:nvPr/>
          </p:nvSpPr>
          <p:spPr bwMode="auto">
            <a:xfrm>
              <a:off x="8102601" y="28289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1245"/>
            <p:cNvSpPr>
              <a:spLocks/>
            </p:cNvSpPr>
            <p:nvPr/>
          </p:nvSpPr>
          <p:spPr bwMode="auto">
            <a:xfrm>
              <a:off x="8170863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1246"/>
            <p:cNvSpPr>
              <a:spLocks/>
            </p:cNvSpPr>
            <p:nvPr/>
          </p:nvSpPr>
          <p:spPr bwMode="auto">
            <a:xfrm>
              <a:off x="8170863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1247"/>
            <p:cNvSpPr>
              <a:spLocks/>
            </p:cNvSpPr>
            <p:nvPr/>
          </p:nvSpPr>
          <p:spPr bwMode="auto">
            <a:xfrm>
              <a:off x="8242301" y="27574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1248"/>
            <p:cNvSpPr>
              <a:spLocks/>
            </p:cNvSpPr>
            <p:nvPr/>
          </p:nvSpPr>
          <p:spPr bwMode="auto">
            <a:xfrm>
              <a:off x="8242301" y="28289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1249"/>
            <p:cNvSpPr>
              <a:spLocks/>
            </p:cNvSpPr>
            <p:nvPr/>
          </p:nvSpPr>
          <p:spPr bwMode="auto">
            <a:xfrm>
              <a:off x="8312151" y="27574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1250"/>
            <p:cNvSpPr>
              <a:spLocks/>
            </p:cNvSpPr>
            <p:nvPr/>
          </p:nvSpPr>
          <p:spPr bwMode="auto">
            <a:xfrm>
              <a:off x="8312151" y="28289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1251"/>
            <p:cNvSpPr>
              <a:spLocks/>
            </p:cNvSpPr>
            <p:nvPr/>
          </p:nvSpPr>
          <p:spPr bwMode="auto">
            <a:xfrm>
              <a:off x="8102601" y="2895601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1252"/>
            <p:cNvSpPr>
              <a:spLocks/>
            </p:cNvSpPr>
            <p:nvPr/>
          </p:nvSpPr>
          <p:spPr bwMode="auto">
            <a:xfrm>
              <a:off x="8102601" y="29670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1253"/>
            <p:cNvSpPr>
              <a:spLocks/>
            </p:cNvSpPr>
            <p:nvPr/>
          </p:nvSpPr>
          <p:spPr bwMode="auto">
            <a:xfrm>
              <a:off x="8170863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1254"/>
            <p:cNvSpPr>
              <a:spLocks/>
            </p:cNvSpPr>
            <p:nvPr/>
          </p:nvSpPr>
          <p:spPr bwMode="auto">
            <a:xfrm>
              <a:off x="8170863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1255"/>
            <p:cNvSpPr>
              <a:spLocks/>
            </p:cNvSpPr>
            <p:nvPr/>
          </p:nvSpPr>
          <p:spPr bwMode="auto">
            <a:xfrm>
              <a:off x="8242301" y="289560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1256"/>
            <p:cNvSpPr>
              <a:spLocks/>
            </p:cNvSpPr>
            <p:nvPr/>
          </p:nvSpPr>
          <p:spPr bwMode="auto">
            <a:xfrm>
              <a:off x="8242301" y="29670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1257"/>
            <p:cNvSpPr>
              <a:spLocks/>
            </p:cNvSpPr>
            <p:nvPr/>
          </p:nvSpPr>
          <p:spPr bwMode="auto">
            <a:xfrm>
              <a:off x="8312151" y="28956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1258"/>
            <p:cNvSpPr>
              <a:spLocks/>
            </p:cNvSpPr>
            <p:nvPr/>
          </p:nvSpPr>
          <p:spPr bwMode="auto">
            <a:xfrm>
              <a:off x="8312151" y="29670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1259"/>
            <p:cNvSpPr>
              <a:spLocks/>
            </p:cNvSpPr>
            <p:nvPr/>
          </p:nvSpPr>
          <p:spPr bwMode="auto">
            <a:xfrm>
              <a:off x="8102601" y="30368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1260"/>
            <p:cNvSpPr>
              <a:spLocks/>
            </p:cNvSpPr>
            <p:nvPr/>
          </p:nvSpPr>
          <p:spPr bwMode="auto">
            <a:xfrm>
              <a:off x="8102601" y="310832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1261"/>
            <p:cNvSpPr>
              <a:spLocks/>
            </p:cNvSpPr>
            <p:nvPr/>
          </p:nvSpPr>
          <p:spPr bwMode="auto">
            <a:xfrm>
              <a:off x="8170863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1262"/>
            <p:cNvSpPr>
              <a:spLocks/>
            </p:cNvSpPr>
            <p:nvPr/>
          </p:nvSpPr>
          <p:spPr bwMode="auto">
            <a:xfrm>
              <a:off x="8170863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1263"/>
            <p:cNvSpPr>
              <a:spLocks/>
            </p:cNvSpPr>
            <p:nvPr/>
          </p:nvSpPr>
          <p:spPr bwMode="auto">
            <a:xfrm>
              <a:off x="8242301" y="30368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1264"/>
            <p:cNvSpPr>
              <a:spLocks/>
            </p:cNvSpPr>
            <p:nvPr/>
          </p:nvSpPr>
          <p:spPr bwMode="auto">
            <a:xfrm>
              <a:off x="8242301" y="310832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1265"/>
            <p:cNvSpPr>
              <a:spLocks/>
            </p:cNvSpPr>
            <p:nvPr/>
          </p:nvSpPr>
          <p:spPr bwMode="auto">
            <a:xfrm>
              <a:off x="8312151" y="30368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1266"/>
            <p:cNvSpPr>
              <a:spLocks/>
            </p:cNvSpPr>
            <p:nvPr/>
          </p:nvSpPr>
          <p:spPr bwMode="auto">
            <a:xfrm>
              <a:off x="8312151" y="310832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1267"/>
            <p:cNvSpPr>
              <a:spLocks/>
            </p:cNvSpPr>
            <p:nvPr/>
          </p:nvSpPr>
          <p:spPr bwMode="auto">
            <a:xfrm>
              <a:off x="8102601" y="3178176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9" name="Freeform 1268"/>
            <p:cNvSpPr>
              <a:spLocks/>
            </p:cNvSpPr>
            <p:nvPr/>
          </p:nvSpPr>
          <p:spPr bwMode="auto">
            <a:xfrm>
              <a:off x="8170863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0" name="Freeform 1269"/>
            <p:cNvSpPr>
              <a:spLocks/>
            </p:cNvSpPr>
            <p:nvPr/>
          </p:nvSpPr>
          <p:spPr bwMode="auto">
            <a:xfrm>
              <a:off x="8242301" y="3178176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1270"/>
            <p:cNvSpPr>
              <a:spLocks/>
            </p:cNvSpPr>
            <p:nvPr/>
          </p:nvSpPr>
          <p:spPr bwMode="auto">
            <a:xfrm>
              <a:off x="8242301" y="3248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1271"/>
            <p:cNvSpPr>
              <a:spLocks/>
            </p:cNvSpPr>
            <p:nvPr/>
          </p:nvSpPr>
          <p:spPr bwMode="auto">
            <a:xfrm>
              <a:off x="8312151" y="3178176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1272"/>
            <p:cNvSpPr>
              <a:spLocks/>
            </p:cNvSpPr>
            <p:nvPr/>
          </p:nvSpPr>
          <p:spPr bwMode="auto">
            <a:xfrm>
              <a:off x="8312151" y="3248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4" name="Freeform 1273"/>
            <p:cNvSpPr>
              <a:spLocks/>
            </p:cNvSpPr>
            <p:nvPr/>
          </p:nvSpPr>
          <p:spPr bwMode="auto">
            <a:xfrm>
              <a:off x="8312151" y="33194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5" name="Freeform 1274"/>
            <p:cNvSpPr>
              <a:spLocks/>
            </p:cNvSpPr>
            <p:nvPr/>
          </p:nvSpPr>
          <p:spPr bwMode="auto">
            <a:xfrm>
              <a:off x="8312151" y="33893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1275"/>
            <p:cNvSpPr>
              <a:spLocks/>
            </p:cNvSpPr>
            <p:nvPr/>
          </p:nvSpPr>
          <p:spPr bwMode="auto">
            <a:xfrm>
              <a:off x="77517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1276"/>
            <p:cNvSpPr>
              <a:spLocks/>
            </p:cNvSpPr>
            <p:nvPr/>
          </p:nvSpPr>
          <p:spPr bwMode="auto">
            <a:xfrm>
              <a:off x="77517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1277"/>
            <p:cNvSpPr>
              <a:spLocks/>
            </p:cNvSpPr>
            <p:nvPr/>
          </p:nvSpPr>
          <p:spPr bwMode="auto">
            <a:xfrm>
              <a:off x="78216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1278"/>
            <p:cNvSpPr>
              <a:spLocks/>
            </p:cNvSpPr>
            <p:nvPr/>
          </p:nvSpPr>
          <p:spPr bwMode="auto">
            <a:xfrm>
              <a:off x="78216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1279"/>
            <p:cNvSpPr>
              <a:spLocks/>
            </p:cNvSpPr>
            <p:nvPr/>
          </p:nvSpPr>
          <p:spPr bwMode="auto">
            <a:xfrm>
              <a:off x="78914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1280"/>
            <p:cNvSpPr>
              <a:spLocks/>
            </p:cNvSpPr>
            <p:nvPr/>
          </p:nvSpPr>
          <p:spPr bwMode="auto">
            <a:xfrm>
              <a:off x="78914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1281"/>
            <p:cNvSpPr>
              <a:spLocks/>
            </p:cNvSpPr>
            <p:nvPr/>
          </p:nvSpPr>
          <p:spPr bwMode="auto">
            <a:xfrm>
              <a:off x="7962901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1282"/>
            <p:cNvSpPr>
              <a:spLocks/>
            </p:cNvSpPr>
            <p:nvPr/>
          </p:nvSpPr>
          <p:spPr bwMode="auto">
            <a:xfrm>
              <a:off x="7962901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1283"/>
            <p:cNvSpPr>
              <a:spLocks/>
            </p:cNvSpPr>
            <p:nvPr/>
          </p:nvSpPr>
          <p:spPr bwMode="auto">
            <a:xfrm>
              <a:off x="8031163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1284"/>
            <p:cNvSpPr>
              <a:spLocks/>
            </p:cNvSpPr>
            <p:nvPr/>
          </p:nvSpPr>
          <p:spPr bwMode="auto">
            <a:xfrm>
              <a:off x="8031163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1285"/>
            <p:cNvSpPr>
              <a:spLocks/>
            </p:cNvSpPr>
            <p:nvPr/>
          </p:nvSpPr>
          <p:spPr bwMode="auto">
            <a:xfrm>
              <a:off x="74041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1286"/>
            <p:cNvSpPr>
              <a:spLocks/>
            </p:cNvSpPr>
            <p:nvPr/>
          </p:nvSpPr>
          <p:spPr bwMode="auto">
            <a:xfrm>
              <a:off x="74041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8" name="Freeform 1287"/>
            <p:cNvSpPr>
              <a:spLocks/>
            </p:cNvSpPr>
            <p:nvPr/>
          </p:nvSpPr>
          <p:spPr bwMode="auto">
            <a:xfrm>
              <a:off x="74723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9" name="Freeform 1288"/>
            <p:cNvSpPr>
              <a:spLocks/>
            </p:cNvSpPr>
            <p:nvPr/>
          </p:nvSpPr>
          <p:spPr bwMode="auto">
            <a:xfrm>
              <a:off x="74723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1289"/>
            <p:cNvSpPr>
              <a:spLocks/>
            </p:cNvSpPr>
            <p:nvPr/>
          </p:nvSpPr>
          <p:spPr bwMode="auto">
            <a:xfrm>
              <a:off x="7542213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1290"/>
            <p:cNvSpPr>
              <a:spLocks/>
            </p:cNvSpPr>
            <p:nvPr/>
          </p:nvSpPr>
          <p:spPr bwMode="auto">
            <a:xfrm>
              <a:off x="7542213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1291"/>
            <p:cNvSpPr>
              <a:spLocks/>
            </p:cNvSpPr>
            <p:nvPr/>
          </p:nvSpPr>
          <p:spPr bwMode="auto">
            <a:xfrm>
              <a:off x="761365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1292"/>
            <p:cNvSpPr>
              <a:spLocks/>
            </p:cNvSpPr>
            <p:nvPr/>
          </p:nvSpPr>
          <p:spPr bwMode="auto">
            <a:xfrm>
              <a:off x="761365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1293"/>
            <p:cNvSpPr>
              <a:spLocks/>
            </p:cNvSpPr>
            <p:nvPr/>
          </p:nvSpPr>
          <p:spPr bwMode="auto">
            <a:xfrm>
              <a:off x="76835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5" name="Freeform 1294"/>
            <p:cNvSpPr>
              <a:spLocks/>
            </p:cNvSpPr>
            <p:nvPr/>
          </p:nvSpPr>
          <p:spPr bwMode="auto">
            <a:xfrm>
              <a:off x="76835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6" name="Freeform 1295"/>
            <p:cNvSpPr>
              <a:spLocks/>
            </p:cNvSpPr>
            <p:nvPr/>
          </p:nvSpPr>
          <p:spPr bwMode="auto">
            <a:xfrm>
              <a:off x="71913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5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7" name="Freeform 1296"/>
            <p:cNvSpPr>
              <a:spLocks/>
            </p:cNvSpPr>
            <p:nvPr/>
          </p:nvSpPr>
          <p:spPr bwMode="auto">
            <a:xfrm>
              <a:off x="71913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8" name="Freeform 1297"/>
            <p:cNvSpPr>
              <a:spLocks/>
            </p:cNvSpPr>
            <p:nvPr/>
          </p:nvSpPr>
          <p:spPr bwMode="auto">
            <a:xfrm>
              <a:off x="72612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9" name="Freeform 1298"/>
            <p:cNvSpPr>
              <a:spLocks/>
            </p:cNvSpPr>
            <p:nvPr/>
          </p:nvSpPr>
          <p:spPr bwMode="auto">
            <a:xfrm>
              <a:off x="72612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0" name="Freeform 1299"/>
            <p:cNvSpPr>
              <a:spLocks/>
            </p:cNvSpPr>
            <p:nvPr/>
          </p:nvSpPr>
          <p:spPr bwMode="auto">
            <a:xfrm>
              <a:off x="733107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1" name="Freeform 1300"/>
            <p:cNvSpPr>
              <a:spLocks/>
            </p:cNvSpPr>
            <p:nvPr/>
          </p:nvSpPr>
          <p:spPr bwMode="auto">
            <a:xfrm>
              <a:off x="733107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2" name="Freeform 1301"/>
            <p:cNvSpPr>
              <a:spLocks/>
            </p:cNvSpPr>
            <p:nvPr/>
          </p:nvSpPr>
          <p:spPr bwMode="auto">
            <a:xfrm>
              <a:off x="68421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3" name="Freeform 1302"/>
            <p:cNvSpPr>
              <a:spLocks/>
            </p:cNvSpPr>
            <p:nvPr/>
          </p:nvSpPr>
          <p:spPr bwMode="auto">
            <a:xfrm>
              <a:off x="68421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4" name="Freeform 1303"/>
            <p:cNvSpPr>
              <a:spLocks/>
            </p:cNvSpPr>
            <p:nvPr/>
          </p:nvSpPr>
          <p:spPr bwMode="auto">
            <a:xfrm>
              <a:off x="6842126" y="31797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5" name="Freeform 1304"/>
            <p:cNvSpPr>
              <a:spLocks/>
            </p:cNvSpPr>
            <p:nvPr/>
          </p:nvSpPr>
          <p:spPr bwMode="auto">
            <a:xfrm>
              <a:off x="6842126" y="32496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6" name="Freeform 1305"/>
            <p:cNvSpPr>
              <a:spLocks/>
            </p:cNvSpPr>
            <p:nvPr/>
          </p:nvSpPr>
          <p:spPr bwMode="auto">
            <a:xfrm>
              <a:off x="6842126" y="332105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49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7" name="Freeform 1306"/>
            <p:cNvSpPr>
              <a:spLocks/>
            </p:cNvSpPr>
            <p:nvPr/>
          </p:nvSpPr>
          <p:spPr bwMode="auto">
            <a:xfrm>
              <a:off x="6842126" y="3390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8" name="Freeform 1307"/>
            <p:cNvSpPr>
              <a:spLocks/>
            </p:cNvSpPr>
            <p:nvPr/>
          </p:nvSpPr>
          <p:spPr bwMode="auto">
            <a:xfrm>
              <a:off x="6842126" y="3457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9" name="Freeform 1308"/>
            <p:cNvSpPr>
              <a:spLocks/>
            </p:cNvSpPr>
            <p:nvPr/>
          </p:nvSpPr>
          <p:spPr bwMode="auto">
            <a:xfrm>
              <a:off x="6842126" y="31115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0" name="Freeform 1309"/>
            <p:cNvSpPr>
              <a:spLocks/>
            </p:cNvSpPr>
            <p:nvPr/>
          </p:nvSpPr>
          <p:spPr bwMode="auto">
            <a:xfrm>
              <a:off x="69119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1" name="Freeform 1310"/>
            <p:cNvSpPr>
              <a:spLocks/>
            </p:cNvSpPr>
            <p:nvPr/>
          </p:nvSpPr>
          <p:spPr bwMode="auto">
            <a:xfrm>
              <a:off x="69119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2" name="Freeform 1311"/>
            <p:cNvSpPr>
              <a:spLocks/>
            </p:cNvSpPr>
            <p:nvPr/>
          </p:nvSpPr>
          <p:spPr bwMode="auto">
            <a:xfrm>
              <a:off x="6981826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3" name="Freeform 1312"/>
            <p:cNvSpPr>
              <a:spLocks/>
            </p:cNvSpPr>
            <p:nvPr/>
          </p:nvSpPr>
          <p:spPr bwMode="auto">
            <a:xfrm>
              <a:off x="6981826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4" name="Freeform 1313"/>
            <p:cNvSpPr>
              <a:spLocks/>
            </p:cNvSpPr>
            <p:nvPr/>
          </p:nvSpPr>
          <p:spPr bwMode="auto">
            <a:xfrm>
              <a:off x="7051676" y="2479676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6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5" name="Freeform 1314"/>
            <p:cNvSpPr>
              <a:spLocks/>
            </p:cNvSpPr>
            <p:nvPr/>
          </p:nvSpPr>
          <p:spPr bwMode="auto">
            <a:xfrm>
              <a:off x="7051676" y="25495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1 h 155"/>
                <a:gd name="T64" fmla="*/ 151 w 155"/>
                <a:gd name="T65" fmla="*/ 54 h 155"/>
                <a:gd name="T66" fmla="*/ 153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6" name="Freeform 1315"/>
            <p:cNvSpPr>
              <a:spLocks/>
            </p:cNvSpPr>
            <p:nvPr/>
          </p:nvSpPr>
          <p:spPr bwMode="auto">
            <a:xfrm>
              <a:off x="7121526" y="2479676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7" name="Freeform 1316"/>
            <p:cNvSpPr>
              <a:spLocks/>
            </p:cNvSpPr>
            <p:nvPr/>
          </p:nvSpPr>
          <p:spPr bwMode="auto">
            <a:xfrm>
              <a:off x="7121526" y="25495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2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8" name="Freeform 1317"/>
            <p:cNvSpPr>
              <a:spLocks/>
            </p:cNvSpPr>
            <p:nvPr/>
          </p:nvSpPr>
          <p:spPr bwMode="auto">
            <a:xfrm>
              <a:off x="6777038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9" name="Freeform 1318"/>
            <p:cNvSpPr>
              <a:spLocks/>
            </p:cNvSpPr>
            <p:nvPr/>
          </p:nvSpPr>
          <p:spPr bwMode="auto">
            <a:xfrm>
              <a:off x="6777038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0" name="Freeform 1319"/>
            <p:cNvSpPr>
              <a:spLocks/>
            </p:cNvSpPr>
            <p:nvPr/>
          </p:nvSpPr>
          <p:spPr bwMode="auto">
            <a:xfrm>
              <a:off x="8102601" y="2479676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1" name="Freeform 1320"/>
            <p:cNvSpPr>
              <a:spLocks/>
            </p:cNvSpPr>
            <p:nvPr/>
          </p:nvSpPr>
          <p:spPr bwMode="auto">
            <a:xfrm>
              <a:off x="8102601" y="2549526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2" name="Freeform 1321"/>
            <p:cNvSpPr>
              <a:spLocks/>
            </p:cNvSpPr>
            <p:nvPr/>
          </p:nvSpPr>
          <p:spPr bwMode="auto">
            <a:xfrm>
              <a:off x="8170863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3" name="Freeform 1322"/>
            <p:cNvSpPr>
              <a:spLocks/>
            </p:cNvSpPr>
            <p:nvPr/>
          </p:nvSpPr>
          <p:spPr bwMode="auto">
            <a:xfrm>
              <a:off x="8170863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4" name="Freeform 1323"/>
            <p:cNvSpPr>
              <a:spLocks/>
            </p:cNvSpPr>
            <p:nvPr/>
          </p:nvSpPr>
          <p:spPr bwMode="auto">
            <a:xfrm>
              <a:off x="8242301" y="2479676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5" name="Freeform 1324"/>
            <p:cNvSpPr>
              <a:spLocks/>
            </p:cNvSpPr>
            <p:nvPr/>
          </p:nvSpPr>
          <p:spPr bwMode="auto">
            <a:xfrm>
              <a:off x="8242301" y="25495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6" name="Freeform 1325"/>
            <p:cNvSpPr>
              <a:spLocks/>
            </p:cNvSpPr>
            <p:nvPr/>
          </p:nvSpPr>
          <p:spPr bwMode="auto">
            <a:xfrm>
              <a:off x="8312151" y="2479676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7" name="Freeform 1326"/>
            <p:cNvSpPr>
              <a:spLocks/>
            </p:cNvSpPr>
            <p:nvPr/>
          </p:nvSpPr>
          <p:spPr bwMode="auto">
            <a:xfrm>
              <a:off x="8312151" y="25495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8" name="Freeform 1327"/>
            <p:cNvSpPr>
              <a:spLocks/>
            </p:cNvSpPr>
            <p:nvPr/>
          </p:nvSpPr>
          <p:spPr bwMode="auto">
            <a:xfrm>
              <a:off x="77517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9" name="Freeform 1328"/>
            <p:cNvSpPr>
              <a:spLocks/>
            </p:cNvSpPr>
            <p:nvPr/>
          </p:nvSpPr>
          <p:spPr bwMode="auto">
            <a:xfrm>
              <a:off x="77517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0" name="Freeform 1329"/>
            <p:cNvSpPr>
              <a:spLocks/>
            </p:cNvSpPr>
            <p:nvPr/>
          </p:nvSpPr>
          <p:spPr bwMode="auto">
            <a:xfrm>
              <a:off x="78216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1" name="Freeform 1330"/>
            <p:cNvSpPr>
              <a:spLocks/>
            </p:cNvSpPr>
            <p:nvPr/>
          </p:nvSpPr>
          <p:spPr bwMode="auto">
            <a:xfrm>
              <a:off x="78216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2" name="Freeform 1331"/>
            <p:cNvSpPr>
              <a:spLocks/>
            </p:cNvSpPr>
            <p:nvPr/>
          </p:nvSpPr>
          <p:spPr bwMode="auto">
            <a:xfrm>
              <a:off x="78914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4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3" name="Freeform 1332"/>
            <p:cNvSpPr>
              <a:spLocks/>
            </p:cNvSpPr>
            <p:nvPr/>
          </p:nvSpPr>
          <p:spPr bwMode="auto">
            <a:xfrm>
              <a:off x="78914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4" name="Freeform 1333"/>
            <p:cNvSpPr>
              <a:spLocks/>
            </p:cNvSpPr>
            <p:nvPr/>
          </p:nvSpPr>
          <p:spPr bwMode="auto">
            <a:xfrm>
              <a:off x="7962901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5" name="Freeform 1334"/>
            <p:cNvSpPr>
              <a:spLocks/>
            </p:cNvSpPr>
            <p:nvPr/>
          </p:nvSpPr>
          <p:spPr bwMode="auto">
            <a:xfrm>
              <a:off x="7962901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335"/>
            <p:cNvSpPr>
              <a:spLocks/>
            </p:cNvSpPr>
            <p:nvPr/>
          </p:nvSpPr>
          <p:spPr bwMode="auto">
            <a:xfrm>
              <a:off x="8031163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336"/>
            <p:cNvSpPr>
              <a:spLocks/>
            </p:cNvSpPr>
            <p:nvPr/>
          </p:nvSpPr>
          <p:spPr bwMode="auto">
            <a:xfrm>
              <a:off x="8031163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337"/>
            <p:cNvSpPr>
              <a:spLocks/>
            </p:cNvSpPr>
            <p:nvPr/>
          </p:nvSpPr>
          <p:spPr bwMode="auto">
            <a:xfrm>
              <a:off x="74041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338"/>
            <p:cNvSpPr>
              <a:spLocks/>
            </p:cNvSpPr>
            <p:nvPr/>
          </p:nvSpPr>
          <p:spPr bwMode="auto">
            <a:xfrm>
              <a:off x="74041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339"/>
            <p:cNvSpPr>
              <a:spLocks/>
            </p:cNvSpPr>
            <p:nvPr/>
          </p:nvSpPr>
          <p:spPr bwMode="auto">
            <a:xfrm>
              <a:off x="74723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340"/>
            <p:cNvSpPr>
              <a:spLocks/>
            </p:cNvSpPr>
            <p:nvPr/>
          </p:nvSpPr>
          <p:spPr bwMode="auto">
            <a:xfrm>
              <a:off x="74723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341"/>
            <p:cNvSpPr>
              <a:spLocks/>
            </p:cNvSpPr>
            <p:nvPr/>
          </p:nvSpPr>
          <p:spPr bwMode="auto">
            <a:xfrm>
              <a:off x="7542213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342"/>
            <p:cNvSpPr>
              <a:spLocks/>
            </p:cNvSpPr>
            <p:nvPr/>
          </p:nvSpPr>
          <p:spPr bwMode="auto">
            <a:xfrm>
              <a:off x="7542213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343"/>
            <p:cNvSpPr>
              <a:spLocks/>
            </p:cNvSpPr>
            <p:nvPr/>
          </p:nvSpPr>
          <p:spPr bwMode="auto">
            <a:xfrm>
              <a:off x="761365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344"/>
            <p:cNvSpPr>
              <a:spLocks/>
            </p:cNvSpPr>
            <p:nvPr/>
          </p:nvSpPr>
          <p:spPr bwMode="auto">
            <a:xfrm>
              <a:off x="761365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345"/>
            <p:cNvSpPr>
              <a:spLocks/>
            </p:cNvSpPr>
            <p:nvPr/>
          </p:nvSpPr>
          <p:spPr bwMode="auto">
            <a:xfrm>
              <a:off x="7683501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346"/>
            <p:cNvSpPr>
              <a:spLocks/>
            </p:cNvSpPr>
            <p:nvPr/>
          </p:nvSpPr>
          <p:spPr bwMode="auto">
            <a:xfrm>
              <a:off x="7683501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347"/>
            <p:cNvSpPr>
              <a:spLocks/>
            </p:cNvSpPr>
            <p:nvPr/>
          </p:nvSpPr>
          <p:spPr bwMode="auto">
            <a:xfrm>
              <a:off x="7191376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348"/>
            <p:cNvSpPr>
              <a:spLocks/>
            </p:cNvSpPr>
            <p:nvPr/>
          </p:nvSpPr>
          <p:spPr bwMode="auto">
            <a:xfrm>
              <a:off x="7191376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349"/>
            <p:cNvSpPr>
              <a:spLocks/>
            </p:cNvSpPr>
            <p:nvPr/>
          </p:nvSpPr>
          <p:spPr bwMode="auto">
            <a:xfrm>
              <a:off x="726122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350"/>
            <p:cNvSpPr>
              <a:spLocks/>
            </p:cNvSpPr>
            <p:nvPr/>
          </p:nvSpPr>
          <p:spPr bwMode="auto">
            <a:xfrm>
              <a:off x="726122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351"/>
            <p:cNvSpPr>
              <a:spLocks/>
            </p:cNvSpPr>
            <p:nvPr/>
          </p:nvSpPr>
          <p:spPr bwMode="auto">
            <a:xfrm>
              <a:off x="7331076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352"/>
            <p:cNvSpPr>
              <a:spLocks/>
            </p:cNvSpPr>
            <p:nvPr/>
          </p:nvSpPr>
          <p:spPr bwMode="auto">
            <a:xfrm>
              <a:off x="7331076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353"/>
            <p:cNvSpPr>
              <a:spLocks/>
            </p:cNvSpPr>
            <p:nvPr/>
          </p:nvSpPr>
          <p:spPr bwMode="auto">
            <a:xfrm>
              <a:off x="7332663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5" name="Freeform 1354"/>
            <p:cNvSpPr>
              <a:spLocks/>
            </p:cNvSpPr>
            <p:nvPr/>
          </p:nvSpPr>
          <p:spPr bwMode="auto">
            <a:xfrm>
              <a:off x="7402513" y="163830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6" name="Freeform 1355"/>
            <p:cNvSpPr>
              <a:spLocks/>
            </p:cNvSpPr>
            <p:nvPr/>
          </p:nvSpPr>
          <p:spPr bwMode="auto">
            <a:xfrm>
              <a:off x="747236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356"/>
            <p:cNvSpPr>
              <a:spLocks/>
            </p:cNvSpPr>
            <p:nvPr/>
          </p:nvSpPr>
          <p:spPr bwMode="auto">
            <a:xfrm>
              <a:off x="75422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357"/>
            <p:cNvSpPr>
              <a:spLocks/>
            </p:cNvSpPr>
            <p:nvPr/>
          </p:nvSpPr>
          <p:spPr bwMode="auto">
            <a:xfrm>
              <a:off x="761206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358"/>
            <p:cNvSpPr>
              <a:spLocks/>
            </p:cNvSpPr>
            <p:nvPr/>
          </p:nvSpPr>
          <p:spPr bwMode="auto">
            <a:xfrm>
              <a:off x="7681913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359"/>
            <p:cNvSpPr>
              <a:spLocks/>
            </p:cNvSpPr>
            <p:nvPr/>
          </p:nvSpPr>
          <p:spPr bwMode="auto">
            <a:xfrm>
              <a:off x="7751763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4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360"/>
            <p:cNvSpPr>
              <a:spLocks/>
            </p:cNvSpPr>
            <p:nvPr/>
          </p:nvSpPr>
          <p:spPr bwMode="auto">
            <a:xfrm>
              <a:off x="7821613" y="163830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361"/>
            <p:cNvSpPr>
              <a:spLocks/>
            </p:cNvSpPr>
            <p:nvPr/>
          </p:nvSpPr>
          <p:spPr bwMode="auto">
            <a:xfrm>
              <a:off x="7332663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362"/>
            <p:cNvSpPr>
              <a:spLocks/>
            </p:cNvSpPr>
            <p:nvPr/>
          </p:nvSpPr>
          <p:spPr bwMode="auto">
            <a:xfrm>
              <a:off x="7402513" y="15716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Freeform 1363"/>
            <p:cNvSpPr>
              <a:spLocks/>
            </p:cNvSpPr>
            <p:nvPr/>
          </p:nvSpPr>
          <p:spPr bwMode="auto">
            <a:xfrm>
              <a:off x="747236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Freeform 1364"/>
            <p:cNvSpPr>
              <a:spLocks/>
            </p:cNvSpPr>
            <p:nvPr/>
          </p:nvSpPr>
          <p:spPr bwMode="auto">
            <a:xfrm>
              <a:off x="75422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6" name="Freeform 1365"/>
            <p:cNvSpPr>
              <a:spLocks/>
            </p:cNvSpPr>
            <p:nvPr/>
          </p:nvSpPr>
          <p:spPr bwMode="auto">
            <a:xfrm>
              <a:off x="761206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7" name="Freeform 1366"/>
            <p:cNvSpPr>
              <a:spLocks/>
            </p:cNvSpPr>
            <p:nvPr/>
          </p:nvSpPr>
          <p:spPr bwMode="auto">
            <a:xfrm>
              <a:off x="7681913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367"/>
            <p:cNvSpPr>
              <a:spLocks/>
            </p:cNvSpPr>
            <p:nvPr/>
          </p:nvSpPr>
          <p:spPr bwMode="auto">
            <a:xfrm>
              <a:off x="7751763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368"/>
            <p:cNvSpPr>
              <a:spLocks/>
            </p:cNvSpPr>
            <p:nvPr/>
          </p:nvSpPr>
          <p:spPr bwMode="auto">
            <a:xfrm>
              <a:off x="7821613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369"/>
            <p:cNvSpPr>
              <a:spLocks/>
            </p:cNvSpPr>
            <p:nvPr/>
          </p:nvSpPr>
          <p:spPr bwMode="auto">
            <a:xfrm>
              <a:off x="7332663" y="15017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370"/>
            <p:cNvSpPr>
              <a:spLocks/>
            </p:cNvSpPr>
            <p:nvPr/>
          </p:nvSpPr>
          <p:spPr bwMode="auto">
            <a:xfrm>
              <a:off x="7402513" y="15017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371"/>
            <p:cNvSpPr>
              <a:spLocks/>
            </p:cNvSpPr>
            <p:nvPr/>
          </p:nvSpPr>
          <p:spPr bwMode="auto">
            <a:xfrm>
              <a:off x="7332663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372"/>
            <p:cNvSpPr>
              <a:spLocks/>
            </p:cNvSpPr>
            <p:nvPr/>
          </p:nvSpPr>
          <p:spPr bwMode="auto">
            <a:xfrm>
              <a:off x="7265988" y="13604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373"/>
            <p:cNvSpPr>
              <a:spLocks/>
            </p:cNvSpPr>
            <p:nvPr/>
          </p:nvSpPr>
          <p:spPr bwMode="auto">
            <a:xfrm>
              <a:off x="7402513" y="13604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374"/>
            <p:cNvSpPr>
              <a:spLocks/>
            </p:cNvSpPr>
            <p:nvPr/>
          </p:nvSpPr>
          <p:spPr bwMode="auto">
            <a:xfrm>
              <a:off x="7194551" y="16383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6" name="Freeform 1375"/>
            <p:cNvSpPr>
              <a:spLocks/>
            </p:cNvSpPr>
            <p:nvPr/>
          </p:nvSpPr>
          <p:spPr bwMode="auto">
            <a:xfrm>
              <a:off x="7264401" y="1638301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7" name="Freeform 1376"/>
            <p:cNvSpPr>
              <a:spLocks/>
            </p:cNvSpPr>
            <p:nvPr/>
          </p:nvSpPr>
          <p:spPr bwMode="auto">
            <a:xfrm>
              <a:off x="7194551" y="15716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8" name="Freeform 1377"/>
            <p:cNvSpPr>
              <a:spLocks/>
            </p:cNvSpPr>
            <p:nvPr/>
          </p:nvSpPr>
          <p:spPr bwMode="auto">
            <a:xfrm>
              <a:off x="7124701" y="163830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378"/>
            <p:cNvSpPr>
              <a:spLocks/>
            </p:cNvSpPr>
            <p:nvPr/>
          </p:nvSpPr>
          <p:spPr bwMode="auto">
            <a:xfrm>
              <a:off x="7124701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379"/>
            <p:cNvSpPr>
              <a:spLocks/>
            </p:cNvSpPr>
            <p:nvPr/>
          </p:nvSpPr>
          <p:spPr bwMode="auto">
            <a:xfrm>
              <a:off x="6986588" y="15716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380"/>
            <p:cNvSpPr>
              <a:spLocks/>
            </p:cNvSpPr>
            <p:nvPr/>
          </p:nvSpPr>
          <p:spPr bwMode="auto">
            <a:xfrm>
              <a:off x="6916738" y="15716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381"/>
            <p:cNvSpPr>
              <a:spLocks/>
            </p:cNvSpPr>
            <p:nvPr/>
          </p:nvSpPr>
          <p:spPr bwMode="auto">
            <a:xfrm>
              <a:off x="7264401" y="15716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Freeform 1382"/>
            <p:cNvSpPr>
              <a:spLocks/>
            </p:cNvSpPr>
            <p:nvPr/>
          </p:nvSpPr>
          <p:spPr bwMode="auto">
            <a:xfrm>
              <a:off x="747236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Freeform 1383"/>
            <p:cNvSpPr>
              <a:spLocks/>
            </p:cNvSpPr>
            <p:nvPr/>
          </p:nvSpPr>
          <p:spPr bwMode="auto">
            <a:xfrm>
              <a:off x="754221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384"/>
            <p:cNvSpPr>
              <a:spLocks/>
            </p:cNvSpPr>
            <p:nvPr/>
          </p:nvSpPr>
          <p:spPr bwMode="auto">
            <a:xfrm>
              <a:off x="7612063" y="15017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385"/>
            <p:cNvSpPr>
              <a:spLocks/>
            </p:cNvSpPr>
            <p:nvPr/>
          </p:nvSpPr>
          <p:spPr bwMode="auto">
            <a:xfrm>
              <a:off x="7681913" y="15017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386"/>
            <p:cNvSpPr>
              <a:spLocks/>
            </p:cNvSpPr>
            <p:nvPr/>
          </p:nvSpPr>
          <p:spPr bwMode="auto">
            <a:xfrm>
              <a:off x="7751763" y="15017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387"/>
            <p:cNvSpPr>
              <a:spLocks/>
            </p:cNvSpPr>
            <p:nvPr/>
          </p:nvSpPr>
          <p:spPr bwMode="auto">
            <a:xfrm>
              <a:off x="754221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388"/>
            <p:cNvSpPr>
              <a:spLocks/>
            </p:cNvSpPr>
            <p:nvPr/>
          </p:nvSpPr>
          <p:spPr bwMode="auto">
            <a:xfrm>
              <a:off x="7612063" y="14287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389"/>
            <p:cNvSpPr>
              <a:spLocks/>
            </p:cNvSpPr>
            <p:nvPr/>
          </p:nvSpPr>
          <p:spPr bwMode="auto">
            <a:xfrm>
              <a:off x="7681913" y="14287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390"/>
            <p:cNvSpPr>
              <a:spLocks/>
            </p:cNvSpPr>
            <p:nvPr/>
          </p:nvSpPr>
          <p:spPr bwMode="auto">
            <a:xfrm>
              <a:off x="7751763" y="14287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4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391"/>
            <p:cNvSpPr>
              <a:spLocks/>
            </p:cNvSpPr>
            <p:nvPr/>
          </p:nvSpPr>
          <p:spPr bwMode="auto">
            <a:xfrm>
              <a:off x="7751763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392"/>
            <p:cNvSpPr>
              <a:spLocks/>
            </p:cNvSpPr>
            <p:nvPr/>
          </p:nvSpPr>
          <p:spPr bwMode="auto">
            <a:xfrm>
              <a:off x="7751763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393"/>
            <p:cNvSpPr>
              <a:spLocks/>
            </p:cNvSpPr>
            <p:nvPr/>
          </p:nvSpPr>
          <p:spPr bwMode="auto">
            <a:xfrm>
              <a:off x="78216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394"/>
            <p:cNvSpPr>
              <a:spLocks/>
            </p:cNvSpPr>
            <p:nvPr/>
          </p:nvSpPr>
          <p:spPr bwMode="auto">
            <a:xfrm>
              <a:off x="78216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395"/>
            <p:cNvSpPr>
              <a:spLocks/>
            </p:cNvSpPr>
            <p:nvPr/>
          </p:nvSpPr>
          <p:spPr bwMode="auto">
            <a:xfrm>
              <a:off x="74041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396"/>
            <p:cNvSpPr>
              <a:spLocks/>
            </p:cNvSpPr>
            <p:nvPr/>
          </p:nvSpPr>
          <p:spPr bwMode="auto">
            <a:xfrm>
              <a:off x="74041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397"/>
            <p:cNvSpPr>
              <a:spLocks/>
            </p:cNvSpPr>
            <p:nvPr/>
          </p:nvSpPr>
          <p:spPr bwMode="auto">
            <a:xfrm>
              <a:off x="7472363" y="1990726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398"/>
            <p:cNvSpPr>
              <a:spLocks/>
            </p:cNvSpPr>
            <p:nvPr/>
          </p:nvSpPr>
          <p:spPr bwMode="auto">
            <a:xfrm>
              <a:off x="7472363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399"/>
            <p:cNvSpPr>
              <a:spLocks/>
            </p:cNvSpPr>
            <p:nvPr/>
          </p:nvSpPr>
          <p:spPr bwMode="auto">
            <a:xfrm>
              <a:off x="7542213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400"/>
            <p:cNvSpPr>
              <a:spLocks/>
            </p:cNvSpPr>
            <p:nvPr/>
          </p:nvSpPr>
          <p:spPr bwMode="auto">
            <a:xfrm>
              <a:off x="7542213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401"/>
            <p:cNvSpPr>
              <a:spLocks/>
            </p:cNvSpPr>
            <p:nvPr/>
          </p:nvSpPr>
          <p:spPr bwMode="auto">
            <a:xfrm>
              <a:off x="761365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402"/>
            <p:cNvSpPr>
              <a:spLocks/>
            </p:cNvSpPr>
            <p:nvPr/>
          </p:nvSpPr>
          <p:spPr bwMode="auto">
            <a:xfrm>
              <a:off x="761365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Freeform 1403"/>
            <p:cNvSpPr>
              <a:spLocks/>
            </p:cNvSpPr>
            <p:nvPr/>
          </p:nvSpPr>
          <p:spPr bwMode="auto">
            <a:xfrm>
              <a:off x="7683501" y="1990726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Freeform 1404"/>
            <p:cNvSpPr>
              <a:spLocks/>
            </p:cNvSpPr>
            <p:nvPr/>
          </p:nvSpPr>
          <p:spPr bwMode="auto">
            <a:xfrm>
              <a:off x="7683501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405"/>
            <p:cNvSpPr>
              <a:spLocks/>
            </p:cNvSpPr>
            <p:nvPr/>
          </p:nvSpPr>
          <p:spPr bwMode="auto">
            <a:xfrm>
              <a:off x="7191376" y="1990726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406"/>
            <p:cNvSpPr>
              <a:spLocks/>
            </p:cNvSpPr>
            <p:nvPr/>
          </p:nvSpPr>
          <p:spPr bwMode="auto">
            <a:xfrm>
              <a:off x="7191376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407"/>
            <p:cNvSpPr>
              <a:spLocks/>
            </p:cNvSpPr>
            <p:nvPr/>
          </p:nvSpPr>
          <p:spPr bwMode="auto">
            <a:xfrm>
              <a:off x="726122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408"/>
            <p:cNvSpPr>
              <a:spLocks/>
            </p:cNvSpPr>
            <p:nvPr/>
          </p:nvSpPr>
          <p:spPr bwMode="auto">
            <a:xfrm>
              <a:off x="726122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409"/>
            <p:cNvSpPr>
              <a:spLocks/>
            </p:cNvSpPr>
            <p:nvPr/>
          </p:nvSpPr>
          <p:spPr bwMode="auto">
            <a:xfrm>
              <a:off x="7331076" y="199072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Freeform 1410"/>
            <p:cNvSpPr>
              <a:spLocks/>
            </p:cNvSpPr>
            <p:nvPr/>
          </p:nvSpPr>
          <p:spPr bwMode="auto">
            <a:xfrm>
              <a:off x="7331076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1412"/>
            <p:cNvSpPr>
              <a:spLocks/>
            </p:cNvSpPr>
            <p:nvPr/>
          </p:nvSpPr>
          <p:spPr bwMode="auto">
            <a:xfrm>
              <a:off x="77517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1413"/>
            <p:cNvSpPr>
              <a:spLocks/>
            </p:cNvSpPr>
            <p:nvPr/>
          </p:nvSpPr>
          <p:spPr bwMode="auto">
            <a:xfrm>
              <a:off x="77517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1414"/>
            <p:cNvSpPr>
              <a:spLocks/>
            </p:cNvSpPr>
            <p:nvPr/>
          </p:nvSpPr>
          <p:spPr bwMode="auto">
            <a:xfrm>
              <a:off x="78216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1415"/>
            <p:cNvSpPr>
              <a:spLocks/>
            </p:cNvSpPr>
            <p:nvPr/>
          </p:nvSpPr>
          <p:spPr bwMode="auto">
            <a:xfrm>
              <a:off x="78216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1416"/>
            <p:cNvSpPr>
              <a:spLocks/>
            </p:cNvSpPr>
            <p:nvPr/>
          </p:nvSpPr>
          <p:spPr bwMode="auto">
            <a:xfrm>
              <a:off x="74041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6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1417"/>
            <p:cNvSpPr>
              <a:spLocks/>
            </p:cNvSpPr>
            <p:nvPr/>
          </p:nvSpPr>
          <p:spPr bwMode="auto">
            <a:xfrm>
              <a:off x="74041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1418"/>
            <p:cNvSpPr>
              <a:spLocks/>
            </p:cNvSpPr>
            <p:nvPr/>
          </p:nvSpPr>
          <p:spPr bwMode="auto">
            <a:xfrm>
              <a:off x="7472363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1419"/>
            <p:cNvSpPr>
              <a:spLocks/>
            </p:cNvSpPr>
            <p:nvPr/>
          </p:nvSpPr>
          <p:spPr bwMode="auto">
            <a:xfrm>
              <a:off x="7472363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1420"/>
            <p:cNvSpPr>
              <a:spLocks/>
            </p:cNvSpPr>
            <p:nvPr/>
          </p:nvSpPr>
          <p:spPr bwMode="auto">
            <a:xfrm>
              <a:off x="75422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1421"/>
            <p:cNvSpPr>
              <a:spLocks/>
            </p:cNvSpPr>
            <p:nvPr/>
          </p:nvSpPr>
          <p:spPr bwMode="auto">
            <a:xfrm>
              <a:off x="75422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1422"/>
            <p:cNvSpPr>
              <a:spLocks/>
            </p:cNvSpPr>
            <p:nvPr/>
          </p:nvSpPr>
          <p:spPr bwMode="auto">
            <a:xfrm>
              <a:off x="761365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1423"/>
            <p:cNvSpPr>
              <a:spLocks/>
            </p:cNvSpPr>
            <p:nvPr/>
          </p:nvSpPr>
          <p:spPr bwMode="auto">
            <a:xfrm>
              <a:off x="761365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1424"/>
            <p:cNvSpPr>
              <a:spLocks/>
            </p:cNvSpPr>
            <p:nvPr/>
          </p:nvSpPr>
          <p:spPr bwMode="auto">
            <a:xfrm>
              <a:off x="7683500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1425"/>
            <p:cNvSpPr>
              <a:spLocks/>
            </p:cNvSpPr>
            <p:nvPr/>
          </p:nvSpPr>
          <p:spPr bwMode="auto">
            <a:xfrm>
              <a:off x="7683500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1426"/>
            <p:cNvSpPr>
              <a:spLocks/>
            </p:cNvSpPr>
            <p:nvPr/>
          </p:nvSpPr>
          <p:spPr bwMode="auto">
            <a:xfrm>
              <a:off x="71913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1427"/>
            <p:cNvSpPr>
              <a:spLocks/>
            </p:cNvSpPr>
            <p:nvPr/>
          </p:nvSpPr>
          <p:spPr bwMode="auto">
            <a:xfrm>
              <a:off x="71913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1428"/>
            <p:cNvSpPr>
              <a:spLocks/>
            </p:cNvSpPr>
            <p:nvPr/>
          </p:nvSpPr>
          <p:spPr bwMode="auto">
            <a:xfrm>
              <a:off x="72612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1429"/>
            <p:cNvSpPr>
              <a:spLocks/>
            </p:cNvSpPr>
            <p:nvPr/>
          </p:nvSpPr>
          <p:spPr bwMode="auto">
            <a:xfrm>
              <a:off x="72612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1430"/>
            <p:cNvSpPr>
              <a:spLocks/>
            </p:cNvSpPr>
            <p:nvPr/>
          </p:nvSpPr>
          <p:spPr bwMode="auto">
            <a:xfrm>
              <a:off x="7331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1431"/>
            <p:cNvSpPr>
              <a:spLocks/>
            </p:cNvSpPr>
            <p:nvPr/>
          </p:nvSpPr>
          <p:spPr bwMode="auto">
            <a:xfrm>
              <a:off x="73310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1432"/>
            <p:cNvSpPr>
              <a:spLocks/>
            </p:cNvSpPr>
            <p:nvPr/>
          </p:nvSpPr>
          <p:spPr bwMode="auto">
            <a:xfrm>
              <a:off x="77517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1433"/>
            <p:cNvSpPr>
              <a:spLocks/>
            </p:cNvSpPr>
            <p:nvPr/>
          </p:nvSpPr>
          <p:spPr bwMode="auto">
            <a:xfrm>
              <a:off x="77517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1434"/>
            <p:cNvSpPr>
              <a:spLocks/>
            </p:cNvSpPr>
            <p:nvPr/>
          </p:nvSpPr>
          <p:spPr bwMode="auto">
            <a:xfrm>
              <a:off x="78216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1435"/>
            <p:cNvSpPr>
              <a:spLocks/>
            </p:cNvSpPr>
            <p:nvPr/>
          </p:nvSpPr>
          <p:spPr bwMode="auto">
            <a:xfrm>
              <a:off x="78216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1436"/>
            <p:cNvSpPr>
              <a:spLocks/>
            </p:cNvSpPr>
            <p:nvPr/>
          </p:nvSpPr>
          <p:spPr bwMode="auto">
            <a:xfrm>
              <a:off x="74041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1437"/>
            <p:cNvSpPr>
              <a:spLocks/>
            </p:cNvSpPr>
            <p:nvPr/>
          </p:nvSpPr>
          <p:spPr bwMode="auto">
            <a:xfrm>
              <a:off x="74041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1438"/>
            <p:cNvSpPr>
              <a:spLocks/>
            </p:cNvSpPr>
            <p:nvPr/>
          </p:nvSpPr>
          <p:spPr bwMode="auto">
            <a:xfrm>
              <a:off x="7472363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1439"/>
            <p:cNvSpPr>
              <a:spLocks/>
            </p:cNvSpPr>
            <p:nvPr/>
          </p:nvSpPr>
          <p:spPr bwMode="auto">
            <a:xfrm>
              <a:off x="7472363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1440"/>
            <p:cNvSpPr>
              <a:spLocks/>
            </p:cNvSpPr>
            <p:nvPr/>
          </p:nvSpPr>
          <p:spPr bwMode="auto">
            <a:xfrm>
              <a:off x="75422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1441"/>
            <p:cNvSpPr>
              <a:spLocks/>
            </p:cNvSpPr>
            <p:nvPr/>
          </p:nvSpPr>
          <p:spPr bwMode="auto">
            <a:xfrm>
              <a:off x="75422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1442"/>
            <p:cNvSpPr>
              <a:spLocks/>
            </p:cNvSpPr>
            <p:nvPr/>
          </p:nvSpPr>
          <p:spPr bwMode="auto">
            <a:xfrm>
              <a:off x="761365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1443"/>
            <p:cNvSpPr>
              <a:spLocks/>
            </p:cNvSpPr>
            <p:nvPr/>
          </p:nvSpPr>
          <p:spPr bwMode="auto">
            <a:xfrm>
              <a:off x="761365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1444"/>
            <p:cNvSpPr>
              <a:spLocks/>
            </p:cNvSpPr>
            <p:nvPr/>
          </p:nvSpPr>
          <p:spPr bwMode="auto">
            <a:xfrm>
              <a:off x="7683500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1445"/>
            <p:cNvSpPr>
              <a:spLocks/>
            </p:cNvSpPr>
            <p:nvPr/>
          </p:nvSpPr>
          <p:spPr bwMode="auto">
            <a:xfrm>
              <a:off x="7683500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1446"/>
            <p:cNvSpPr>
              <a:spLocks/>
            </p:cNvSpPr>
            <p:nvPr/>
          </p:nvSpPr>
          <p:spPr bwMode="auto">
            <a:xfrm>
              <a:off x="71913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1447"/>
            <p:cNvSpPr>
              <a:spLocks/>
            </p:cNvSpPr>
            <p:nvPr/>
          </p:nvSpPr>
          <p:spPr bwMode="auto">
            <a:xfrm>
              <a:off x="71913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1448"/>
            <p:cNvSpPr>
              <a:spLocks/>
            </p:cNvSpPr>
            <p:nvPr/>
          </p:nvSpPr>
          <p:spPr bwMode="auto">
            <a:xfrm>
              <a:off x="71247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1449"/>
            <p:cNvSpPr>
              <a:spLocks/>
            </p:cNvSpPr>
            <p:nvPr/>
          </p:nvSpPr>
          <p:spPr bwMode="auto">
            <a:xfrm>
              <a:off x="71247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1450"/>
            <p:cNvSpPr>
              <a:spLocks/>
            </p:cNvSpPr>
            <p:nvPr/>
          </p:nvSpPr>
          <p:spPr bwMode="auto">
            <a:xfrm>
              <a:off x="71247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1451"/>
            <p:cNvSpPr>
              <a:spLocks/>
            </p:cNvSpPr>
            <p:nvPr/>
          </p:nvSpPr>
          <p:spPr bwMode="auto">
            <a:xfrm>
              <a:off x="71247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1452"/>
            <p:cNvSpPr>
              <a:spLocks/>
            </p:cNvSpPr>
            <p:nvPr/>
          </p:nvSpPr>
          <p:spPr bwMode="auto">
            <a:xfrm>
              <a:off x="71247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1453"/>
            <p:cNvSpPr>
              <a:spLocks/>
            </p:cNvSpPr>
            <p:nvPr/>
          </p:nvSpPr>
          <p:spPr bwMode="auto">
            <a:xfrm>
              <a:off x="72612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1454"/>
            <p:cNvSpPr>
              <a:spLocks/>
            </p:cNvSpPr>
            <p:nvPr/>
          </p:nvSpPr>
          <p:spPr bwMode="auto">
            <a:xfrm>
              <a:off x="72612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1455"/>
            <p:cNvSpPr>
              <a:spLocks/>
            </p:cNvSpPr>
            <p:nvPr/>
          </p:nvSpPr>
          <p:spPr bwMode="auto">
            <a:xfrm>
              <a:off x="7331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1456"/>
            <p:cNvSpPr>
              <a:spLocks/>
            </p:cNvSpPr>
            <p:nvPr/>
          </p:nvSpPr>
          <p:spPr bwMode="auto">
            <a:xfrm>
              <a:off x="7331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1457"/>
            <p:cNvSpPr>
              <a:spLocks/>
            </p:cNvSpPr>
            <p:nvPr/>
          </p:nvSpPr>
          <p:spPr bwMode="auto">
            <a:xfrm>
              <a:off x="80327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1458"/>
            <p:cNvSpPr>
              <a:spLocks/>
            </p:cNvSpPr>
            <p:nvPr/>
          </p:nvSpPr>
          <p:spPr bwMode="auto">
            <a:xfrm>
              <a:off x="810260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1459"/>
            <p:cNvSpPr>
              <a:spLocks/>
            </p:cNvSpPr>
            <p:nvPr/>
          </p:nvSpPr>
          <p:spPr bwMode="auto">
            <a:xfrm>
              <a:off x="81724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1460"/>
            <p:cNvSpPr>
              <a:spLocks/>
            </p:cNvSpPr>
            <p:nvPr/>
          </p:nvSpPr>
          <p:spPr bwMode="auto">
            <a:xfrm>
              <a:off x="824230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1461"/>
            <p:cNvSpPr>
              <a:spLocks/>
            </p:cNvSpPr>
            <p:nvPr/>
          </p:nvSpPr>
          <p:spPr bwMode="auto">
            <a:xfrm>
              <a:off x="8312150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1462"/>
            <p:cNvSpPr>
              <a:spLocks/>
            </p:cNvSpPr>
            <p:nvPr/>
          </p:nvSpPr>
          <p:spPr bwMode="auto">
            <a:xfrm>
              <a:off x="8382000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1463"/>
            <p:cNvSpPr>
              <a:spLocks/>
            </p:cNvSpPr>
            <p:nvPr/>
          </p:nvSpPr>
          <p:spPr bwMode="auto">
            <a:xfrm>
              <a:off x="8451850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1464"/>
            <p:cNvSpPr>
              <a:spLocks/>
            </p:cNvSpPr>
            <p:nvPr/>
          </p:nvSpPr>
          <p:spPr bwMode="auto">
            <a:xfrm>
              <a:off x="8521700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1465"/>
            <p:cNvSpPr>
              <a:spLocks/>
            </p:cNvSpPr>
            <p:nvPr/>
          </p:nvSpPr>
          <p:spPr bwMode="auto">
            <a:xfrm>
              <a:off x="80327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1466"/>
            <p:cNvSpPr>
              <a:spLocks/>
            </p:cNvSpPr>
            <p:nvPr/>
          </p:nvSpPr>
          <p:spPr bwMode="auto">
            <a:xfrm>
              <a:off x="810260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1467"/>
            <p:cNvSpPr>
              <a:spLocks/>
            </p:cNvSpPr>
            <p:nvPr/>
          </p:nvSpPr>
          <p:spPr bwMode="auto">
            <a:xfrm>
              <a:off x="7894638" y="21986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1468"/>
            <p:cNvSpPr>
              <a:spLocks/>
            </p:cNvSpPr>
            <p:nvPr/>
          </p:nvSpPr>
          <p:spPr bwMode="auto">
            <a:xfrm>
              <a:off x="7962900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1469"/>
            <p:cNvSpPr>
              <a:spLocks/>
            </p:cNvSpPr>
            <p:nvPr/>
          </p:nvSpPr>
          <p:spPr bwMode="auto">
            <a:xfrm>
              <a:off x="80327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1470"/>
            <p:cNvSpPr>
              <a:spLocks/>
            </p:cNvSpPr>
            <p:nvPr/>
          </p:nvSpPr>
          <p:spPr bwMode="auto">
            <a:xfrm>
              <a:off x="810260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1471"/>
            <p:cNvSpPr>
              <a:spLocks/>
            </p:cNvSpPr>
            <p:nvPr/>
          </p:nvSpPr>
          <p:spPr bwMode="auto">
            <a:xfrm>
              <a:off x="8172450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1472"/>
            <p:cNvSpPr>
              <a:spLocks/>
            </p:cNvSpPr>
            <p:nvPr/>
          </p:nvSpPr>
          <p:spPr bwMode="auto">
            <a:xfrm>
              <a:off x="824230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1473"/>
            <p:cNvSpPr>
              <a:spLocks/>
            </p:cNvSpPr>
            <p:nvPr/>
          </p:nvSpPr>
          <p:spPr bwMode="auto">
            <a:xfrm>
              <a:off x="8312150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1474"/>
            <p:cNvSpPr>
              <a:spLocks/>
            </p:cNvSpPr>
            <p:nvPr/>
          </p:nvSpPr>
          <p:spPr bwMode="auto">
            <a:xfrm>
              <a:off x="796290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1475"/>
            <p:cNvSpPr>
              <a:spLocks/>
            </p:cNvSpPr>
            <p:nvPr/>
          </p:nvSpPr>
          <p:spPr bwMode="auto">
            <a:xfrm>
              <a:off x="7894638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1476"/>
            <p:cNvSpPr>
              <a:spLocks/>
            </p:cNvSpPr>
            <p:nvPr/>
          </p:nvSpPr>
          <p:spPr bwMode="auto">
            <a:xfrm>
              <a:off x="7962900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1477"/>
            <p:cNvSpPr>
              <a:spLocks/>
            </p:cNvSpPr>
            <p:nvPr/>
          </p:nvSpPr>
          <p:spPr bwMode="auto">
            <a:xfrm>
              <a:off x="81724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1478"/>
            <p:cNvSpPr>
              <a:spLocks/>
            </p:cNvSpPr>
            <p:nvPr/>
          </p:nvSpPr>
          <p:spPr bwMode="auto">
            <a:xfrm>
              <a:off x="824230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19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1479"/>
            <p:cNvSpPr>
              <a:spLocks/>
            </p:cNvSpPr>
            <p:nvPr/>
          </p:nvSpPr>
          <p:spPr bwMode="auto">
            <a:xfrm>
              <a:off x="8312150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1480"/>
            <p:cNvSpPr>
              <a:spLocks/>
            </p:cNvSpPr>
            <p:nvPr/>
          </p:nvSpPr>
          <p:spPr bwMode="auto">
            <a:xfrm>
              <a:off x="8382000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1481"/>
            <p:cNvSpPr>
              <a:spLocks/>
            </p:cNvSpPr>
            <p:nvPr/>
          </p:nvSpPr>
          <p:spPr bwMode="auto">
            <a:xfrm>
              <a:off x="8451850" y="21288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1482"/>
            <p:cNvSpPr>
              <a:spLocks/>
            </p:cNvSpPr>
            <p:nvPr/>
          </p:nvSpPr>
          <p:spPr bwMode="auto">
            <a:xfrm>
              <a:off x="8521700" y="21288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1483"/>
            <p:cNvSpPr>
              <a:spLocks/>
            </p:cNvSpPr>
            <p:nvPr/>
          </p:nvSpPr>
          <p:spPr bwMode="auto">
            <a:xfrm>
              <a:off x="80327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1484"/>
            <p:cNvSpPr>
              <a:spLocks/>
            </p:cNvSpPr>
            <p:nvPr/>
          </p:nvSpPr>
          <p:spPr bwMode="auto">
            <a:xfrm>
              <a:off x="810260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1485"/>
            <p:cNvSpPr>
              <a:spLocks/>
            </p:cNvSpPr>
            <p:nvPr/>
          </p:nvSpPr>
          <p:spPr bwMode="auto">
            <a:xfrm>
              <a:off x="81724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1486"/>
            <p:cNvSpPr>
              <a:spLocks/>
            </p:cNvSpPr>
            <p:nvPr/>
          </p:nvSpPr>
          <p:spPr bwMode="auto">
            <a:xfrm>
              <a:off x="824230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1487"/>
            <p:cNvSpPr>
              <a:spLocks/>
            </p:cNvSpPr>
            <p:nvPr/>
          </p:nvSpPr>
          <p:spPr bwMode="auto">
            <a:xfrm>
              <a:off x="8312150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1488"/>
            <p:cNvSpPr>
              <a:spLocks/>
            </p:cNvSpPr>
            <p:nvPr/>
          </p:nvSpPr>
          <p:spPr bwMode="auto">
            <a:xfrm>
              <a:off x="8382000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1489"/>
            <p:cNvSpPr>
              <a:spLocks/>
            </p:cNvSpPr>
            <p:nvPr/>
          </p:nvSpPr>
          <p:spPr bwMode="auto">
            <a:xfrm>
              <a:off x="8451850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1490"/>
            <p:cNvSpPr>
              <a:spLocks/>
            </p:cNvSpPr>
            <p:nvPr/>
          </p:nvSpPr>
          <p:spPr bwMode="auto">
            <a:xfrm>
              <a:off x="8521700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1491"/>
            <p:cNvSpPr>
              <a:spLocks/>
            </p:cNvSpPr>
            <p:nvPr/>
          </p:nvSpPr>
          <p:spPr bwMode="auto">
            <a:xfrm>
              <a:off x="80327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1492"/>
            <p:cNvSpPr>
              <a:spLocks/>
            </p:cNvSpPr>
            <p:nvPr/>
          </p:nvSpPr>
          <p:spPr bwMode="auto">
            <a:xfrm>
              <a:off x="810260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1493"/>
            <p:cNvSpPr>
              <a:spLocks/>
            </p:cNvSpPr>
            <p:nvPr/>
          </p:nvSpPr>
          <p:spPr bwMode="auto">
            <a:xfrm>
              <a:off x="8172450" y="1571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1494"/>
            <p:cNvSpPr>
              <a:spLocks/>
            </p:cNvSpPr>
            <p:nvPr/>
          </p:nvSpPr>
          <p:spPr bwMode="auto">
            <a:xfrm>
              <a:off x="824230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1495"/>
            <p:cNvSpPr>
              <a:spLocks/>
            </p:cNvSpPr>
            <p:nvPr/>
          </p:nvSpPr>
          <p:spPr bwMode="auto">
            <a:xfrm>
              <a:off x="8312150" y="15716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1496"/>
            <p:cNvSpPr>
              <a:spLocks/>
            </p:cNvSpPr>
            <p:nvPr/>
          </p:nvSpPr>
          <p:spPr bwMode="auto">
            <a:xfrm>
              <a:off x="7894638" y="1638300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1497"/>
            <p:cNvSpPr>
              <a:spLocks/>
            </p:cNvSpPr>
            <p:nvPr/>
          </p:nvSpPr>
          <p:spPr bwMode="auto">
            <a:xfrm>
              <a:off x="7962900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1498"/>
            <p:cNvSpPr>
              <a:spLocks/>
            </p:cNvSpPr>
            <p:nvPr/>
          </p:nvSpPr>
          <p:spPr bwMode="auto">
            <a:xfrm>
              <a:off x="7894638" y="15716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1499"/>
            <p:cNvSpPr>
              <a:spLocks/>
            </p:cNvSpPr>
            <p:nvPr/>
          </p:nvSpPr>
          <p:spPr bwMode="auto">
            <a:xfrm>
              <a:off x="7962900" y="15716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1500"/>
            <p:cNvSpPr>
              <a:spLocks/>
            </p:cNvSpPr>
            <p:nvPr/>
          </p:nvSpPr>
          <p:spPr bwMode="auto">
            <a:xfrm>
              <a:off x="845185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1501"/>
            <p:cNvSpPr>
              <a:spLocks/>
            </p:cNvSpPr>
            <p:nvPr/>
          </p:nvSpPr>
          <p:spPr bwMode="auto">
            <a:xfrm>
              <a:off x="845185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1502"/>
            <p:cNvSpPr>
              <a:spLocks/>
            </p:cNvSpPr>
            <p:nvPr/>
          </p:nvSpPr>
          <p:spPr bwMode="auto">
            <a:xfrm>
              <a:off x="8521700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1503"/>
            <p:cNvSpPr>
              <a:spLocks/>
            </p:cNvSpPr>
            <p:nvPr/>
          </p:nvSpPr>
          <p:spPr bwMode="auto">
            <a:xfrm>
              <a:off x="8521700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4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1504"/>
            <p:cNvSpPr>
              <a:spLocks/>
            </p:cNvSpPr>
            <p:nvPr/>
          </p:nvSpPr>
          <p:spPr bwMode="auto">
            <a:xfrm>
              <a:off x="81026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1505"/>
            <p:cNvSpPr>
              <a:spLocks/>
            </p:cNvSpPr>
            <p:nvPr/>
          </p:nvSpPr>
          <p:spPr bwMode="auto">
            <a:xfrm>
              <a:off x="81026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1506"/>
            <p:cNvSpPr>
              <a:spLocks/>
            </p:cNvSpPr>
            <p:nvPr/>
          </p:nvSpPr>
          <p:spPr bwMode="auto">
            <a:xfrm>
              <a:off x="817245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1507"/>
            <p:cNvSpPr>
              <a:spLocks/>
            </p:cNvSpPr>
            <p:nvPr/>
          </p:nvSpPr>
          <p:spPr bwMode="auto">
            <a:xfrm>
              <a:off x="817245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1508"/>
            <p:cNvSpPr>
              <a:spLocks/>
            </p:cNvSpPr>
            <p:nvPr/>
          </p:nvSpPr>
          <p:spPr bwMode="auto">
            <a:xfrm>
              <a:off x="8242300" y="19907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1509"/>
            <p:cNvSpPr>
              <a:spLocks/>
            </p:cNvSpPr>
            <p:nvPr/>
          </p:nvSpPr>
          <p:spPr bwMode="auto">
            <a:xfrm>
              <a:off x="8242300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1510"/>
            <p:cNvSpPr>
              <a:spLocks/>
            </p:cNvSpPr>
            <p:nvPr/>
          </p:nvSpPr>
          <p:spPr bwMode="auto">
            <a:xfrm>
              <a:off x="83137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1511"/>
            <p:cNvSpPr>
              <a:spLocks/>
            </p:cNvSpPr>
            <p:nvPr/>
          </p:nvSpPr>
          <p:spPr bwMode="auto">
            <a:xfrm>
              <a:off x="83137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3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1512"/>
            <p:cNvSpPr>
              <a:spLocks/>
            </p:cNvSpPr>
            <p:nvPr/>
          </p:nvSpPr>
          <p:spPr bwMode="auto">
            <a:xfrm>
              <a:off x="8382000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1513"/>
            <p:cNvSpPr>
              <a:spLocks/>
            </p:cNvSpPr>
            <p:nvPr/>
          </p:nvSpPr>
          <p:spPr bwMode="auto">
            <a:xfrm>
              <a:off x="8382000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70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1514"/>
            <p:cNvSpPr>
              <a:spLocks/>
            </p:cNvSpPr>
            <p:nvPr/>
          </p:nvSpPr>
          <p:spPr bwMode="auto">
            <a:xfrm>
              <a:off x="78914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1515"/>
            <p:cNvSpPr>
              <a:spLocks/>
            </p:cNvSpPr>
            <p:nvPr/>
          </p:nvSpPr>
          <p:spPr bwMode="auto">
            <a:xfrm>
              <a:off x="78914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8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8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9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8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1516"/>
            <p:cNvSpPr>
              <a:spLocks/>
            </p:cNvSpPr>
            <p:nvPr/>
          </p:nvSpPr>
          <p:spPr bwMode="auto">
            <a:xfrm>
              <a:off x="796131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1517"/>
            <p:cNvSpPr>
              <a:spLocks/>
            </p:cNvSpPr>
            <p:nvPr/>
          </p:nvSpPr>
          <p:spPr bwMode="auto">
            <a:xfrm>
              <a:off x="79613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1518"/>
            <p:cNvSpPr>
              <a:spLocks/>
            </p:cNvSpPr>
            <p:nvPr/>
          </p:nvSpPr>
          <p:spPr bwMode="auto">
            <a:xfrm>
              <a:off x="8031163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1519"/>
            <p:cNvSpPr>
              <a:spLocks/>
            </p:cNvSpPr>
            <p:nvPr/>
          </p:nvSpPr>
          <p:spPr bwMode="auto">
            <a:xfrm>
              <a:off x="803116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1520"/>
            <p:cNvSpPr>
              <a:spLocks/>
            </p:cNvSpPr>
            <p:nvPr/>
          </p:nvSpPr>
          <p:spPr bwMode="auto">
            <a:xfrm>
              <a:off x="845185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1521"/>
            <p:cNvSpPr>
              <a:spLocks/>
            </p:cNvSpPr>
            <p:nvPr/>
          </p:nvSpPr>
          <p:spPr bwMode="auto">
            <a:xfrm>
              <a:off x="845185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Freeform 1522"/>
            <p:cNvSpPr>
              <a:spLocks/>
            </p:cNvSpPr>
            <p:nvPr/>
          </p:nvSpPr>
          <p:spPr bwMode="auto">
            <a:xfrm>
              <a:off x="8521700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1523"/>
            <p:cNvSpPr>
              <a:spLocks/>
            </p:cNvSpPr>
            <p:nvPr/>
          </p:nvSpPr>
          <p:spPr bwMode="auto">
            <a:xfrm>
              <a:off x="8521700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1524"/>
            <p:cNvSpPr>
              <a:spLocks/>
            </p:cNvSpPr>
            <p:nvPr/>
          </p:nvSpPr>
          <p:spPr bwMode="auto">
            <a:xfrm>
              <a:off x="81026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1525"/>
            <p:cNvSpPr>
              <a:spLocks/>
            </p:cNvSpPr>
            <p:nvPr/>
          </p:nvSpPr>
          <p:spPr bwMode="auto">
            <a:xfrm>
              <a:off x="81026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1526"/>
            <p:cNvSpPr>
              <a:spLocks/>
            </p:cNvSpPr>
            <p:nvPr/>
          </p:nvSpPr>
          <p:spPr bwMode="auto">
            <a:xfrm>
              <a:off x="817245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1527"/>
            <p:cNvSpPr>
              <a:spLocks/>
            </p:cNvSpPr>
            <p:nvPr/>
          </p:nvSpPr>
          <p:spPr bwMode="auto">
            <a:xfrm>
              <a:off x="817245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1528"/>
            <p:cNvSpPr>
              <a:spLocks/>
            </p:cNvSpPr>
            <p:nvPr/>
          </p:nvSpPr>
          <p:spPr bwMode="auto">
            <a:xfrm>
              <a:off x="8242300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1529"/>
            <p:cNvSpPr>
              <a:spLocks/>
            </p:cNvSpPr>
            <p:nvPr/>
          </p:nvSpPr>
          <p:spPr bwMode="auto">
            <a:xfrm>
              <a:off x="8242300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1530"/>
            <p:cNvSpPr>
              <a:spLocks/>
            </p:cNvSpPr>
            <p:nvPr/>
          </p:nvSpPr>
          <p:spPr bwMode="auto">
            <a:xfrm>
              <a:off x="83137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1531"/>
            <p:cNvSpPr>
              <a:spLocks/>
            </p:cNvSpPr>
            <p:nvPr/>
          </p:nvSpPr>
          <p:spPr bwMode="auto">
            <a:xfrm>
              <a:off x="83137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1532"/>
            <p:cNvSpPr>
              <a:spLocks/>
            </p:cNvSpPr>
            <p:nvPr/>
          </p:nvSpPr>
          <p:spPr bwMode="auto">
            <a:xfrm>
              <a:off x="8382000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1533"/>
            <p:cNvSpPr>
              <a:spLocks/>
            </p:cNvSpPr>
            <p:nvPr/>
          </p:nvSpPr>
          <p:spPr bwMode="auto">
            <a:xfrm>
              <a:off x="8382000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70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1534"/>
            <p:cNvSpPr>
              <a:spLocks/>
            </p:cNvSpPr>
            <p:nvPr/>
          </p:nvSpPr>
          <p:spPr bwMode="auto">
            <a:xfrm>
              <a:off x="78914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9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8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2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8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1535"/>
            <p:cNvSpPr>
              <a:spLocks/>
            </p:cNvSpPr>
            <p:nvPr/>
          </p:nvSpPr>
          <p:spPr bwMode="auto">
            <a:xfrm>
              <a:off x="78914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9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8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8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9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9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8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1536"/>
            <p:cNvSpPr>
              <a:spLocks/>
            </p:cNvSpPr>
            <p:nvPr/>
          </p:nvSpPr>
          <p:spPr bwMode="auto">
            <a:xfrm>
              <a:off x="796131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1537"/>
            <p:cNvSpPr>
              <a:spLocks/>
            </p:cNvSpPr>
            <p:nvPr/>
          </p:nvSpPr>
          <p:spPr bwMode="auto">
            <a:xfrm>
              <a:off x="796131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1538"/>
            <p:cNvSpPr>
              <a:spLocks/>
            </p:cNvSpPr>
            <p:nvPr/>
          </p:nvSpPr>
          <p:spPr bwMode="auto">
            <a:xfrm>
              <a:off x="8031163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Freeform 1539"/>
            <p:cNvSpPr>
              <a:spLocks/>
            </p:cNvSpPr>
            <p:nvPr/>
          </p:nvSpPr>
          <p:spPr bwMode="auto">
            <a:xfrm>
              <a:off x="8031163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1540"/>
            <p:cNvSpPr>
              <a:spLocks/>
            </p:cNvSpPr>
            <p:nvPr/>
          </p:nvSpPr>
          <p:spPr bwMode="auto">
            <a:xfrm>
              <a:off x="845185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1541"/>
            <p:cNvSpPr>
              <a:spLocks/>
            </p:cNvSpPr>
            <p:nvPr/>
          </p:nvSpPr>
          <p:spPr bwMode="auto">
            <a:xfrm>
              <a:off x="845185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1542"/>
            <p:cNvSpPr>
              <a:spLocks/>
            </p:cNvSpPr>
            <p:nvPr/>
          </p:nvSpPr>
          <p:spPr bwMode="auto">
            <a:xfrm>
              <a:off x="8521700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1543"/>
            <p:cNvSpPr>
              <a:spLocks/>
            </p:cNvSpPr>
            <p:nvPr/>
          </p:nvSpPr>
          <p:spPr bwMode="auto">
            <a:xfrm>
              <a:off x="8521700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1544"/>
            <p:cNvSpPr>
              <a:spLocks/>
            </p:cNvSpPr>
            <p:nvPr/>
          </p:nvSpPr>
          <p:spPr bwMode="auto">
            <a:xfrm>
              <a:off x="81026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1545"/>
            <p:cNvSpPr>
              <a:spLocks/>
            </p:cNvSpPr>
            <p:nvPr/>
          </p:nvSpPr>
          <p:spPr bwMode="auto">
            <a:xfrm>
              <a:off x="81026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6" name="Freeform 1546"/>
            <p:cNvSpPr>
              <a:spLocks/>
            </p:cNvSpPr>
            <p:nvPr/>
          </p:nvSpPr>
          <p:spPr bwMode="auto">
            <a:xfrm>
              <a:off x="817245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1547"/>
            <p:cNvSpPr>
              <a:spLocks/>
            </p:cNvSpPr>
            <p:nvPr/>
          </p:nvSpPr>
          <p:spPr bwMode="auto">
            <a:xfrm>
              <a:off x="817245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1548"/>
            <p:cNvSpPr>
              <a:spLocks/>
            </p:cNvSpPr>
            <p:nvPr/>
          </p:nvSpPr>
          <p:spPr bwMode="auto">
            <a:xfrm>
              <a:off x="8242300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1549"/>
            <p:cNvSpPr>
              <a:spLocks/>
            </p:cNvSpPr>
            <p:nvPr/>
          </p:nvSpPr>
          <p:spPr bwMode="auto">
            <a:xfrm>
              <a:off x="8242300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1550"/>
            <p:cNvSpPr>
              <a:spLocks/>
            </p:cNvSpPr>
            <p:nvPr/>
          </p:nvSpPr>
          <p:spPr bwMode="auto">
            <a:xfrm>
              <a:off x="83137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1551"/>
            <p:cNvSpPr>
              <a:spLocks/>
            </p:cNvSpPr>
            <p:nvPr/>
          </p:nvSpPr>
          <p:spPr bwMode="auto">
            <a:xfrm>
              <a:off x="83137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1552"/>
            <p:cNvSpPr>
              <a:spLocks/>
            </p:cNvSpPr>
            <p:nvPr/>
          </p:nvSpPr>
          <p:spPr bwMode="auto">
            <a:xfrm>
              <a:off x="8382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1553"/>
            <p:cNvSpPr>
              <a:spLocks/>
            </p:cNvSpPr>
            <p:nvPr/>
          </p:nvSpPr>
          <p:spPr bwMode="auto">
            <a:xfrm>
              <a:off x="8382000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1554"/>
            <p:cNvSpPr>
              <a:spLocks/>
            </p:cNvSpPr>
            <p:nvPr/>
          </p:nvSpPr>
          <p:spPr bwMode="auto">
            <a:xfrm>
              <a:off x="78914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9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8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9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8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1555"/>
            <p:cNvSpPr>
              <a:spLocks/>
            </p:cNvSpPr>
            <p:nvPr/>
          </p:nvSpPr>
          <p:spPr bwMode="auto">
            <a:xfrm>
              <a:off x="78914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9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8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8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9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9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8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1556"/>
            <p:cNvSpPr>
              <a:spLocks/>
            </p:cNvSpPr>
            <p:nvPr/>
          </p:nvSpPr>
          <p:spPr bwMode="auto">
            <a:xfrm>
              <a:off x="796131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1557"/>
            <p:cNvSpPr>
              <a:spLocks/>
            </p:cNvSpPr>
            <p:nvPr/>
          </p:nvSpPr>
          <p:spPr bwMode="auto">
            <a:xfrm>
              <a:off x="796131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8" name="Freeform 1558"/>
            <p:cNvSpPr>
              <a:spLocks/>
            </p:cNvSpPr>
            <p:nvPr/>
          </p:nvSpPr>
          <p:spPr bwMode="auto">
            <a:xfrm>
              <a:off x="8031163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559"/>
            <p:cNvSpPr>
              <a:spLocks/>
            </p:cNvSpPr>
            <p:nvPr/>
          </p:nvSpPr>
          <p:spPr bwMode="auto">
            <a:xfrm>
              <a:off x="8031163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560"/>
            <p:cNvSpPr>
              <a:spLocks/>
            </p:cNvSpPr>
            <p:nvPr/>
          </p:nvSpPr>
          <p:spPr bwMode="auto">
            <a:xfrm>
              <a:off x="8664575" y="2198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2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561"/>
            <p:cNvSpPr>
              <a:spLocks/>
            </p:cNvSpPr>
            <p:nvPr/>
          </p:nvSpPr>
          <p:spPr bwMode="auto">
            <a:xfrm>
              <a:off x="87344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562"/>
            <p:cNvSpPr>
              <a:spLocks/>
            </p:cNvSpPr>
            <p:nvPr/>
          </p:nvSpPr>
          <p:spPr bwMode="auto">
            <a:xfrm>
              <a:off x="88042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563"/>
            <p:cNvSpPr>
              <a:spLocks/>
            </p:cNvSpPr>
            <p:nvPr/>
          </p:nvSpPr>
          <p:spPr bwMode="auto">
            <a:xfrm>
              <a:off x="88741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564"/>
            <p:cNvSpPr>
              <a:spLocks/>
            </p:cNvSpPr>
            <p:nvPr/>
          </p:nvSpPr>
          <p:spPr bwMode="auto">
            <a:xfrm>
              <a:off x="89439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1565"/>
            <p:cNvSpPr>
              <a:spLocks/>
            </p:cNvSpPr>
            <p:nvPr/>
          </p:nvSpPr>
          <p:spPr bwMode="auto">
            <a:xfrm>
              <a:off x="90138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1566"/>
            <p:cNvSpPr>
              <a:spLocks/>
            </p:cNvSpPr>
            <p:nvPr/>
          </p:nvSpPr>
          <p:spPr bwMode="auto">
            <a:xfrm>
              <a:off x="908367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1567"/>
            <p:cNvSpPr>
              <a:spLocks/>
            </p:cNvSpPr>
            <p:nvPr/>
          </p:nvSpPr>
          <p:spPr bwMode="auto">
            <a:xfrm>
              <a:off x="9153525" y="2198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9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1568"/>
            <p:cNvSpPr>
              <a:spLocks/>
            </p:cNvSpPr>
            <p:nvPr/>
          </p:nvSpPr>
          <p:spPr bwMode="auto">
            <a:xfrm>
              <a:off x="908367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1569"/>
            <p:cNvSpPr>
              <a:spLocks/>
            </p:cNvSpPr>
            <p:nvPr/>
          </p:nvSpPr>
          <p:spPr bwMode="auto">
            <a:xfrm>
              <a:off x="9153525" y="22637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1570"/>
            <p:cNvSpPr>
              <a:spLocks/>
            </p:cNvSpPr>
            <p:nvPr/>
          </p:nvSpPr>
          <p:spPr bwMode="auto">
            <a:xfrm>
              <a:off x="8664575" y="21288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19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1571"/>
            <p:cNvSpPr>
              <a:spLocks/>
            </p:cNvSpPr>
            <p:nvPr/>
          </p:nvSpPr>
          <p:spPr bwMode="auto">
            <a:xfrm>
              <a:off x="87344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1572"/>
            <p:cNvSpPr>
              <a:spLocks/>
            </p:cNvSpPr>
            <p:nvPr/>
          </p:nvSpPr>
          <p:spPr bwMode="auto">
            <a:xfrm>
              <a:off x="8594725" y="2198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2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1573"/>
            <p:cNvSpPr>
              <a:spLocks/>
            </p:cNvSpPr>
            <p:nvPr/>
          </p:nvSpPr>
          <p:spPr bwMode="auto">
            <a:xfrm>
              <a:off x="85947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1574"/>
            <p:cNvSpPr>
              <a:spLocks/>
            </p:cNvSpPr>
            <p:nvPr/>
          </p:nvSpPr>
          <p:spPr bwMode="auto">
            <a:xfrm>
              <a:off x="88042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1575"/>
            <p:cNvSpPr>
              <a:spLocks/>
            </p:cNvSpPr>
            <p:nvPr/>
          </p:nvSpPr>
          <p:spPr bwMode="auto">
            <a:xfrm>
              <a:off x="8874125" y="21288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19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1576"/>
            <p:cNvSpPr>
              <a:spLocks/>
            </p:cNvSpPr>
            <p:nvPr/>
          </p:nvSpPr>
          <p:spPr bwMode="auto">
            <a:xfrm>
              <a:off x="89439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1577"/>
            <p:cNvSpPr>
              <a:spLocks/>
            </p:cNvSpPr>
            <p:nvPr/>
          </p:nvSpPr>
          <p:spPr bwMode="auto">
            <a:xfrm>
              <a:off x="90138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1578"/>
            <p:cNvSpPr>
              <a:spLocks/>
            </p:cNvSpPr>
            <p:nvPr/>
          </p:nvSpPr>
          <p:spPr bwMode="auto">
            <a:xfrm>
              <a:off x="908367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1 w 154"/>
                <a:gd name="T9" fmla="*/ 131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1579"/>
            <p:cNvSpPr>
              <a:spLocks/>
            </p:cNvSpPr>
            <p:nvPr/>
          </p:nvSpPr>
          <p:spPr bwMode="auto">
            <a:xfrm>
              <a:off x="9153525" y="21288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1580"/>
            <p:cNvSpPr>
              <a:spLocks/>
            </p:cNvSpPr>
            <p:nvPr/>
          </p:nvSpPr>
          <p:spPr bwMode="auto">
            <a:xfrm>
              <a:off x="8664575" y="16383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1581"/>
            <p:cNvSpPr>
              <a:spLocks/>
            </p:cNvSpPr>
            <p:nvPr/>
          </p:nvSpPr>
          <p:spPr bwMode="auto">
            <a:xfrm>
              <a:off x="87344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1582"/>
            <p:cNvSpPr>
              <a:spLocks/>
            </p:cNvSpPr>
            <p:nvPr/>
          </p:nvSpPr>
          <p:spPr bwMode="auto">
            <a:xfrm>
              <a:off x="88042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1583"/>
            <p:cNvSpPr>
              <a:spLocks/>
            </p:cNvSpPr>
            <p:nvPr/>
          </p:nvSpPr>
          <p:spPr bwMode="auto">
            <a:xfrm>
              <a:off x="88741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1584"/>
            <p:cNvSpPr>
              <a:spLocks/>
            </p:cNvSpPr>
            <p:nvPr/>
          </p:nvSpPr>
          <p:spPr bwMode="auto">
            <a:xfrm>
              <a:off x="89439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1585"/>
            <p:cNvSpPr>
              <a:spLocks/>
            </p:cNvSpPr>
            <p:nvPr/>
          </p:nvSpPr>
          <p:spPr bwMode="auto">
            <a:xfrm>
              <a:off x="90138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1586"/>
            <p:cNvSpPr>
              <a:spLocks/>
            </p:cNvSpPr>
            <p:nvPr/>
          </p:nvSpPr>
          <p:spPr bwMode="auto">
            <a:xfrm>
              <a:off x="908367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1587"/>
            <p:cNvSpPr>
              <a:spLocks/>
            </p:cNvSpPr>
            <p:nvPr/>
          </p:nvSpPr>
          <p:spPr bwMode="auto">
            <a:xfrm>
              <a:off x="9153525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1588"/>
            <p:cNvSpPr>
              <a:spLocks/>
            </p:cNvSpPr>
            <p:nvPr/>
          </p:nvSpPr>
          <p:spPr bwMode="auto">
            <a:xfrm>
              <a:off x="859472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1589"/>
            <p:cNvSpPr>
              <a:spLocks/>
            </p:cNvSpPr>
            <p:nvPr/>
          </p:nvSpPr>
          <p:spPr bwMode="auto">
            <a:xfrm>
              <a:off x="8664575" y="1570038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1590"/>
            <p:cNvSpPr>
              <a:spLocks/>
            </p:cNvSpPr>
            <p:nvPr/>
          </p:nvSpPr>
          <p:spPr bwMode="auto">
            <a:xfrm>
              <a:off x="87344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1591"/>
            <p:cNvSpPr>
              <a:spLocks/>
            </p:cNvSpPr>
            <p:nvPr/>
          </p:nvSpPr>
          <p:spPr bwMode="auto">
            <a:xfrm>
              <a:off x="8594725" y="15700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1592"/>
            <p:cNvSpPr>
              <a:spLocks/>
            </p:cNvSpPr>
            <p:nvPr/>
          </p:nvSpPr>
          <p:spPr bwMode="auto">
            <a:xfrm>
              <a:off x="8594725" y="14859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1593"/>
            <p:cNvSpPr>
              <a:spLocks/>
            </p:cNvSpPr>
            <p:nvPr/>
          </p:nvSpPr>
          <p:spPr bwMode="auto">
            <a:xfrm>
              <a:off x="87344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1594"/>
            <p:cNvSpPr>
              <a:spLocks/>
            </p:cNvSpPr>
            <p:nvPr/>
          </p:nvSpPr>
          <p:spPr bwMode="auto">
            <a:xfrm>
              <a:off x="87344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1595"/>
            <p:cNvSpPr>
              <a:spLocks/>
            </p:cNvSpPr>
            <p:nvPr/>
          </p:nvSpPr>
          <p:spPr bwMode="auto">
            <a:xfrm>
              <a:off x="880427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1596"/>
            <p:cNvSpPr>
              <a:spLocks/>
            </p:cNvSpPr>
            <p:nvPr/>
          </p:nvSpPr>
          <p:spPr bwMode="auto">
            <a:xfrm>
              <a:off x="880427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1597"/>
            <p:cNvSpPr>
              <a:spLocks/>
            </p:cNvSpPr>
            <p:nvPr/>
          </p:nvSpPr>
          <p:spPr bwMode="auto">
            <a:xfrm>
              <a:off x="8874125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1598"/>
            <p:cNvSpPr>
              <a:spLocks/>
            </p:cNvSpPr>
            <p:nvPr/>
          </p:nvSpPr>
          <p:spPr bwMode="auto">
            <a:xfrm>
              <a:off x="8874125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2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1599"/>
            <p:cNvSpPr>
              <a:spLocks/>
            </p:cNvSpPr>
            <p:nvPr/>
          </p:nvSpPr>
          <p:spPr bwMode="auto">
            <a:xfrm>
              <a:off x="8945563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1600"/>
            <p:cNvSpPr>
              <a:spLocks/>
            </p:cNvSpPr>
            <p:nvPr/>
          </p:nvSpPr>
          <p:spPr bwMode="auto">
            <a:xfrm>
              <a:off x="8945563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1601"/>
            <p:cNvSpPr>
              <a:spLocks/>
            </p:cNvSpPr>
            <p:nvPr/>
          </p:nvSpPr>
          <p:spPr bwMode="auto">
            <a:xfrm>
              <a:off x="9013825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1602"/>
            <p:cNvSpPr>
              <a:spLocks/>
            </p:cNvSpPr>
            <p:nvPr/>
          </p:nvSpPr>
          <p:spPr bwMode="auto">
            <a:xfrm>
              <a:off x="9013825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1603"/>
            <p:cNvSpPr>
              <a:spLocks/>
            </p:cNvSpPr>
            <p:nvPr/>
          </p:nvSpPr>
          <p:spPr bwMode="auto">
            <a:xfrm>
              <a:off x="8593138" y="19907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1604"/>
            <p:cNvSpPr>
              <a:spLocks/>
            </p:cNvSpPr>
            <p:nvPr/>
          </p:nvSpPr>
          <p:spPr bwMode="auto">
            <a:xfrm>
              <a:off x="8593138" y="20605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1605"/>
            <p:cNvSpPr>
              <a:spLocks/>
            </p:cNvSpPr>
            <p:nvPr/>
          </p:nvSpPr>
          <p:spPr bwMode="auto">
            <a:xfrm>
              <a:off x="8662988" y="19907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1606"/>
            <p:cNvSpPr>
              <a:spLocks/>
            </p:cNvSpPr>
            <p:nvPr/>
          </p:nvSpPr>
          <p:spPr bwMode="auto">
            <a:xfrm>
              <a:off x="8662988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1607"/>
            <p:cNvSpPr>
              <a:spLocks/>
            </p:cNvSpPr>
            <p:nvPr/>
          </p:nvSpPr>
          <p:spPr bwMode="auto">
            <a:xfrm>
              <a:off x="8382000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8" name="Freeform 1608"/>
            <p:cNvSpPr>
              <a:spLocks/>
            </p:cNvSpPr>
            <p:nvPr/>
          </p:nvSpPr>
          <p:spPr bwMode="auto">
            <a:xfrm>
              <a:off x="8451850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9" name="Freeform 1609"/>
            <p:cNvSpPr>
              <a:spLocks/>
            </p:cNvSpPr>
            <p:nvPr/>
          </p:nvSpPr>
          <p:spPr bwMode="auto">
            <a:xfrm>
              <a:off x="8521700" y="24050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1610"/>
            <p:cNvSpPr>
              <a:spLocks/>
            </p:cNvSpPr>
            <p:nvPr/>
          </p:nvSpPr>
          <p:spPr bwMode="auto">
            <a:xfrm>
              <a:off x="8382000" y="2333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1" name="Freeform 1611"/>
            <p:cNvSpPr>
              <a:spLocks/>
            </p:cNvSpPr>
            <p:nvPr/>
          </p:nvSpPr>
          <p:spPr bwMode="auto">
            <a:xfrm>
              <a:off x="8451850" y="2333625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1613"/>
            <p:cNvSpPr>
              <a:spLocks/>
            </p:cNvSpPr>
            <p:nvPr/>
          </p:nvSpPr>
          <p:spPr bwMode="auto">
            <a:xfrm>
              <a:off x="8521700" y="23336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1614"/>
            <p:cNvSpPr>
              <a:spLocks/>
            </p:cNvSpPr>
            <p:nvPr/>
          </p:nvSpPr>
          <p:spPr bwMode="auto">
            <a:xfrm>
              <a:off x="845185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1615"/>
            <p:cNvSpPr>
              <a:spLocks/>
            </p:cNvSpPr>
            <p:nvPr/>
          </p:nvSpPr>
          <p:spPr bwMode="auto">
            <a:xfrm>
              <a:off x="8521700" y="22669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1616"/>
            <p:cNvSpPr>
              <a:spLocks/>
            </p:cNvSpPr>
            <p:nvPr/>
          </p:nvSpPr>
          <p:spPr bwMode="auto">
            <a:xfrm>
              <a:off x="8382000" y="22669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617"/>
            <p:cNvSpPr>
              <a:spLocks/>
            </p:cNvSpPr>
            <p:nvPr/>
          </p:nvSpPr>
          <p:spPr bwMode="auto">
            <a:xfrm>
              <a:off x="8664575" y="24050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618"/>
            <p:cNvSpPr>
              <a:spLocks/>
            </p:cNvSpPr>
            <p:nvPr/>
          </p:nvSpPr>
          <p:spPr bwMode="auto">
            <a:xfrm>
              <a:off x="87344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619"/>
            <p:cNvSpPr>
              <a:spLocks/>
            </p:cNvSpPr>
            <p:nvPr/>
          </p:nvSpPr>
          <p:spPr bwMode="auto">
            <a:xfrm>
              <a:off x="88042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620"/>
            <p:cNvSpPr>
              <a:spLocks/>
            </p:cNvSpPr>
            <p:nvPr/>
          </p:nvSpPr>
          <p:spPr bwMode="auto">
            <a:xfrm>
              <a:off x="88741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621"/>
            <p:cNvSpPr>
              <a:spLocks/>
            </p:cNvSpPr>
            <p:nvPr/>
          </p:nvSpPr>
          <p:spPr bwMode="auto">
            <a:xfrm>
              <a:off x="89439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622"/>
            <p:cNvSpPr>
              <a:spLocks/>
            </p:cNvSpPr>
            <p:nvPr/>
          </p:nvSpPr>
          <p:spPr bwMode="auto">
            <a:xfrm>
              <a:off x="90138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623"/>
            <p:cNvSpPr>
              <a:spLocks/>
            </p:cNvSpPr>
            <p:nvPr/>
          </p:nvSpPr>
          <p:spPr bwMode="auto">
            <a:xfrm>
              <a:off x="908367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624"/>
            <p:cNvSpPr>
              <a:spLocks/>
            </p:cNvSpPr>
            <p:nvPr/>
          </p:nvSpPr>
          <p:spPr bwMode="auto">
            <a:xfrm>
              <a:off x="9153525" y="24050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625"/>
            <p:cNvSpPr>
              <a:spLocks/>
            </p:cNvSpPr>
            <p:nvPr/>
          </p:nvSpPr>
          <p:spPr bwMode="auto">
            <a:xfrm>
              <a:off x="8664575" y="23336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626"/>
            <p:cNvSpPr>
              <a:spLocks/>
            </p:cNvSpPr>
            <p:nvPr/>
          </p:nvSpPr>
          <p:spPr bwMode="auto">
            <a:xfrm>
              <a:off x="87344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0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627"/>
            <p:cNvSpPr>
              <a:spLocks/>
            </p:cNvSpPr>
            <p:nvPr/>
          </p:nvSpPr>
          <p:spPr bwMode="auto">
            <a:xfrm>
              <a:off x="8594725" y="24050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628"/>
            <p:cNvSpPr>
              <a:spLocks/>
            </p:cNvSpPr>
            <p:nvPr/>
          </p:nvSpPr>
          <p:spPr bwMode="auto">
            <a:xfrm>
              <a:off x="85947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629"/>
            <p:cNvSpPr>
              <a:spLocks/>
            </p:cNvSpPr>
            <p:nvPr/>
          </p:nvSpPr>
          <p:spPr bwMode="auto">
            <a:xfrm>
              <a:off x="88042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630"/>
            <p:cNvSpPr>
              <a:spLocks/>
            </p:cNvSpPr>
            <p:nvPr/>
          </p:nvSpPr>
          <p:spPr bwMode="auto">
            <a:xfrm>
              <a:off x="8874125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631"/>
            <p:cNvSpPr>
              <a:spLocks/>
            </p:cNvSpPr>
            <p:nvPr/>
          </p:nvSpPr>
          <p:spPr bwMode="auto">
            <a:xfrm>
              <a:off x="89439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632"/>
            <p:cNvSpPr>
              <a:spLocks/>
            </p:cNvSpPr>
            <p:nvPr/>
          </p:nvSpPr>
          <p:spPr bwMode="auto">
            <a:xfrm>
              <a:off x="90138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633"/>
            <p:cNvSpPr>
              <a:spLocks/>
            </p:cNvSpPr>
            <p:nvPr/>
          </p:nvSpPr>
          <p:spPr bwMode="auto">
            <a:xfrm>
              <a:off x="908367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634"/>
            <p:cNvSpPr>
              <a:spLocks/>
            </p:cNvSpPr>
            <p:nvPr/>
          </p:nvSpPr>
          <p:spPr bwMode="auto">
            <a:xfrm>
              <a:off x="9153525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635"/>
            <p:cNvSpPr>
              <a:spLocks/>
            </p:cNvSpPr>
            <p:nvPr/>
          </p:nvSpPr>
          <p:spPr bwMode="auto">
            <a:xfrm>
              <a:off x="8382000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636"/>
            <p:cNvSpPr>
              <a:spLocks/>
            </p:cNvSpPr>
            <p:nvPr/>
          </p:nvSpPr>
          <p:spPr bwMode="auto">
            <a:xfrm>
              <a:off x="8451850" y="25495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637"/>
            <p:cNvSpPr>
              <a:spLocks/>
            </p:cNvSpPr>
            <p:nvPr/>
          </p:nvSpPr>
          <p:spPr bwMode="auto">
            <a:xfrm>
              <a:off x="8521700" y="25495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638"/>
            <p:cNvSpPr>
              <a:spLocks/>
            </p:cNvSpPr>
            <p:nvPr/>
          </p:nvSpPr>
          <p:spPr bwMode="auto">
            <a:xfrm>
              <a:off x="8382000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639"/>
            <p:cNvSpPr>
              <a:spLocks/>
            </p:cNvSpPr>
            <p:nvPr/>
          </p:nvSpPr>
          <p:spPr bwMode="auto">
            <a:xfrm>
              <a:off x="845185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640"/>
            <p:cNvSpPr>
              <a:spLocks/>
            </p:cNvSpPr>
            <p:nvPr/>
          </p:nvSpPr>
          <p:spPr bwMode="auto">
            <a:xfrm>
              <a:off x="8521700" y="24780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641"/>
            <p:cNvSpPr>
              <a:spLocks/>
            </p:cNvSpPr>
            <p:nvPr/>
          </p:nvSpPr>
          <p:spPr bwMode="auto">
            <a:xfrm>
              <a:off x="8664575" y="25495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642"/>
            <p:cNvSpPr>
              <a:spLocks/>
            </p:cNvSpPr>
            <p:nvPr/>
          </p:nvSpPr>
          <p:spPr bwMode="auto">
            <a:xfrm>
              <a:off x="87344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643"/>
            <p:cNvSpPr>
              <a:spLocks/>
            </p:cNvSpPr>
            <p:nvPr/>
          </p:nvSpPr>
          <p:spPr bwMode="auto">
            <a:xfrm>
              <a:off x="88042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644"/>
            <p:cNvSpPr>
              <a:spLocks/>
            </p:cNvSpPr>
            <p:nvPr/>
          </p:nvSpPr>
          <p:spPr bwMode="auto">
            <a:xfrm>
              <a:off x="88741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645"/>
            <p:cNvSpPr>
              <a:spLocks/>
            </p:cNvSpPr>
            <p:nvPr/>
          </p:nvSpPr>
          <p:spPr bwMode="auto">
            <a:xfrm>
              <a:off x="89439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646"/>
            <p:cNvSpPr>
              <a:spLocks/>
            </p:cNvSpPr>
            <p:nvPr/>
          </p:nvSpPr>
          <p:spPr bwMode="auto">
            <a:xfrm>
              <a:off x="90138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647"/>
            <p:cNvSpPr>
              <a:spLocks/>
            </p:cNvSpPr>
            <p:nvPr/>
          </p:nvSpPr>
          <p:spPr bwMode="auto">
            <a:xfrm>
              <a:off x="908367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648"/>
            <p:cNvSpPr>
              <a:spLocks/>
            </p:cNvSpPr>
            <p:nvPr/>
          </p:nvSpPr>
          <p:spPr bwMode="auto">
            <a:xfrm>
              <a:off x="9153525" y="25495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649"/>
            <p:cNvSpPr>
              <a:spLocks/>
            </p:cNvSpPr>
            <p:nvPr/>
          </p:nvSpPr>
          <p:spPr bwMode="auto">
            <a:xfrm>
              <a:off x="8664575" y="24780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1650"/>
            <p:cNvSpPr>
              <a:spLocks/>
            </p:cNvSpPr>
            <p:nvPr/>
          </p:nvSpPr>
          <p:spPr bwMode="auto">
            <a:xfrm>
              <a:off x="87344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1651"/>
            <p:cNvSpPr>
              <a:spLocks/>
            </p:cNvSpPr>
            <p:nvPr/>
          </p:nvSpPr>
          <p:spPr bwMode="auto">
            <a:xfrm>
              <a:off x="8594725" y="25495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652"/>
            <p:cNvSpPr>
              <a:spLocks/>
            </p:cNvSpPr>
            <p:nvPr/>
          </p:nvSpPr>
          <p:spPr bwMode="auto">
            <a:xfrm>
              <a:off x="85947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653"/>
            <p:cNvSpPr>
              <a:spLocks/>
            </p:cNvSpPr>
            <p:nvPr/>
          </p:nvSpPr>
          <p:spPr bwMode="auto">
            <a:xfrm>
              <a:off x="88042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654"/>
            <p:cNvSpPr>
              <a:spLocks/>
            </p:cNvSpPr>
            <p:nvPr/>
          </p:nvSpPr>
          <p:spPr bwMode="auto">
            <a:xfrm>
              <a:off x="887412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655"/>
            <p:cNvSpPr>
              <a:spLocks/>
            </p:cNvSpPr>
            <p:nvPr/>
          </p:nvSpPr>
          <p:spPr bwMode="auto">
            <a:xfrm>
              <a:off x="89439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656"/>
            <p:cNvSpPr>
              <a:spLocks/>
            </p:cNvSpPr>
            <p:nvPr/>
          </p:nvSpPr>
          <p:spPr bwMode="auto">
            <a:xfrm>
              <a:off x="90138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657"/>
            <p:cNvSpPr>
              <a:spLocks/>
            </p:cNvSpPr>
            <p:nvPr/>
          </p:nvSpPr>
          <p:spPr bwMode="auto">
            <a:xfrm>
              <a:off x="908367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1658"/>
            <p:cNvSpPr>
              <a:spLocks/>
            </p:cNvSpPr>
            <p:nvPr/>
          </p:nvSpPr>
          <p:spPr bwMode="auto">
            <a:xfrm>
              <a:off x="9153525" y="24780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1659"/>
            <p:cNvSpPr>
              <a:spLocks/>
            </p:cNvSpPr>
            <p:nvPr/>
          </p:nvSpPr>
          <p:spPr bwMode="auto">
            <a:xfrm>
              <a:off x="9221788" y="2198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2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1660"/>
            <p:cNvSpPr>
              <a:spLocks/>
            </p:cNvSpPr>
            <p:nvPr/>
          </p:nvSpPr>
          <p:spPr bwMode="auto">
            <a:xfrm>
              <a:off x="9221788" y="226377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1661"/>
            <p:cNvSpPr>
              <a:spLocks/>
            </p:cNvSpPr>
            <p:nvPr/>
          </p:nvSpPr>
          <p:spPr bwMode="auto">
            <a:xfrm>
              <a:off x="9221788" y="24050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1662"/>
            <p:cNvSpPr>
              <a:spLocks/>
            </p:cNvSpPr>
            <p:nvPr/>
          </p:nvSpPr>
          <p:spPr bwMode="auto">
            <a:xfrm>
              <a:off x="9221788" y="23336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663"/>
            <p:cNvSpPr>
              <a:spLocks/>
            </p:cNvSpPr>
            <p:nvPr/>
          </p:nvSpPr>
          <p:spPr bwMode="auto">
            <a:xfrm>
              <a:off x="9361488" y="226377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664"/>
            <p:cNvSpPr>
              <a:spLocks/>
            </p:cNvSpPr>
            <p:nvPr/>
          </p:nvSpPr>
          <p:spPr bwMode="auto">
            <a:xfrm>
              <a:off x="9361488" y="23336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665"/>
            <p:cNvSpPr>
              <a:spLocks/>
            </p:cNvSpPr>
            <p:nvPr/>
          </p:nvSpPr>
          <p:spPr bwMode="auto">
            <a:xfrm>
              <a:off x="9288463" y="22002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1666"/>
            <p:cNvSpPr>
              <a:spLocks/>
            </p:cNvSpPr>
            <p:nvPr/>
          </p:nvSpPr>
          <p:spPr bwMode="auto">
            <a:xfrm>
              <a:off x="9291638" y="23336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1667"/>
            <p:cNvSpPr>
              <a:spLocks/>
            </p:cNvSpPr>
            <p:nvPr/>
          </p:nvSpPr>
          <p:spPr bwMode="auto">
            <a:xfrm>
              <a:off x="9221788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1668"/>
            <p:cNvSpPr>
              <a:spLocks/>
            </p:cNvSpPr>
            <p:nvPr/>
          </p:nvSpPr>
          <p:spPr bwMode="auto">
            <a:xfrm>
              <a:off x="8382000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1669"/>
            <p:cNvSpPr>
              <a:spLocks/>
            </p:cNvSpPr>
            <p:nvPr/>
          </p:nvSpPr>
          <p:spPr bwMode="auto">
            <a:xfrm>
              <a:off x="8451850" y="26908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1670"/>
            <p:cNvSpPr>
              <a:spLocks/>
            </p:cNvSpPr>
            <p:nvPr/>
          </p:nvSpPr>
          <p:spPr bwMode="auto">
            <a:xfrm>
              <a:off x="8521700" y="2690813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1671"/>
            <p:cNvSpPr>
              <a:spLocks/>
            </p:cNvSpPr>
            <p:nvPr/>
          </p:nvSpPr>
          <p:spPr bwMode="auto">
            <a:xfrm>
              <a:off x="8382000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1672"/>
            <p:cNvSpPr>
              <a:spLocks/>
            </p:cNvSpPr>
            <p:nvPr/>
          </p:nvSpPr>
          <p:spPr bwMode="auto">
            <a:xfrm>
              <a:off x="8451850" y="26193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1673"/>
            <p:cNvSpPr>
              <a:spLocks/>
            </p:cNvSpPr>
            <p:nvPr/>
          </p:nvSpPr>
          <p:spPr bwMode="auto">
            <a:xfrm>
              <a:off x="8521700" y="26193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1674"/>
            <p:cNvSpPr>
              <a:spLocks/>
            </p:cNvSpPr>
            <p:nvPr/>
          </p:nvSpPr>
          <p:spPr bwMode="auto">
            <a:xfrm>
              <a:off x="8664575" y="26908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1675"/>
            <p:cNvSpPr>
              <a:spLocks/>
            </p:cNvSpPr>
            <p:nvPr/>
          </p:nvSpPr>
          <p:spPr bwMode="auto">
            <a:xfrm>
              <a:off x="87344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1676"/>
            <p:cNvSpPr>
              <a:spLocks/>
            </p:cNvSpPr>
            <p:nvPr/>
          </p:nvSpPr>
          <p:spPr bwMode="auto">
            <a:xfrm>
              <a:off x="88042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1677"/>
            <p:cNvSpPr>
              <a:spLocks/>
            </p:cNvSpPr>
            <p:nvPr/>
          </p:nvSpPr>
          <p:spPr bwMode="auto">
            <a:xfrm>
              <a:off x="88741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1678"/>
            <p:cNvSpPr>
              <a:spLocks/>
            </p:cNvSpPr>
            <p:nvPr/>
          </p:nvSpPr>
          <p:spPr bwMode="auto">
            <a:xfrm>
              <a:off x="89439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1679"/>
            <p:cNvSpPr>
              <a:spLocks/>
            </p:cNvSpPr>
            <p:nvPr/>
          </p:nvSpPr>
          <p:spPr bwMode="auto">
            <a:xfrm>
              <a:off x="908367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1680"/>
            <p:cNvSpPr>
              <a:spLocks/>
            </p:cNvSpPr>
            <p:nvPr/>
          </p:nvSpPr>
          <p:spPr bwMode="auto">
            <a:xfrm>
              <a:off x="9153525" y="26908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1681"/>
            <p:cNvSpPr>
              <a:spLocks/>
            </p:cNvSpPr>
            <p:nvPr/>
          </p:nvSpPr>
          <p:spPr bwMode="auto">
            <a:xfrm>
              <a:off x="9150350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1682"/>
            <p:cNvSpPr>
              <a:spLocks/>
            </p:cNvSpPr>
            <p:nvPr/>
          </p:nvSpPr>
          <p:spPr bwMode="auto">
            <a:xfrm>
              <a:off x="9221788" y="27574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1683"/>
            <p:cNvSpPr>
              <a:spLocks/>
            </p:cNvSpPr>
            <p:nvPr/>
          </p:nvSpPr>
          <p:spPr bwMode="auto">
            <a:xfrm>
              <a:off x="9502775" y="24780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1684"/>
            <p:cNvSpPr>
              <a:spLocks/>
            </p:cNvSpPr>
            <p:nvPr/>
          </p:nvSpPr>
          <p:spPr bwMode="auto">
            <a:xfrm>
              <a:off x="9502775" y="261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1685"/>
            <p:cNvSpPr>
              <a:spLocks/>
            </p:cNvSpPr>
            <p:nvPr/>
          </p:nvSpPr>
          <p:spPr bwMode="auto">
            <a:xfrm>
              <a:off x="9436100" y="24780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1686"/>
            <p:cNvSpPr>
              <a:spLocks/>
            </p:cNvSpPr>
            <p:nvPr/>
          </p:nvSpPr>
          <p:spPr bwMode="auto">
            <a:xfrm>
              <a:off x="950277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1687"/>
            <p:cNvSpPr>
              <a:spLocks/>
            </p:cNvSpPr>
            <p:nvPr/>
          </p:nvSpPr>
          <p:spPr bwMode="auto">
            <a:xfrm>
              <a:off x="95011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1688"/>
            <p:cNvSpPr>
              <a:spLocks/>
            </p:cNvSpPr>
            <p:nvPr/>
          </p:nvSpPr>
          <p:spPr bwMode="auto">
            <a:xfrm>
              <a:off x="94376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1689"/>
            <p:cNvSpPr>
              <a:spLocks/>
            </p:cNvSpPr>
            <p:nvPr/>
          </p:nvSpPr>
          <p:spPr bwMode="auto">
            <a:xfrm>
              <a:off x="9361488" y="27574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1690"/>
            <p:cNvSpPr>
              <a:spLocks/>
            </p:cNvSpPr>
            <p:nvPr/>
          </p:nvSpPr>
          <p:spPr bwMode="auto">
            <a:xfrm>
              <a:off x="8664575" y="26193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1691"/>
            <p:cNvSpPr>
              <a:spLocks/>
            </p:cNvSpPr>
            <p:nvPr/>
          </p:nvSpPr>
          <p:spPr bwMode="auto">
            <a:xfrm>
              <a:off x="87344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1692"/>
            <p:cNvSpPr>
              <a:spLocks/>
            </p:cNvSpPr>
            <p:nvPr/>
          </p:nvSpPr>
          <p:spPr bwMode="auto">
            <a:xfrm>
              <a:off x="8594725" y="26908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1693"/>
            <p:cNvSpPr>
              <a:spLocks/>
            </p:cNvSpPr>
            <p:nvPr/>
          </p:nvSpPr>
          <p:spPr bwMode="auto">
            <a:xfrm>
              <a:off x="85947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1694"/>
            <p:cNvSpPr>
              <a:spLocks/>
            </p:cNvSpPr>
            <p:nvPr/>
          </p:nvSpPr>
          <p:spPr bwMode="auto">
            <a:xfrm>
              <a:off x="88042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1695"/>
            <p:cNvSpPr>
              <a:spLocks/>
            </p:cNvSpPr>
            <p:nvPr/>
          </p:nvSpPr>
          <p:spPr bwMode="auto">
            <a:xfrm>
              <a:off x="8874125" y="26193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1696"/>
            <p:cNvSpPr>
              <a:spLocks/>
            </p:cNvSpPr>
            <p:nvPr/>
          </p:nvSpPr>
          <p:spPr bwMode="auto">
            <a:xfrm>
              <a:off x="8943975" y="26193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6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1697"/>
            <p:cNvSpPr>
              <a:spLocks/>
            </p:cNvSpPr>
            <p:nvPr/>
          </p:nvSpPr>
          <p:spPr bwMode="auto">
            <a:xfrm>
              <a:off x="8382000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1698"/>
            <p:cNvSpPr>
              <a:spLocks/>
            </p:cNvSpPr>
            <p:nvPr/>
          </p:nvSpPr>
          <p:spPr bwMode="auto">
            <a:xfrm>
              <a:off x="8451850" y="28273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1699"/>
            <p:cNvSpPr>
              <a:spLocks/>
            </p:cNvSpPr>
            <p:nvPr/>
          </p:nvSpPr>
          <p:spPr bwMode="auto">
            <a:xfrm>
              <a:off x="8521700" y="28273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1700"/>
            <p:cNvSpPr>
              <a:spLocks/>
            </p:cNvSpPr>
            <p:nvPr/>
          </p:nvSpPr>
          <p:spPr bwMode="auto">
            <a:xfrm>
              <a:off x="8382000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1701"/>
            <p:cNvSpPr>
              <a:spLocks/>
            </p:cNvSpPr>
            <p:nvPr/>
          </p:nvSpPr>
          <p:spPr bwMode="auto">
            <a:xfrm>
              <a:off x="8451850" y="27574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1702"/>
            <p:cNvSpPr>
              <a:spLocks/>
            </p:cNvSpPr>
            <p:nvPr/>
          </p:nvSpPr>
          <p:spPr bwMode="auto">
            <a:xfrm>
              <a:off x="8521700" y="275748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1703"/>
            <p:cNvSpPr>
              <a:spLocks/>
            </p:cNvSpPr>
            <p:nvPr/>
          </p:nvSpPr>
          <p:spPr bwMode="auto">
            <a:xfrm>
              <a:off x="8664575" y="28273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1704"/>
            <p:cNvSpPr>
              <a:spLocks/>
            </p:cNvSpPr>
            <p:nvPr/>
          </p:nvSpPr>
          <p:spPr bwMode="auto">
            <a:xfrm>
              <a:off x="87344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1705"/>
            <p:cNvSpPr>
              <a:spLocks/>
            </p:cNvSpPr>
            <p:nvPr/>
          </p:nvSpPr>
          <p:spPr bwMode="auto">
            <a:xfrm>
              <a:off x="88042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1706"/>
            <p:cNvSpPr>
              <a:spLocks/>
            </p:cNvSpPr>
            <p:nvPr/>
          </p:nvSpPr>
          <p:spPr bwMode="auto">
            <a:xfrm>
              <a:off x="88741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1707"/>
            <p:cNvSpPr>
              <a:spLocks/>
            </p:cNvSpPr>
            <p:nvPr/>
          </p:nvSpPr>
          <p:spPr bwMode="auto">
            <a:xfrm>
              <a:off x="8943975" y="28273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1708"/>
            <p:cNvSpPr>
              <a:spLocks/>
            </p:cNvSpPr>
            <p:nvPr/>
          </p:nvSpPr>
          <p:spPr bwMode="auto">
            <a:xfrm>
              <a:off x="8664575" y="27574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1709"/>
            <p:cNvSpPr>
              <a:spLocks/>
            </p:cNvSpPr>
            <p:nvPr/>
          </p:nvSpPr>
          <p:spPr bwMode="auto">
            <a:xfrm>
              <a:off x="87344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1710"/>
            <p:cNvSpPr>
              <a:spLocks/>
            </p:cNvSpPr>
            <p:nvPr/>
          </p:nvSpPr>
          <p:spPr bwMode="auto">
            <a:xfrm>
              <a:off x="8594725" y="28273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1711"/>
            <p:cNvSpPr>
              <a:spLocks/>
            </p:cNvSpPr>
            <p:nvPr/>
          </p:nvSpPr>
          <p:spPr bwMode="auto">
            <a:xfrm>
              <a:off x="85947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1712"/>
            <p:cNvSpPr>
              <a:spLocks/>
            </p:cNvSpPr>
            <p:nvPr/>
          </p:nvSpPr>
          <p:spPr bwMode="auto">
            <a:xfrm>
              <a:off x="88042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1713"/>
            <p:cNvSpPr>
              <a:spLocks/>
            </p:cNvSpPr>
            <p:nvPr/>
          </p:nvSpPr>
          <p:spPr bwMode="auto">
            <a:xfrm>
              <a:off x="8874125" y="27574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1714"/>
            <p:cNvSpPr>
              <a:spLocks/>
            </p:cNvSpPr>
            <p:nvPr/>
          </p:nvSpPr>
          <p:spPr bwMode="auto">
            <a:xfrm>
              <a:off x="8943975" y="27574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1715"/>
            <p:cNvSpPr>
              <a:spLocks/>
            </p:cNvSpPr>
            <p:nvPr/>
          </p:nvSpPr>
          <p:spPr bwMode="auto">
            <a:xfrm>
              <a:off x="8382000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1716"/>
            <p:cNvSpPr>
              <a:spLocks/>
            </p:cNvSpPr>
            <p:nvPr/>
          </p:nvSpPr>
          <p:spPr bwMode="auto">
            <a:xfrm>
              <a:off x="8451850" y="29718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1717"/>
            <p:cNvSpPr>
              <a:spLocks/>
            </p:cNvSpPr>
            <p:nvPr/>
          </p:nvSpPr>
          <p:spPr bwMode="auto">
            <a:xfrm>
              <a:off x="8521700" y="29718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1718"/>
            <p:cNvSpPr>
              <a:spLocks/>
            </p:cNvSpPr>
            <p:nvPr/>
          </p:nvSpPr>
          <p:spPr bwMode="auto">
            <a:xfrm>
              <a:off x="8382000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1719"/>
            <p:cNvSpPr>
              <a:spLocks/>
            </p:cNvSpPr>
            <p:nvPr/>
          </p:nvSpPr>
          <p:spPr bwMode="auto">
            <a:xfrm>
              <a:off x="8451850" y="2901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1720"/>
            <p:cNvSpPr>
              <a:spLocks/>
            </p:cNvSpPr>
            <p:nvPr/>
          </p:nvSpPr>
          <p:spPr bwMode="auto">
            <a:xfrm>
              <a:off x="8521700" y="290195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1721"/>
            <p:cNvSpPr>
              <a:spLocks/>
            </p:cNvSpPr>
            <p:nvPr/>
          </p:nvSpPr>
          <p:spPr bwMode="auto">
            <a:xfrm>
              <a:off x="8664575" y="29718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1722"/>
            <p:cNvSpPr>
              <a:spLocks/>
            </p:cNvSpPr>
            <p:nvPr/>
          </p:nvSpPr>
          <p:spPr bwMode="auto">
            <a:xfrm>
              <a:off x="87344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1723"/>
            <p:cNvSpPr>
              <a:spLocks/>
            </p:cNvSpPr>
            <p:nvPr/>
          </p:nvSpPr>
          <p:spPr bwMode="auto">
            <a:xfrm>
              <a:off x="88042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1724"/>
            <p:cNvSpPr>
              <a:spLocks/>
            </p:cNvSpPr>
            <p:nvPr/>
          </p:nvSpPr>
          <p:spPr bwMode="auto">
            <a:xfrm>
              <a:off x="88741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1725"/>
            <p:cNvSpPr>
              <a:spLocks/>
            </p:cNvSpPr>
            <p:nvPr/>
          </p:nvSpPr>
          <p:spPr bwMode="auto">
            <a:xfrm>
              <a:off x="8943975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1726"/>
            <p:cNvSpPr>
              <a:spLocks/>
            </p:cNvSpPr>
            <p:nvPr/>
          </p:nvSpPr>
          <p:spPr bwMode="auto">
            <a:xfrm>
              <a:off x="8664575" y="2901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1727"/>
            <p:cNvSpPr>
              <a:spLocks/>
            </p:cNvSpPr>
            <p:nvPr/>
          </p:nvSpPr>
          <p:spPr bwMode="auto">
            <a:xfrm>
              <a:off x="87344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1728"/>
            <p:cNvSpPr>
              <a:spLocks/>
            </p:cNvSpPr>
            <p:nvPr/>
          </p:nvSpPr>
          <p:spPr bwMode="auto">
            <a:xfrm>
              <a:off x="8594725" y="29718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1729"/>
            <p:cNvSpPr>
              <a:spLocks/>
            </p:cNvSpPr>
            <p:nvPr/>
          </p:nvSpPr>
          <p:spPr bwMode="auto">
            <a:xfrm>
              <a:off x="85947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1730"/>
            <p:cNvSpPr>
              <a:spLocks/>
            </p:cNvSpPr>
            <p:nvPr/>
          </p:nvSpPr>
          <p:spPr bwMode="auto">
            <a:xfrm>
              <a:off x="88042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1731"/>
            <p:cNvSpPr>
              <a:spLocks/>
            </p:cNvSpPr>
            <p:nvPr/>
          </p:nvSpPr>
          <p:spPr bwMode="auto">
            <a:xfrm>
              <a:off x="8874125" y="2901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1732"/>
            <p:cNvSpPr>
              <a:spLocks/>
            </p:cNvSpPr>
            <p:nvPr/>
          </p:nvSpPr>
          <p:spPr bwMode="auto">
            <a:xfrm>
              <a:off x="8943975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1733"/>
            <p:cNvSpPr>
              <a:spLocks/>
            </p:cNvSpPr>
            <p:nvPr/>
          </p:nvSpPr>
          <p:spPr bwMode="auto">
            <a:xfrm>
              <a:off x="8382000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1734"/>
            <p:cNvSpPr>
              <a:spLocks/>
            </p:cNvSpPr>
            <p:nvPr/>
          </p:nvSpPr>
          <p:spPr bwMode="auto">
            <a:xfrm>
              <a:off x="8451850" y="31130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1735"/>
            <p:cNvSpPr>
              <a:spLocks/>
            </p:cNvSpPr>
            <p:nvPr/>
          </p:nvSpPr>
          <p:spPr bwMode="auto">
            <a:xfrm>
              <a:off x="8521700" y="31130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1736"/>
            <p:cNvSpPr>
              <a:spLocks/>
            </p:cNvSpPr>
            <p:nvPr/>
          </p:nvSpPr>
          <p:spPr bwMode="auto">
            <a:xfrm>
              <a:off x="83820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1737"/>
            <p:cNvSpPr>
              <a:spLocks/>
            </p:cNvSpPr>
            <p:nvPr/>
          </p:nvSpPr>
          <p:spPr bwMode="auto">
            <a:xfrm>
              <a:off x="8451850" y="30432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1738"/>
            <p:cNvSpPr>
              <a:spLocks/>
            </p:cNvSpPr>
            <p:nvPr/>
          </p:nvSpPr>
          <p:spPr bwMode="auto">
            <a:xfrm>
              <a:off x="8521700" y="30432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1739"/>
            <p:cNvSpPr>
              <a:spLocks/>
            </p:cNvSpPr>
            <p:nvPr/>
          </p:nvSpPr>
          <p:spPr bwMode="auto">
            <a:xfrm>
              <a:off x="8664575" y="31130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1740"/>
            <p:cNvSpPr>
              <a:spLocks/>
            </p:cNvSpPr>
            <p:nvPr/>
          </p:nvSpPr>
          <p:spPr bwMode="auto">
            <a:xfrm>
              <a:off x="87344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1741"/>
            <p:cNvSpPr>
              <a:spLocks/>
            </p:cNvSpPr>
            <p:nvPr/>
          </p:nvSpPr>
          <p:spPr bwMode="auto">
            <a:xfrm>
              <a:off x="88042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1742"/>
            <p:cNvSpPr>
              <a:spLocks/>
            </p:cNvSpPr>
            <p:nvPr/>
          </p:nvSpPr>
          <p:spPr bwMode="auto">
            <a:xfrm>
              <a:off x="88741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1743"/>
            <p:cNvSpPr>
              <a:spLocks/>
            </p:cNvSpPr>
            <p:nvPr/>
          </p:nvSpPr>
          <p:spPr bwMode="auto">
            <a:xfrm>
              <a:off x="8943975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1744"/>
            <p:cNvSpPr>
              <a:spLocks/>
            </p:cNvSpPr>
            <p:nvPr/>
          </p:nvSpPr>
          <p:spPr bwMode="auto">
            <a:xfrm>
              <a:off x="8664575" y="30432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1745"/>
            <p:cNvSpPr>
              <a:spLocks/>
            </p:cNvSpPr>
            <p:nvPr/>
          </p:nvSpPr>
          <p:spPr bwMode="auto">
            <a:xfrm>
              <a:off x="87344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1746"/>
            <p:cNvSpPr>
              <a:spLocks/>
            </p:cNvSpPr>
            <p:nvPr/>
          </p:nvSpPr>
          <p:spPr bwMode="auto">
            <a:xfrm>
              <a:off x="8594725" y="31130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1747"/>
            <p:cNvSpPr>
              <a:spLocks/>
            </p:cNvSpPr>
            <p:nvPr/>
          </p:nvSpPr>
          <p:spPr bwMode="auto">
            <a:xfrm>
              <a:off x="85947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1748"/>
            <p:cNvSpPr>
              <a:spLocks/>
            </p:cNvSpPr>
            <p:nvPr/>
          </p:nvSpPr>
          <p:spPr bwMode="auto">
            <a:xfrm>
              <a:off x="88042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1749"/>
            <p:cNvSpPr>
              <a:spLocks/>
            </p:cNvSpPr>
            <p:nvPr/>
          </p:nvSpPr>
          <p:spPr bwMode="auto">
            <a:xfrm>
              <a:off x="8874125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1750"/>
            <p:cNvSpPr>
              <a:spLocks/>
            </p:cNvSpPr>
            <p:nvPr/>
          </p:nvSpPr>
          <p:spPr bwMode="auto">
            <a:xfrm>
              <a:off x="8943975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1751"/>
            <p:cNvSpPr>
              <a:spLocks/>
            </p:cNvSpPr>
            <p:nvPr/>
          </p:nvSpPr>
          <p:spPr bwMode="auto">
            <a:xfrm>
              <a:off x="901223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1752"/>
            <p:cNvSpPr>
              <a:spLocks/>
            </p:cNvSpPr>
            <p:nvPr/>
          </p:nvSpPr>
          <p:spPr bwMode="auto">
            <a:xfrm>
              <a:off x="9069388" y="29718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1753"/>
            <p:cNvSpPr>
              <a:spLocks/>
            </p:cNvSpPr>
            <p:nvPr/>
          </p:nvSpPr>
          <p:spPr bwMode="auto">
            <a:xfrm>
              <a:off x="9102725" y="31829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1754"/>
            <p:cNvSpPr>
              <a:spLocks/>
            </p:cNvSpPr>
            <p:nvPr/>
          </p:nvSpPr>
          <p:spPr bwMode="auto">
            <a:xfrm>
              <a:off x="9153525" y="3384551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1755"/>
            <p:cNvSpPr>
              <a:spLocks/>
            </p:cNvSpPr>
            <p:nvPr/>
          </p:nvSpPr>
          <p:spPr bwMode="auto">
            <a:xfrm>
              <a:off x="9153525" y="3457576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1756"/>
            <p:cNvSpPr>
              <a:spLocks/>
            </p:cNvSpPr>
            <p:nvPr/>
          </p:nvSpPr>
          <p:spPr bwMode="auto">
            <a:xfrm>
              <a:off x="9220200" y="35321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1757"/>
            <p:cNvSpPr>
              <a:spLocks/>
            </p:cNvSpPr>
            <p:nvPr/>
          </p:nvSpPr>
          <p:spPr bwMode="auto">
            <a:xfrm>
              <a:off x="9293225" y="359410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1758"/>
            <p:cNvSpPr>
              <a:spLocks/>
            </p:cNvSpPr>
            <p:nvPr/>
          </p:nvSpPr>
          <p:spPr bwMode="auto">
            <a:xfrm>
              <a:off x="9234488" y="36639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1759"/>
            <p:cNvSpPr>
              <a:spLocks/>
            </p:cNvSpPr>
            <p:nvPr/>
          </p:nvSpPr>
          <p:spPr bwMode="auto">
            <a:xfrm>
              <a:off x="9082088" y="36639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1760"/>
            <p:cNvSpPr>
              <a:spLocks/>
            </p:cNvSpPr>
            <p:nvPr/>
          </p:nvSpPr>
          <p:spPr bwMode="auto">
            <a:xfrm>
              <a:off x="9291638" y="373538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1761"/>
            <p:cNvSpPr>
              <a:spLocks/>
            </p:cNvSpPr>
            <p:nvPr/>
          </p:nvSpPr>
          <p:spPr bwMode="auto">
            <a:xfrm>
              <a:off x="9351963" y="373538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1762"/>
            <p:cNvSpPr>
              <a:spLocks/>
            </p:cNvSpPr>
            <p:nvPr/>
          </p:nvSpPr>
          <p:spPr bwMode="auto">
            <a:xfrm>
              <a:off x="9012238" y="2901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1763"/>
            <p:cNvSpPr>
              <a:spLocks/>
            </p:cNvSpPr>
            <p:nvPr/>
          </p:nvSpPr>
          <p:spPr bwMode="auto">
            <a:xfrm>
              <a:off x="9012238" y="31130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1764"/>
            <p:cNvSpPr>
              <a:spLocks/>
            </p:cNvSpPr>
            <p:nvPr/>
          </p:nvSpPr>
          <p:spPr bwMode="auto">
            <a:xfrm>
              <a:off x="9012238" y="30432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1765"/>
            <p:cNvSpPr>
              <a:spLocks/>
            </p:cNvSpPr>
            <p:nvPr/>
          </p:nvSpPr>
          <p:spPr bwMode="auto">
            <a:xfrm>
              <a:off x="8382000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1766"/>
            <p:cNvSpPr>
              <a:spLocks/>
            </p:cNvSpPr>
            <p:nvPr/>
          </p:nvSpPr>
          <p:spPr bwMode="auto">
            <a:xfrm>
              <a:off x="8451850" y="32464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1767"/>
            <p:cNvSpPr>
              <a:spLocks/>
            </p:cNvSpPr>
            <p:nvPr/>
          </p:nvSpPr>
          <p:spPr bwMode="auto">
            <a:xfrm>
              <a:off x="8521700" y="3246438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1768"/>
            <p:cNvSpPr>
              <a:spLocks/>
            </p:cNvSpPr>
            <p:nvPr/>
          </p:nvSpPr>
          <p:spPr bwMode="auto">
            <a:xfrm>
              <a:off x="8382000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1769"/>
            <p:cNvSpPr>
              <a:spLocks/>
            </p:cNvSpPr>
            <p:nvPr/>
          </p:nvSpPr>
          <p:spPr bwMode="auto">
            <a:xfrm>
              <a:off x="8451850" y="31750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1770"/>
            <p:cNvSpPr>
              <a:spLocks/>
            </p:cNvSpPr>
            <p:nvPr/>
          </p:nvSpPr>
          <p:spPr bwMode="auto">
            <a:xfrm>
              <a:off x="8521700" y="31750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4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1771"/>
            <p:cNvSpPr>
              <a:spLocks/>
            </p:cNvSpPr>
            <p:nvPr/>
          </p:nvSpPr>
          <p:spPr bwMode="auto">
            <a:xfrm>
              <a:off x="8664575" y="32464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1772"/>
            <p:cNvSpPr>
              <a:spLocks/>
            </p:cNvSpPr>
            <p:nvPr/>
          </p:nvSpPr>
          <p:spPr bwMode="auto">
            <a:xfrm>
              <a:off x="87344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1773"/>
            <p:cNvSpPr>
              <a:spLocks/>
            </p:cNvSpPr>
            <p:nvPr/>
          </p:nvSpPr>
          <p:spPr bwMode="auto">
            <a:xfrm>
              <a:off x="8804275" y="3246438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1774"/>
            <p:cNvSpPr>
              <a:spLocks/>
            </p:cNvSpPr>
            <p:nvPr/>
          </p:nvSpPr>
          <p:spPr bwMode="auto">
            <a:xfrm>
              <a:off x="8664575" y="31750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3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1775"/>
            <p:cNvSpPr>
              <a:spLocks/>
            </p:cNvSpPr>
            <p:nvPr/>
          </p:nvSpPr>
          <p:spPr bwMode="auto">
            <a:xfrm>
              <a:off x="87344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1776"/>
            <p:cNvSpPr>
              <a:spLocks/>
            </p:cNvSpPr>
            <p:nvPr/>
          </p:nvSpPr>
          <p:spPr bwMode="auto">
            <a:xfrm>
              <a:off x="8594725" y="32464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1777"/>
            <p:cNvSpPr>
              <a:spLocks/>
            </p:cNvSpPr>
            <p:nvPr/>
          </p:nvSpPr>
          <p:spPr bwMode="auto">
            <a:xfrm>
              <a:off x="85947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1778"/>
            <p:cNvSpPr>
              <a:spLocks/>
            </p:cNvSpPr>
            <p:nvPr/>
          </p:nvSpPr>
          <p:spPr bwMode="auto">
            <a:xfrm>
              <a:off x="88042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1779"/>
            <p:cNvSpPr>
              <a:spLocks/>
            </p:cNvSpPr>
            <p:nvPr/>
          </p:nvSpPr>
          <p:spPr bwMode="auto">
            <a:xfrm>
              <a:off x="8874125" y="31750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1780"/>
            <p:cNvSpPr>
              <a:spLocks/>
            </p:cNvSpPr>
            <p:nvPr/>
          </p:nvSpPr>
          <p:spPr bwMode="auto">
            <a:xfrm>
              <a:off x="8943975" y="31750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1781"/>
            <p:cNvSpPr>
              <a:spLocks/>
            </p:cNvSpPr>
            <p:nvPr/>
          </p:nvSpPr>
          <p:spPr bwMode="auto">
            <a:xfrm>
              <a:off x="9288463" y="43640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1782"/>
            <p:cNvSpPr>
              <a:spLocks/>
            </p:cNvSpPr>
            <p:nvPr/>
          </p:nvSpPr>
          <p:spPr bwMode="auto">
            <a:xfrm>
              <a:off x="9429750" y="4000501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1783"/>
            <p:cNvSpPr>
              <a:spLocks/>
            </p:cNvSpPr>
            <p:nvPr/>
          </p:nvSpPr>
          <p:spPr bwMode="auto">
            <a:xfrm>
              <a:off x="9429750" y="39385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1784"/>
            <p:cNvSpPr>
              <a:spLocks/>
            </p:cNvSpPr>
            <p:nvPr/>
          </p:nvSpPr>
          <p:spPr bwMode="auto">
            <a:xfrm>
              <a:off x="9501188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1 w 155"/>
                <a:gd name="T23" fmla="*/ 145 h 155"/>
                <a:gd name="T24" fmla="*/ 28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5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1785"/>
            <p:cNvSpPr>
              <a:spLocks/>
            </p:cNvSpPr>
            <p:nvPr/>
          </p:nvSpPr>
          <p:spPr bwMode="auto">
            <a:xfrm>
              <a:off x="9571038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2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2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1786"/>
            <p:cNvSpPr>
              <a:spLocks/>
            </p:cNvSpPr>
            <p:nvPr/>
          </p:nvSpPr>
          <p:spPr bwMode="auto">
            <a:xfrm>
              <a:off x="9363075" y="45021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2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1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2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1787"/>
            <p:cNvSpPr>
              <a:spLocks/>
            </p:cNvSpPr>
            <p:nvPr/>
          </p:nvSpPr>
          <p:spPr bwMode="auto">
            <a:xfrm>
              <a:off x="9571038" y="44307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1788"/>
            <p:cNvSpPr>
              <a:spLocks/>
            </p:cNvSpPr>
            <p:nvPr/>
          </p:nvSpPr>
          <p:spPr bwMode="auto">
            <a:xfrm>
              <a:off x="9642475" y="44307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1789"/>
            <p:cNvSpPr>
              <a:spLocks/>
            </p:cNvSpPr>
            <p:nvPr/>
          </p:nvSpPr>
          <p:spPr bwMode="auto">
            <a:xfrm>
              <a:off x="9288463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1790"/>
            <p:cNvSpPr>
              <a:spLocks/>
            </p:cNvSpPr>
            <p:nvPr/>
          </p:nvSpPr>
          <p:spPr bwMode="auto">
            <a:xfrm>
              <a:off x="9288463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1791"/>
            <p:cNvSpPr>
              <a:spLocks/>
            </p:cNvSpPr>
            <p:nvPr/>
          </p:nvSpPr>
          <p:spPr bwMode="auto">
            <a:xfrm>
              <a:off x="9432925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1792"/>
            <p:cNvSpPr>
              <a:spLocks/>
            </p:cNvSpPr>
            <p:nvPr/>
          </p:nvSpPr>
          <p:spPr bwMode="auto">
            <a:xfrm>
              <a:off x="95011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1793"/>
            <p:cNvSpPr>
              <a:spLocks/>
            </p:cNvSpPr>
            <p:nvPr/>
          </p:nvSpPr>
          <p:spPr bwMode="auto">
            <a:xfrm>
              <a:off x="9571038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1794"/>
            <p:cNvSpPr>
              <a:spLocks/>
            </p:cNvSpPr>
            <p:nvPr/>
          </p:nvSpPr>
          <p:spPr bwMode="auto">
            <a:xfrm>
              <a:off x="96424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1795"/>
            <p:cNvSpPr>
              <a:spLocks/>
            </p:cNvSpPr>
            <p:nvPr/>
          </p:nvSpPr>
          <p:spPr bwMode="auto">
            <a:xfrm>
              <a:off x="9712325" y="4081463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1796"/>
            <p:cNvSpPr>
              <a:spLocks/>
            </p:cNvSpPr>
            <p:nvPr/>
          </p:nvSpPr>
          <p:spPr bwMode="auto">
            <a:xfrm>
              <a:off x="9572625" y="408146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1797"/>
            <p:cNvSpPr>
              <a:spLocks/>
            </p:cNvSpPr>
            <p:nvPr/>
          </p:nvSpPr>
          <p:spPr bwMode="auto">
            <a:xfrm>
              <a:off x="9432925" y="45751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1798"/>
            <p:cNvSpPr>
              <a:spLocks/>
            </p:cNvSpPr>
            <p:nvPr/>
          </p:nvSpPr>
          <p:spPr bwMode="auto">
            <a:xfrm>
              <a:off x="9501188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1799"/>
            <p:cNvSpPr>
              <a:spLocks/>
            </p:cNvSpPr>
            <p:nvPr/>
          </p:nvSpPr>
          <p:spPr bwMode="auto">
            <a:xfrm>
              <a:off x="9363075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1800"/>
            <p:cNvSpPr>
              <a:spLocks/>
            </p:cNvSpPr>
            <p:nvPr/>
          </p:nvSpPr>
          <p:spPr bwMode="auto">
            <a:xfrm>
              <a:off x="93630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1801"/>
            <p:cNvSpPr>
              <a:spLocks/>
            </p:cNvSpPr>
            <p:nvPr/>
          </p:nvSpPr>
          <p:spPr bwMode="auto">
            <a:xfrm>
              <a:off x="9571038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1802"/>
            <p:cNvSpPr>
              <a:spLocks/>
            </p:cNvSpPr>
            <p:nvPr/>
          </p:nvSpPr>
          <p:spPr bwMode="auto">
            <a:xfrm>
              <a:off x="9642475" y="45751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1803"/>
            <p:cNvSpPr>
              <a:spLocks/>
            </p:cNvSpPr>
            <p:nvPr/>
          </p:nvSpPr>
          <p:spPr bwMode="auto">
            <a:xfrm>
              <a:off x="9288463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1804"/>
            <p:cNvSpPr>
              <a:spLocks/>
            </p:cNvSpPr>
            <p:nvPr/>
          </p:nvSpPr>
          <p:spPr bwMode="auto">
            <a:xfrm>
              <a:off x="9288463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1805"/>
            <p:cNvSpPr>
              <a:spLocks/>
            </p:cNvSpPr>
            <p:nvPr/>
          </p:nvSpPr>
          <p:spPr bwMode="auto">
            <a:xfrm>
              <a:off x="9432925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1806"/>
            <p:cNvSpPr>
              <a:spLocks/>
            </p:cNvSpPr>
            <p:nvPr/>
          </p:nvSpPr>
          <p:spPr bwMode="auto">
            <a:xfrm>
              <a:off x="95011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1807"/>
            <p:cNvSpPr>
              <a:spLocks/>
            </p:cNvSpPr>
            <p:nvPr/>
          </p:nvSpPr>
          <p:spPr bwMode="auto">
            <a:xfrm>
              <a:off x="95710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1808"/>
            <p:cNvSpPr>
              <a:spLocks/>
            </p:cNvSpPr>
            <p:nvPr/>
          </p:nvSpPr>
          <p:spPr bwMode="auto">
            <a:xfrm>
              <a:off x="96424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1809"/>
            <p:cNvSpPr>
              <a:spLocks/>
            </p:cNvSpPr>
            <p:nvPr/>
          </p:nvSpPr>
          <p:spPr bwMode="auto">
            <a:xfrm>
              <a:off x="9432925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1810"/>
            <p:cNvSpPr>
              <a:spLocks/>
            </p:cNvSpPr>
            <p:nvPr/>
          </p:nvSpPr>
          <p:spPr bwMode="auto">
            <a:xfrm>
              <a:off x="95011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1811"/>
            <p:cNvSpPr>
              <a:spLocks/>
            </p:cNvSpPr>
            <p:nvPr/>
          </p:nvSpPr>
          <p:spPr bwMode="auto">
            <a:xfrm>
              <a:off x="9363075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1812"/>
            <p:cNvSpPr>
              <a:spLocks/>
            </p:cNvSpPr>
            <p:nvPr/>
          </p:nvSpPr>
          <p:spPr bwMode="auto">
            <a:xfrm>
              <a:off x="93630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814"/>
            <p:cNvSpPr>
              <a:spLocks/>
            </p:cNvSpPr>
            <p:nvPr/>
          </p:nvSpPr>
          <p:spPr bwMode="auto">
            <a:xfrm>
              <a:off x="9571038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815"/>
            <p:cNvSpPr>
              <a:spLocks/>
            </p:cNvSpPr>
            <p:nvPr/>
          </p:nvSpPr>
          <p:spPr bwMode="auto">
            <a:xfrm>
              <a:off x="9642475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816"/>
            <p:cNvSpPr>
              <a:spLocks/>
            </p:cNvSpPr>
            <p:nvPr/>
          </p:nvSpPr>
          <p:spPr bwMode="auto">
            <a:xfrm>
              <a:off x="9712325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817"/>
            <p:cNvSpPr>
              <a:spLocks/>
            </p:cNvSpPr>
            <p:nvPr/>
          </p:nvSpPr>
          <p:spPr bwMode="auto">
            <a:xfrm>
              <a:off x="96408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818"/>
            <p:cNvSpPr>
              <a:spLocks/>
            </p:cNvSpPr>
            <p:nvPr/>
          </p:nvSpPr>
          <p:spPr bwMode="auto">
            <a:xfrm>
              <a:off x="9288463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819"/>
            <p:cNvSpPr>
              <a:spLocks/>
            </p:cNvSpPr>
            <p:nvPr/>
          </p:nvSpPr>
          <p:spPr bwMode="auto">
            <a:xfrm>
              <a:off x="9288463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820"/>
            <p:cNvSpPr>
              <a:spLocks/>
            </p:cNvSpPr>
            <p:nvPr/>
          </p:nvSpPr>
          <p:spPr bwMode="auto">
            <a:xfrm>
              <a:off x="9432925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821"/>
            <p:cNvSpPr>
              <a:spLocks/>
            </p:cNvSpPr>
            <p:nvPr/>
          </p:nvSpPr>
          <p:spPr bwMode="auto">
            <a:xfrm>
              <a:off x="9501188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822"/>
            <p:cNvSpPr>
              <a:spLocks/>
            </p:cNvSpPr>
            <p:nvPr/>
          </p:nvSpPr>
          <p:spPr bwMode="auto">
            <a:xfrm>
              <a:off x="95710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823"/>
            <p:cNvSpPr>
              <a:spLocks/>
            </p:cNvSpPr>
            <p:nvPr/>
          </p:nvSpPr>
          <p:spPr bwMode="auto">
            <a:xfrm>
              <a:off x="9432925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824"/>
            <p:cNvSpPr>
              <a:spLocks/>
            </p:cNvSpPr>
            <p:nvPr/>
          </p:nvSpPr>
          <p:spPr bwMode="auto">
            <a:xfrm>
              <a:off x="95011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1 w 155"/>
                <a:gd name="T23" fmla="*/ 145 h 154"/>
                <a:gd name="T24" fmla="*/ 28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3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825"/>
            <p:cNvSpPr>
              <a:spLocks/>
            </p:cNvSpPr>
            <p:nvPr/>
          </p:nvSpPr>
          <p:spPr bwMode="auto">
            <a:xfrm>
              <a:off x="9363075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826"/>
            <p:cNvSpPr>
              <a:spLocks/>
            </p:cNvSpPr>
            <p:nvPr/>
          </p:nvSpPr>
          <p:spPr bwMode="auto">
            <a:xfrm>
              <a:off x="93630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827"/>
            <p:cNvSpPr>
              <a:spLocks/>
            </p:cNvSpPr>
            <p:nvPr/>
          </p:nvSpPr>
          <p:spPr bwMode="auto">
            <a:xfrm>
              <a:off x="95710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828"/>
            <p:cNvSpPr>
              <a:spLocks/>
            </p:cNvSpPr>
            <p:nvPr/>
          </p:nvSpPr>
          <p:spPr bwMode="auto">
            <a:xfrm>
              <a:off x="9642475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829"/>
            <p:cNvSpPr>
              <a:spLocks/>
            </p:cNvSpPr>
            <p:nvPr/>
          </p:nvSpPr>
          <p:spPr bwMode="auto">
            <a:xfrm>
              <a:off x="9288463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830"/>
            <p:cNvSpPr>
              <a:spLocks/>
            </p:cNvSpPr>
            <p:nvPr/>
          </p:nvSpPr>
          <p:spPr bwMode="auto">
            <a:xfrm>
              <a:off x="94329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831"/>
            <p:cNvSpPr>
              <a:spLocks/>
            </p:cNvSpPr>
            <p:nvPr/>
          </p:nvSpPr>
          <p:spPr bwMode="auto">
            <a:xfrm>
              <a:off x="9501188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8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832"/>
            <p:cNvSpPr>
              <a:spLocks/>
            </p:cNvSpPr>
            <p:nvPr/>
          </p:nvSpPr>
          <p:spPr bwMode="auto">
            <a:xfrm>
              <a:off x="95710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833"/>
            <p:cNvSpPr>
              <a:spLocks/>
            </p:cNvSpPr>
            <p:nvPr/>
          </p:nvSpPr>
          <p:spPr bwMode="auto">
            <a:xfrm>
              <a:off x="96424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834"/>
            <p:cNvSpPr>
              <a:spLocks/>
            </p:cNvSpPr>
            <p:nvPr/>
          </p:nvSpPr>
          <p:spPr bwMode="auto">
            <a:xfrm>
              <a:off x="9712325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835"/>
            <p:cNvSpPr>
              <a:spLocks/>
            </p:cNvSpPr>
            <p:nvPr/>
          </p:nvSpPr>
          <p:spPr bwMode="auto">
            <a:xfrm>
              <a:off x="93630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836"/>
            <p:cNvSpPr>
              <a:spLocks/>
            </p:cNvSpPr>
            <p:nvPr/>
          </p:nvSpPr>
          <p:spPr bwMode="auto">
            <a:xfrm>
              <a:off x="9288463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837"/>
            <p:cNvSpPr>
              <a:spLocks/>
            </p:cNvSpPr>
            <p:nvPr/>
          </p:nvSpPr>
          <p:spPr bwMode="auto">
            <a:xfrm>
              <a:off x="9288463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838"/>
            <p:cNvSpPr>
              <a:spLocks/>
            </p:cNvSpPr>
            <p:nvPr/>
          </p:nvSpPr>
          <p:spPr bwMode="auto">
            <a:xfrm>
              <a:off x="9223375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839"/>
            <p:cNvSpPr>
              <a:spLocks/>
            </p:cNvSpPr>
            <p:nvPr/>
          </p:nvSpPr>
          <p:spPr bwMode="auto">
            <a:xfrm>
              <a:off x="9223375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840"/>
            <p:cNvSpPr>
              <a:spLocks/>
            </p:cNvSpPr>
            <p:nvPr/>
          </p:nvSpPr>
          <p:spPr bwMode="auto">
            <a:xfrm>
              <a:off x="9223375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841"/>
            <p:cNvSpPr>
              <a:spLocks/>
            </p:cNvSpPr>
            <p:nvPr/>
          </p:nvSpPr>
          <p:spPr bwMode="auto">
            <a:xfrm>
              <a:off x="9223375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842"/>
            <p:cNvSpPr>
              <a:spLocks/>
            </p:cNvSpPr>
            <p:nvPr/>
          </p:nvSpPr>
          <p:spPr bwMode="auto">
            <a:xfrm>
              <a:off x="9223375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843"/>
            <p:cNvSpPr>
              <a:spLocks/>
            </p:cNvSpPr>
            <p:nvPr/>
          </p:nvSpPr>
          <p:spPr bwMode="auto">
            <a:xfrm>
              <a:off x="9223375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844"/>
            <p:cNvSpPr>
              <a:spLocks/>
            </p:cNvSpPr>
            <p:nvPr/>
          </p:nvSpPr>
          <p:spPr bwMode="auto">
            <a:xfrm>
              <a:off x="9223375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845"/>
            <p:cNvSpPr>
              <a:spLocks/>
            </p:cNvSpPr>
            <p:nvPr/>
          </p:nvSpPr>
          <p:spPr bwMode="auto">
            <a:xfrm>
              <a:off x="9223375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846"/>
            <p:cNvSpPr>
              <a:spLocks/>
            </p:cNvSpPr>
            <p:nvPr/>
          </p:nvSpPr>
          <p:spPr bwMode="auto">
            <a:xfrm>
              <a:off x="91503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847"/>
            <p:cNvSpPr>
              <a:spLocks/>
            </p:cNvSpPr>
            <p:nvPr/>
          </p:nvSpPr>
          <p:spPr bwMode="auto">
            <a:xfrm>
              <a:off x="91503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848"/>
            <p:cNvSpPr>
              <a:spLocks/>
            </p:cNvSpPr>
            <p:nvPr/>
          </p:nvSpPr>
          <p:spPr bwMode="auto">
            <a:xfrm>
              <a:off x="91503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849"/>
            <p:cNvSpPr>
              <a:spLocks/>
            </p:cNvSpPr>
            <p:nvPr/>
          </p:nvSpPr>
          <p:spPr bwMode="auto">
            <a:xfrm>
              <a:off x="91503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850"/>
            <p:cNvSpPr>
              <a:spLocks/>
            </p:cNvSpPr>
            <p:nvPr/>
          </p:nvSpPr>
          <p:spPr bwMode="auto">
            <a:xfrm>
              <a:off x="91503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851"/>
            <p:cNvSpPr>
              <a:spLocks/>
            </p:cNvSpPr>
            <p:nvPr/>
          </p:nvSpPr>
          <p:spPr bwMode="auto">
            <a:xfrm>
              <a:off x="91503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852"/>
            <p:cNvSpPr>
              <a:spLocks/>
            </p:cNvSpPr>
            <p:nvPr/>
          </p:nvSpPr>
          <p:spPr bwMode="auto">
            <a:xfrm>
              <a:off x="91503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853"/>
            <p:cNvSpPr>
              <a:spLocks/>
            </p:cNvSpPr>
            <p:nvPr/>
          </p:nvSpPr>
          <p:spPr bwMode="auto">
            <a:xfrm>
              <a:off x="908050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54"/>
            <p:cNvSpPr>
              <a:spLocks/>
            </p:cNvSpPr>
            <p:nvPr/>
          </p:nvSpPr>
          <p:spPr bwMode="auto">
            <a:xfrm>
              <a:off x="908050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55"/>
            <p:cNvSpPr>
              <a:spLocks/>
            </p:cNvSpPr>
            <p:nvPr/>
          </p:nvSpPr>
          <p:spPr bwMode="auto">
            <a:xfrm>
              <a:off x="908050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56"/>
            <p:cNvSpPr>
              <a:spLocks/>
            </p:cNvSpPr>
            <p:nvPr/>
          </p:nvSpPr>
          <p:spPr bwMode="auto">
            <a:xfrm>
              <a:off x="908050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57"/>
            <p:cNvSpPr>
              <a:spLocks/>
            </p:cNvSpPr>
            <p:nvPr/>
          </p:nvSpPr>
          <p:spPr bwMode="auto">
            <a:xfrm>
              <a:off x="908050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58"/>
            <p:cNvSpPr>
              <a:spLocks/>
            </p:cNvSpPr>
            <p:nvPr/>
          </p:nvSpPr>
          <p:spPr bwMode="auto">
            <a:xfrm>
              <a:off x="908050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9"/>
            <p:cNvSpPr>
              <a:spLocks/>
            </p:cNvSpPr>
            <p:nvPr/>
          </p:nvSpPr>
          <p:spPr bwMode="auto">
            <a:xfrm>
              <a:off x="908050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0"/>
            <p:cNvSpPr>
              <a:spLocks/>
            </p:cNvSpPr>
            <p:nvPr/>
          </p:nvSpPr>
          <p:spPr bwMode="auto">
            <a:xfrm>
              <a:off x="9012238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61"/>
            <p:cNvSpPr>
              <a:spLocks/>
            </p:cNvSpPr>
            <p:nvPr/>
          </p:nvSpPr>
          <p:spPr bwMode="auto">
            <a:xfrm>
              <a:off x="9012238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62"/>
            <p:cNvSpPr>
              <a:spLocks/>
            </p:cNvSpPr>
            <p:nvPr/>
          </p:nvSpPr>
          <p:spPr bwMode="auto">
            <a:xfrm>
              <a:off x="9012238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63"/>
            <p:cNvSpPr>
              <a:spLocks/>
            </p:cNvSpPr>
            <p:nvPr/>
          </p:nvSpPr>
          <p:spPr bwMode="auto">
            <a:xfrm>
              <a:off x="9012238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864"/>
            <p:cNvSpPr>
              <a:spLocks/>
            </p:cNvSpPr>
            <p:nvPr/>
          </p:nvSpPr>
          <p:spPr bwMode="auto">
            <a:xfrm>
              <a:off x="90122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865"/>
            <p:cNvSpPr>
              <a:spLocks/>
            </p:cNvSpPr>
            <p:nvPr/>
          </p:nvSpPr>
          <p:spPr bwMode="auto">
            <a:xfrm>
              <a:off x="90122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866"/>
            <p:cNvSpPr>
              <a:spLocks/>
            </p:cNvSpPr>
            <p:nvPr/>
          </p:nvSpPr>
          <p:spPr bwMode="auto">
            <a:xfrm>
              <a:off x="894238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867"/>
            <p:cNvSpPr>
              <a:spLocks/>
            </p:cNvSpPr>
            <p:nvPr/>
          </p:nvSpPr>
          <p:spPr bwMode="auto">
            <a:xfrm>
              <a:off x="894238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868"/>
            <p:cNvSpPr>
              <a:spLocks/>
            </p:cNvSpPr>
            <p:nvPr/>
          </p:nvSpPr>
          <p:spPr bwMode="auto">
            <a:xfrm>
              <a:off x="894238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869"/>
            <p:cNvSpPr>
              <a:spLocks/>
            </p:cNvSpPr>
            <p:nvPr/>
          </p:nvSpPr>
          <p:spPr bwMode="auto">
            <a:xfrm>
              <a:off x="8942388" y="49926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870"/>
            <p:cNvSpPr>
              <a:spLocks/>
            </p:cNvSpPr>
            <p:nvPr/>
          </p:nvSpPr>
          <p:spPr bwMode="auto">
            <a:xfrm>
              <a:off x="8942388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871"/>
            <p:cNvSpPr>
              <a:spLocks/>
            </p:cNvSpPr>
            <p:nvPr/>
          </p:nvSpPr>
          <p:spPr bwMode="auto">
            <a:xfrm>
              <a:off x="8942388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872"/>
            <p:cNvSpPr>
              <a:spLocks/>
            </p:cNvSpPr>
            <p:nvPr/>
          </p:nvSpPr>
          <p:spPr bwMode="auto">
            <a:xfrm>
              <a:off x="88709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873"/>
            <p:cNvSpPr>
              <a:spLocks/>
            </p:cNvSpPr>
            <p:nvPr/>
          </p:nvSpPr>
          <p:spPr bwMode="auto">
            <a:xfrm>
              <a:off x="88709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874"/>
            <p:cNvSpPr>
              <a:spLocks/>
            </p:cNvSpPr>
            <p:nvPr/>
          </p:nvSpPr>
          <p:spPr bwMode="auto">
            <a:xfrm>
              <a:off x="88709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875"/>
            <p:cNvSpPr>
              <a:spLocks/>
            </p:cNvSpPr>
            <p:nvPr/>
          </p:nvSpPr>
          <p:spPr bwMode="auto">
            <a:xfrm>
              <a:off x="88709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1876"/>
            <p:cNvSpPr>
              <a:spLocks/>
            </p:cNvSpPr>
            <p:nvPr/>
          </p:nvSpPr>
          <p:spPr bwMode="auto">
            <a:xfrm>
              <a:off x="88709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1877"/>
            <p:cNvSpPr>
              <a:spLocks/>
            </p:cNvSpPr>
            <p:nvPr/>
          </p:nvSpPr>
          <p:spPr bwMode="auto">
            <a:xfrm>
              <a:off x="9012238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878"/>
            <p:cNvSpPr>
              <a:spLocks/>
            </p:cNvSpPr>
            <p:nvPr/>
          </p:nvSpPr>
          <p:spPr bwMode="auto">
            <a:xfrm>
              <a:off x="8942388" y="520382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1879"/>
            <p:cNvSpPr>
              <a:spLocks/>
            </p:cNvSpPr>
            <p:nvPr/>
          </p:nvSpPr>
          <p:spPr bwMode="auto">
            <a:xfrm>
              <a:off x="8870950" y="520382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1880"/>
            <p:cNvSpPr>
              <a:spLocks/>
            </p:cNvSpPr>
            <p:nvPr/>
          </p:nvSpPr>
          <p:spPr bwMode="auto">
            <a:xfrm>
              <a:off x="94329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881"/>
            <p:cNvSpPr>
              <a:spLocks/>
            </p:cNvSpPr>
            <p:nvPr/>
          </p:nvSpPr>
          <p:spPr bwMode="auto">
            <a:xfrm>
              <a:off x="9501188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6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882"/>
            <p:cNvSpPr>
              <a:spLocks/>
            </p:cNvSpPr>
            <p:nvPr/>
          </p:nvSpPr>
          <p:spPr bwMode="auto">
            <a:xfrm>
              <a:off x="9571038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883"/>
            <p:cNvSpPr>
              <a:spLocks/>
            </p:cNvSpPr>
            <p:nvPr/>
          </p:nvSpPr>
          <p:spPr bwMode="auto">
            <a:xfrm>
              <a:off x="96424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884"/>
            <p:cNvSpPr>
              <a:spLocks/>
            </p:cNvSpPr>
            <p:nvPr/>
          </p:nvSpPr>
          <p:spPr bwMode="auto">
            <a:xfrm>
              <a:off x="9712325" y="51308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885"/>
            <p:cNvSpPr>
              <a:spLocks/>
            </p:cNvSpPr>
            <p:nvPr/>
          </p:nvSpPr>
          <p:spPr bwMode="auto">
            <a:xfrm>
              <a:off x="94329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886"/>
            <p:cNvSpPr>
              <a:spLocks/>
            </p:cNvSpPr>
            <p:nvPr/>
          </p:nvSpPr>
          <p:spPr bwMode="auto">
            <a:xfrm>
              <a:off x="9501188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1 w 155"/>
                <a:gd name="T23" fmla="*/ 144 h 155"/>
                <a:gd name="T24" fmla="*/ 28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887"/>
            <p:cNvSpPr>
              <a:spLocks/>
            </p:cNvSpPr>
            <p:nvPr/>
          </p:nvSpPr>
          <p:spPr bwMode="auto">
            <a:xfrm>
              <a:off x="93630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888"/>
            <p:cNvSpPr>
              <a:spLocks/>
            </p:cNvSpPr>
            <p:nvPr/>
          </p:nvSpPr>
          <p:spPr bwMode="auto">
            <a:xfrm>
              <a:off x="93630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889"/>
            <p:cNvSpPr>
              <a:spLocks/>
            </p:cNvSpPr>
            <p:nvPr/>
          </p:nvSpPr>
          <p:spPr bwMode="auto">
            <a:xfrm>
              <a:off x="9571038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890"/>
            <p:cNvSpPr>
              <a:spLocks/>
            </p:cNvSpPr>
            <p:nvPr/>
          </p:nvSpPr>
          <p:spPr bwMode="auto">
            <a:xfrm>
              <a:off x="96424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891"/>
            <p:cNvSpPr>
              <a:spLocks/>
            </p:cNvSpPr>
            <p:nvPr/>
          </p:nvSpPr>
          <p:spPr bwMode="auto">
            <a:xfrm>
              <a:off x="9712325" y="506095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892"/>
            <p:cNvSpPr>
              <a:spLocks/>
            </p:cNvSpPr>
            <p:nvPr/>
          </p:nvSpPr>
          <p:spPr bwMode="auto">
            <a:xfrm>
              <a:off x="9571038" y="52752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893"/>
            <p:cNvSpPr>
              <a:spLocks/>
            </p:cNvSpPr>
            <p:nvPr/>
          </p:nvSpPr>
          <p:spPr bwMode="auto">
            <a:xfrm>
              <a:off x="96424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894"/>
            <p:cNvSpPr>
              <a:spLocks/>
            </p:cNvSpPr>
            <p:nvPr/>
          </p:nvSpPr>
          <p:spPr bwMode="auto">
            <a:xfrm>
              <a:off x="9712325" y="52752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895"/>
            <p:cNvSpPr>
              <a:spLocks/>
            </p:cNvSpPr>
            <p:nvPr/>
          </p:nvSpPr>
          <p:spPr bwMode="auto">
            <a:xfrm>
              <a:off x="94329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896"/>
            <p:cNvSpPr>
              <a:spLocks/>
            </p:cNvSpPr>
            <p:nvPr/>
          </p:nvSpPr>
          <p:spPr bwMode="auto">
            <a:xfrm>
              <a:off x="9571038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897"/>
            <p:cNvSpPr>
              <a:spLocks/>
            </p:cNvSpPr>
            <p:nvPr/>
          </p:nvSpPr>
          <p:spPr bwMode="auto">
            <a:xfrm>
              <a:off x="96424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898"/>
            <p:cNvSpPr>
              <a:spLocks/>
            </p:cNvSpPr>
            <p:nvPr/>
          </p:nvSpPr>
          <p:spPr bwMode="auto">
            <a:xfrm>
              <a:off x="9712325" y="5205413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899"/>
            <p:cNvSpPr>
              <a:spLocks/>
            </p:cNvSpPr>
            <p:nvPr/>
          </p:nvSpPr>
          <p:spPr bwMode="auto">
            <a:xfrm>
              <a:off x="9571038" y="5345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900"/>
            <p:cNvSpPr>
              <a:spLocks/>
            </p:cNvSpPr>
            <p:nvPr/>
          </p:nvSpPr>
          <p:spPr bwMode="auto">
            <a:xfrm>
              <a:off x="96424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1901"/>
            <p:cNvSpPr>
              <a:spLocks/>
            </p:cNvSpPr>
            <p:nvPr/>
          </p:nvSpPr>
          <p:spPr bwMode="auto">
            <a:xfrm>
              <a:off x="9712325" y="53451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1902"/>
            <p:cNvSpPr>
              <a:spLocks/>
            </p:cNvSpPr>
            <p:nvPr/>
          </p:nvSpPr>
          <p:spPr bwMode="auto">
            <a:xfrm>
              <a:off x="9642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903"/>
            <p:cNvSpPr>
              <a:spLocks/>
            </p:cNvSpPr>
            <p:nvPr/>
          </p:nvSpPr>
          <p:spPr bwMode="auto">
            <a:xfrm>
              <a:off x="10064750" y="436403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904"/>
            <p:cNvSpPr>
              <a:spLocks/>
            </p:cNvSpPr>
            <p:nvPr/>
          </p:nvSpPr>
          <p:spPr bwMode="auto">
            <a:xfrm>
              <a:off x="10136188" y="436403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905"/>
            <p:cNvSpPr>
              <a:spLocks/>
            </p:cNvSpPr>
            <p:nvPr/>
          </p:nvSpPr>
          <p:spPr bwMode="auto">
            <a:xfrm>
              <a:off x="9925050" y="45021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2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2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2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906"/>
            <p:cNvSpPr>
              <a:spLocks/>
            </p:cNvSpPr>
            <p:nvPr/>
          </p:nvSpPr>
          <p:spPr bwMode="auto">
            <a:xfrm>
              <a:off x="9856788" y="45021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2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1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2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2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907"/>
            <p:cNvSpPr>
              <a:spLocks/>
            </p:cNvSpPr>
            <p:nvPr/>
          </p:nvSpPr>
          <p:spPr bwMode="auto">
            <a:xfrm>
              <a:off x="9856788" y="44307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1908"/>
            <p:cNvSpPr>
              <a:spLocks/>
            </p:cNvSpPr>
            <p:nvPr/>
          </p:nvSpPr>
          <p:spPr bwMode="auto">
            <a:xfrm>
              <a:off x="9782175" y="4081463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1909"/>
            <p:cNvSpPr>
              <a:spLocks/>
            </p:cNvSpPr>
            <p:nvPr/>
          </p:nvSpPr>
          <p:spPr bwMode="auto">
            <a:xfrm>
              <a:off x="9925050" y="4646613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910"/>
            <p:cNvSpPr>
              <a:spLocks/>
            </p:cNvSpPr>
            <p:nvPr/>
          </p:nvSpPr>
          <p:spPr bwMode="auto">
            <a:xfrm>
              <a:off x="9925050" y="45751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911"/>
            <p:cNvSpPr>
              <a:spLocks/>
            </p:cNvSpPr>
            <p:nvPr/>
          </p:nvSpPr>
          <p:spPr bwMode="auto">
            <a:xfrm>
              <a:off x="9856788" y="46466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912"/>
            <p:cNvSpPr>
              <a:spLocks/>
            </p:cNvSpPr>
            <p:nvPr/>
          </p:nvSpPr>
          <p:spPr bwMode="auto">
            <a:xfrm>
              <a:off x="9856788" y="45751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913"/>
            <p:cNvSpPr>
              <a:spLocks/>
            </p:cNvSpPr>
            <p:nvPr/>
          </p:nvSpPr>
          <p:spPr bwMode="auto">
            <a:xfrm>
              <a:off x="978217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914"/>
            <p:cNvSpPr>
              <a:spLocks/>
            </p:cNvSpPr>
            <p:nvPr/>
          </p:nvSpPr>
          <p:spPr bwMode="auto">
            <a:xfrm>
              <a:off x="9782175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915"/>
            <p:cNvSpPr>
              <a:spLocks/>
            </p:cNvSpPr>
            <p:nvPr/>
          </p:nvSpPr>
          <p:spPr bwMode="auto">
            <a:xfrm>
              <a:off x="9925050" y="47863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916"/>
            <p:cNvSpPr>
              <a:spLocks/>
            </p:cNvSpPr>
            <p:nvPr/>
          </p:nvSpPr>
          <p:spPr bwMode="auto">
            <a:xfrm>
              <a:off x="9994900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917"/>
            <p:cNvSpPr>
              <a:spLocks/>
            </p:cNvSpPr>
            <p:nvPr/>
          </p:nvSpPr>
          <p:spPr bwMode="auto">
            <a:xfrm>
              <a:off x="9925050" y="47164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918"/>
            <p:cNvSpPr>
              <a:spLocks/>
            </p:cNvSpPr>
            <p:nvPr/>
          </p:nvSpPr>
          <p:spPr bwMode="auto">
            <a:xfrm>
              <a:off x="9994900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919"/>
            <p:cNvSpPr>
              <a:spLocks/>
            </p:cNvSpPr>
            <p:nvPr/>
          </p:nvSpPr>
          <p:spPr bwMode="auto">
            <a:xfrm>
              <a:off x="9856788" y="47863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920"/>
            <p:cNvSpPr>
              <a:spLocks/>
            </p:cNvSpPr>
            <p:nvPr/>
          </p:nvSpPr>
          <p:spPr bwMode="auto">
            <a:xfrm>
              <a:off x="9856788" y="47164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921"/>
            <p:cNvSpPr>
              <a:spLocks/>
            </p:cNvSpPr>
            <p:nvPr/>
          </p:nvSpPr>
          <p:spPr bwMode="auto">
            <a:xfrm>
              <a:off x="978217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922"/>
            <p:cNvSpPr>
              <a:spLocks/>
            </p:cNvSpPr>
            <p:nvPr/>
          </p:nvSpPr>
          <p:spPr bwMode="auto">
            <a:xfrm>
              <a:off x="9850438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923"/>
            <p:cNvSpPr>
              <a:spLocks/>
            </p:cNvSpPr>
            <p:nvPr/>
          </p:nvSpPr>
          <p:spPr bwMode="auto">
            <a:xfrm>
              <a:off x="9850438" y="415290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3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924"/>
            <p:cNvSpPr>
              <a:spLocks/>
            </p:cNvSpPr>
            <p:nvPr/>
          </p:nvSpPr>
          <p:spPr bwMode="auto">
            <a:xfrm>
              <a:off x="985043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925"/>
            <p:cNvSpPr>
              <a:spLocks/>
            </p:cNvSpPr>
            <p:nvPr/>
          </p:nvSpPr>
          <p:spPr bwMode="auto">
            <a:xfrm>
              <a:off x="992028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1926"/>
            <p:cNvSpPr>
              <a:spLocks/>
            </p:cNvSpPr>
            <p:nvPr/>
          </p:nvSpPr>
          <p:spPr bwMode="auto">
            <a:xfrm>
              <a:off x="9920288" y="415290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1927"/>
            <p:cNvSpPr>
              <a:spLocks/>
            </p:cNvSpPr>
            <p:nvPr/>
          </p:nvSpPr>
          <p:spPr bwMode="auto">
            <a:xfrm>
              <a:off x="9920288" y="42846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928"/>
            <p:cNvSpPr>
              <a:spLocks/>
            </p:cNvSpPr>
            <p:nvPr/>
          </p:nvSpPr>
          <p:spPr bwMode="auto">
            <a:xfrm>
              <a:off x="9991725" y="422275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3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929"/>
            <p:cNvSpPr>
              <a:spLocks/>
            </p:cNvSpPr>
            <p:nvPr/>
          </p:nvSpPr>
          <p:spPr bwMode="auto">
            <a:xfrm>
              <a:off x="9991725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1930"/>
            <p:cNvSpPr>
              <a:spLocks/>
            </p:cNvSpPr>
            <p:nvPr/>
          </p:nvSpPr>
          <p:spPr bwMode="auto">
            <a:xfrm>
              <a:off x="10059988" y="42846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1931"/>
            <p:cNvSpPr>
              <a:spLocks/>
            </p:cNvSpPr>
            <p:nvPr/>
          </p:nvSpPr>
          <p:spPr bwMode="auto">
            <a:xfrm>
              <a:off x="10129838" y="422275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932"/>
            <p:cNvSpPr>
              <a:spLocks/>
            </p:cNvSpPr>
            <p:nvPr/>
          </p:nvSpPr>
          <p:spPr bwMode="auto">
            <a:xfrm>
              <a:off x="10206038" y="415290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933"/>
            <p:cNvSpPr>
              <a:spLocks/>
            </p:cNvSpPr>
            <p:nvPr/>
          </p:nvSpPr>
          <p:spPr bwMode="auto">
            <a:xfrm>
              <a:off x="10258425" y="42275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1934"/>
            <p:cNvSpPr>
              <a:spLocks/>
            </p:cNvSpPr>
            <p:nvPr/>
          </p:nvSpPr>
          <p:spPr bwMode="auto">
            <a:xfrm>
              <a:off x="9925050" y="491966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1935"/>
            <p:cNvSpPr>
              <a:spLocks/>
            </p:cNvSpPr>
            <p:nvPr/>
          </p:nvSpPr>
          <p:spPr bwMode="auto">
            <a:xfrm>
              <a:off x="9994900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936"/>
            <p:cNvSpPr>
              <a:spLocks/>
            </p:cNvSpPr>
            <p:nvPr/>
          </p:nvSpPr>
          <p:spPr bwMode="auto">
            <a:xfrm>
              <a:off x="1006475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937"/>
            <p:cNvSpPr>
              <a:spLocks/>
            </p:cNvSpPr>
            <p:nvPr/>
          </p:nvSpPr>
          <p:spPr bwMode="auto">
            <a:xfrm>
              <a:off x="9925050" y="48482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1938"/>
            <p:cNvSpPr>
              <a:spLocks/>
            </p:cNvSpPr>
            <p:nvPr/>
          </p:nvSpPr>
          <p:spPr bwMode="auto">
            <a:xfrm>
              <a:off x="9994900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1939"/>
            <p:cNvSpPr>
              <a:spLocks/>
            </p:cNvSpPr>
            <p:nvPr/>
          </p:nvSpPr>
          <p:spPr bwMode="auto">
            <a:xfrm>
              <a:off x="9856788" y="49196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940"/>
            <p:cNvSpPr>
              <a:spLocks/>
            </p:cNvSpPr>
            <p:nvPr/>
          </p:nvSpPr>
          <p:spPr bwMode="auto">
            <a:xfrm>
              <a:off x="9639300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941"/>
            <p:cNvSpPr>
              <a:spLocks/>
            </p:cNvSpPr>
            <p:nvPr/>
          </p:nvSpPr>
          <p:spPr bwMode="auto">
            <a:xfrm>
              <a:off x="9710738" y="4646613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1942"/>
            <p:cNvSpPr>
              <a:spLocks/>
            </p:cNvSpPr>
            <p:nvPr/>
          </p:nvSpPr>
          <p:spPr bwMode="auto">
            <a:xfrm>
              <a:off x="9780588" y="4646613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1943"/>
            <p:cNvSpPr>
              <a:spLocks/>
            </p:cNvSpPr>
            <p:nvPr/>
          </p:nvSpPr>
          <p:spPr bwMode="auto">
            <a:xfrm>
              <a:off x="9710738" y="47863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1944"/>
            <p:cNvSpPr>
              <a:spLocks/>
            </p:cNvSpPr>
            <p:nvPr/>
          </p:nvSpPr>
          <p:spPr bwMode="auto">
            <a:xfrm>
              <a:off x="9780588" y="47863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945"/>
            <p:cNvSpPr>
              <a:spLocks/>
            </p:cNvSpPr>
            <p:nvPr/>
          </p:nvSpPr>
          <p:spPr bwMode="auto">
            <a:xfrm>
              <a:off x="9710738" y="47164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946"/>
            <p:cNvSpPr>
              <a:spLocks/>
            </p:cNvSpPr>
            <p:nvPr/>
          </p:nvSpPr>
          <p:spPr bwMode="auto">
            <a:xfrm>
              <a:off x="9780588" y="47164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947"/>
            <p:cNvSpPr>
              <a:spLocks/>
            </p:cNvSpPr>
            <p:nvPr/>
          </p:nvSpPr>
          <p:spPr bwMode="auto">
            <a:xfrm>
              <a:off x="9710738" y="491966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948"/>
            <p:cNvSpPr>
              <a:spLocks/>
            </p:cNvSpPr>
            <p:nvPr/>
          </p:nvSpPr>
          <p:spPr bwMode="auto">
            <a:xfrm>
              <a:off x="9710738" y="48482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949"/>
            <p:cNvSpPr>
              <a:spLocks/>
            </p:cNvSpPr>
            <p:nvPr/>
          </p:nvSpPr>
          <p:spPr bwMode="auto">
            <a:xfrm>
              <a:off x="9780588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950"/>
            <p:cNvSpPr>
              <a:spLocks/>
            </p:cNvSpPr>
            <p:nvPr/>
          </p:nvSpPr>
          <p:spPr bwMode="auto">
            <a:xfrm>
              <a:off x="9777413" y="49196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951"/>
            <p:cNvSpPr>
              <a:spLocks/>
            </p:cNvSpPr>
            <p:nvPr/>
          </p:nvSpPr>
          <p:spPr bwMode="auto">
            <a:xfrm>
              <a:off x="9856788" y="48482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952"/>
            <p:cNvSpPr>
              <a:spLocks/>
            </p:cNvSpPr>
            <p:nvPr/>
          </p:nvSpPr>
          <p:spPr bwMode="auto">
            <a:xfrm>
              <a:off x="10064750" y="48482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953"/>
            <p:cNvSpPr>
              <a:spLocks/>
            </p:cNvSpPr>
            <p:nvPr/>
          </p:nvSpPr>
          <p:spPr bwMode="auto">
            <a:xfrm>
              <a:off x="9782175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954"/>
            <p:cNvSpPr>
              <a:spLocks/>
            </p:cNvSpPr>
            <p:nvPr/>
          </p:nvSpPr>
          <p:spPr bwMode="auto">
            <a:xfrm>
              <a:off x="9925050" y="49926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955"/>
            <p:cNvSpPr>
              <a:spLocks/>
            </p:cNvSpPr>
            <p:nvPr/>
          </p:nvSpPr>
          <p:spPr bwMode="auto">
            <a:xfrm>
              <a:off x="9994900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956"/>
            <p:cNvSpPr>
              <a:spLocks/>
            </p:cNvSpPr>
            <p:nvPr/>
          </p:nvSpPr>
          <p:spPr bwMode="auto">
            <a:xfrm>
              <a:off x="10064750" y="499268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957"/>
            <p:cNvSpPr>
              <a:spLocks/>
            </p:cNvSpPr>
            <p:nvPr/>
          </p:nvSpPr>
          <p:spPr bwMode="auto">
            <a:xfrm>
              <a:off x="9856788" y="499268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958"/>
            <p:cNvSpPr>
              <a:spLocks/>
            </p:cNvSpPr>
            <p:nvPr/>
          </p:nvSpPr>
          <p:spPr bwMode="auto">
            <a:xfrm>
              <a:off x="9782175" y="51308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959"/>
            <p:cNvSpPr>
              <a:spLocks/>
            </p:cNvSpPr>
            <p:nvPr/>
          </p:nvSpPr>
          <p:spPr bwMode="auto">
            <a:xfrm>
              <a:off x="9782175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0 h 155"/>
                <a:gd name="T8" fmla="*/ 133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3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3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960"/>
            <p:cNvSpPr>
              <a:spLocks/>
            </p:cNvSpPr>
            <p:nvPr/>
          </p:nvSpPr>
          <p:spPr bwMode="auto">
            <a:xfrm>
              <a:off x="9925050" y="51308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961"/>
            <p:cNvSpPr>
              <a:spLocks/>
            </p:cNvSpPr>
            <p:nvPr/>
          </p:nvSpPr>
          <p:spPr bwMode="auto">
            <a:xfrm>
              <a:off x="9994900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962"/>
            <p:cNvSpPr>
              <a:spLocks/>
            </p:cNvSpPr>
            <p:nvPr/>
          </p:nvSpPr>
          <p:spPr bwMode="auto">
            <a:xfrm>
              <a:off x="9925050" y="506095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4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963"/>
            <p:cNvSpPr>
              <a:spLocks/>
            </p:cNvSpPr>
            <p:nvPr/>
          </p:nvSpPr>
          <p:spPr bwMode="auto">
            <a:xfrm>
              <a:off x="9994900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964"/>
            <p:cNvSpPr>
              <a:spLocks/>
            </p:cNvSpPr>
            <p:nvPr/>
          </p:nvSpPr>
          <p:spPr bwMode="auto">
            <a:xfrm>
              <a:off x="9856788" y="51308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965"/>
            <p:cNvSpPr>
              <a:spLocks/>
            </p:cNvSpPr>
            <p:nvPr/>
          </p:nvSpPr>
          <p:spPr bwMode="auto">
            <a:xfrm>
              <a:off x="9856788" y="506095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966"/>
            <p:cNvSpPr>
              <a:spLocks/>
            </p:cNvSpPr>
            <p:nvPr/>
          </p:nvSpPr>
          <p:spPr bwMode="auto">
            <a:xfrm>
              <a:off x="10064750" y="506095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4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967"/>
            <p:cNvSpPr>
              <a:spLocks/>
            </p:cNvSpPr>
            <p:nvPr/>
          </p:nvSpPr>
          <p:spPr bwMode="auto">
            <a:xfrm>
              <a:off x="9782175" y="527526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968"/>
            <p:cNvSpPr>
              <a:spLocks/>
            </p:cNvSpPr>
            <p:nvPr/>
          </p:nvSpPr>
          <p:spPr bwMode="auto">
            <a:xfrm>
              <a:off x="9782175" y="5205413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969"/>
            <p:cNvSpPr>
              <a:spLocks/>
            </p:cNvSpPr>
            <p:nvPr/>
          </p:nvSpPr>
          <p:spPr bwMode="auto">
            <a:xfrm>
              <a:off x="9925050" y="520541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970"/>
            <p:cNvSpPr>
              <a:spLocks/>
            </p:cNvSpPr>
            <p:nvPr/>
          </p:nvSpPr>
          <p:spPr bwMode="auto">
            <a:xfrm>
              <a:off x="9856788" y="527526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971"/>
            <p:cNvSpPr>
              <a:spLocks/>
            </p:cNvSpPr>
            <p:nvPr/>
          </p:nvSpPr>
          <p:spPr bwMode="auto">
            <a:xfrm>
              <a:off x="9856788" y="5205413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1972"/>
            <p:cNvSpPr>
              <a:spLocks/>
            </p:cNvSpPr>
            <p:nvPr/>
          </p:nvSpPr>
          <p:spPr bwMode="auto">
            <a:xfrm>
              <a:off x="9782175" y="53451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3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3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3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1973"/>
            <p:cNvSpPr>
              <a:spLocks/>
            </p:cNvSpPr>
            <p:nvPr/>
          </p:nvSpPr>
          <p:spPr bwMode="auto">
            <a:xfrm>
              <a:off x="10263188" y="5548313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4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974"/>
            <p:cNvSpPr>
              <a:spLocks/>
            </p:cNvSpPr>
            <p:nvPr/>
          </p:nvSpPr>
          <p:spPr bwMode="auto">
            <a:xfrm>
              <a:off x="10333038" y="5548313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3 w 153"/>
                <a:gd name="T43" fmla="*/ 23 h 153"/>
                <a:gd name="T44" fmla="*/ 34 w 153"/>
                <a:gd name="T45" fmla="*/ 14 h 153"/>
                <a:gd name="T46" fmla="*/ 47 w 153"/>
                <a:gd name="T47" fmla="*/ 6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975"/>
            <p:cNvSpPr>
              <a:spLocks/>
            </p:cNvSpPr>
            <p:nvPr/>
          </p:nvSpPr>
          <p:spPr bwMode="auto">
            <a:xfrm>
              <a:off x="10193338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976"/>
            <p:cNvSpPr>
              <a:spLocks/>
            </p:cNvSpPr>
            <p:nvPr/>
          </p:nvSpPr>
          <p:spPr bwMode="auto">
            <a:xfrm>
              <a:off x="10133013" y="562292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977"/>
            <p:cNvSpPr>
              <a:spLocks/>
            </p:cNvSpPr>
            <p:nvPr/>
          </p:nvSpPr>
          <p:spPr bwMode="auto">
            <a:xfrm>
              <a:off x="10617200" y="5337176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978"/>
            <p:cNvSpPr>
              <a:spLocks/>
            </p:cNvSpPr>
            <p:nvPr/>
          </p:nvSpPr>
          <p:spPr bwMode="auto">
            <a:xfrm>
              <a:off x="10539413" y="47879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979"/>
            <p:cNvSpPr>
              <a:spLocks/>
            </p:cNvSpPr>
            <p:nvPr/>
          </p:nvSpPr>
          <p:spPr bwMode="auto">
            <a:xfrm>
              <a:off x="10958513" y="46418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980"/>
            <p:cNvSpPr>
              <a:spLocks/>
            </p:cNvSpPr>
            <p:nvPr/>
          </p:nvSpPr>
          <p:spPr bwMode="auto">
            <a:xfrm>
              <a:off x="10480675" y="47132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39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39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39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981"/>
            <p:cNvSpPr>
              <a:spLocks/>
            </p:cNvSpPr>
            <p:nvPr/>
          </p:nvSpPr>
          <p:spPr bwMode="auto">
            <a:xfrm>
              <a:off x="10547350" y="5411788"/>
              <a:ext cx="49213" cy="47625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3 h 154"/>
                <a:gd name="T30" fmla="*/ 3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6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3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982"/>
            <p:cNvSpPr>
              <a:spLocks/>
            </p:cNvSpPr>
            <p:nvPr/>
          </p:nvSpPr>
          <p:spPr bwMode="auto">
            <a:xfrm>
              <a:off x="10404475" y="5478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0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1983"/>
            <p:cNvSpPr>
              <a:spLocks/>
            </p:cNvSpPr>
            <p:nvPr/>
          </p:nvSpPr>
          <p:spPr bwMode="auto">
            <a:xfrm>
              <a:off x="8382000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1984"/>
            <p:cNvSpPr>
              <a:spLocks/>
            </p:cNvSpPr>
            <p:nvPr/>
          </p:nvSpPr>
          <p:spPr bwMode="auto">
            <a:xfrm>
              <a:off x="8451850" y="338931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1985"/>
            <p:cNvSpPr>
              <a:spLocks/>
            </p:cNvSpPr>
            <p:nvPr/>
          </p:nvSpPr>
          <p:spPr bwMode="auto">
            <a:xfrm>
              <a:off x="8521700" y="338931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1986"/>
            <p:cNvSpPr>
              <a:spLocks/>
            </p:cNvSpPr>
            <p:nvPr/>
          </p:nvSpPr>
          <p:spPr bwMode="auto">
            <a:xfrm>
              <a:off x="8382000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1987"/>
            <p:cNvSpPr>
              <a:spLocks/>
            </p:cNvSpPr>
            <p:nvPr/>
          </p:nvSpPr>
          <p:spPr bwMode="auto">
            <a:xfrm>
              <a:off x="8451850" y="3319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1988"/>
            <p:cNvSpPr>
              <a:spLocks/>
            </p:cNvSpPr>
            <p:nvPr/>
          </p:nvSpPr>
          <p:spPr bwMode="auto">
            <a:xfrm>
              <a:off x="8521700" y="3319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1989"/>
            <p:cNvSpPr>
              <a:spLocks/>
            </p:cNvSpPr>
            <p:nvPr/>
          </p:nvSpPr>
          <p:spPr bwMode="auto">
            <a:xfrm>
              <a:off x="8664575" y="338931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1990"/>
            <p:cNvSpPr>
              <a:spLocks/>
            </p:cNvSpPr>
            <p:nvPr/>
          </p:nvSpPr>
          <p:spPr bwMode="auto">
            <a:xfrm>
              <a:off x="8594725" y="338931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1991"/>
            <p:cNvSpPr>
              <a:spLocks/>
            </p:cNvSpPr>
            <p:nvPr/>
          </p:nvSpPr>
          <p:spPr bwMode="auto">
            <a:xfrm>
              <a:off x="8594725" y="3319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7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1992"/>
            <p:cNvSpPr>
              <a:spLocks/>
            </p:cNvSpPr>
            <p:nvPr/>
          </p:nvSpPr>
          <p:spPr bwMode="auto">
            <a:xfrm>
              <a:off x="8939213" y="3878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1993"/>
            <p:cNvSpPr>
              <a:spLocks/>
            </p:cNvSpPr>
            <p:nvPr/>
          </p:nvSpPr>
          <p:spPr bwMode="auto">
            <a:xfrm>
              <a:off x="900906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1994"/>
            <p:cNvSpPr>
              <a:spLocks/>
            </p:cNvSpPr>
            <p:nvPr/>
          </p:nvSpPr>
          <p:spPr bwMode="auto">
            <a:xfrm>
              <a:off x="9078913" y="3878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1995"/>
            <p:cNvSpPr>
              <a:spLocks/>
            </p:cNvSpPr>
            <p:nvPr/>
          </p:nvSpPr>
          <p:spPr bwMode="auto">
            <a:xfrm>
              <a:off x="9078913" y="381000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1996"/>
            <p:cNvSpPr>
              <a:spLocks/>
            </p:cNvSpPr>
            <p:nvPr/>
          </p:nvSpPr>
          <p:spPr bwMode="auto">
            <a:xfrm>
              <a:off x="8939213" y="4019551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1997"/>
            <p:cNvSpPr>
              <a:spLocks/>
            </p:cNvSpPr>
            <p:nvPr/>
          </p:nvSpPr>
          <p:spPr bwMode="auto">
            <a:xfrm>
              <a:off x="900906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1998"/>
            <p:cNvSpPr>
              <a:spLocks/>
            </p:cNvSpPr>
            <p:nvPr/>
          </p:nvSpPr>
          <p:spPr bwMode="auto">
            <a:xfrm>
              <a:off x="9078913" y="4019551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1999"/>
            <p:cNvSpPr>
              <a:spLocks/>
            </p:cNvSpPr>
            <p:nvPr/>
          </p:nvSpPr>
          <p:spPr bwMode="auto">
            <a:xfrm>
              <a:off x="9150350" y="4019551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2000"/>
            <p:cNvSpPr>
              <a:spLocks/>
            </p:cNvSpPr>
            <p:nvPr/>
          </p:nvSpPr>
          <p:spPr bwMode="auto">
            <a:xfrm>
              <a:off x="9150350" y="4087813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2001"/>
            <p:cNvSpPr>
              <a:spLocks/>
            </p:cNvSpPr>
            <p:nvPr/>
          </p:nvSpPr>
          <p:spPr bwMode="auto">
            <a:xfrm>
              <a:off x="9215438" y="4087813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2002"/>
            <p:cNvSpPr>
              <a:spLocks/>
            </p:cNvSpPr>
            <p:nvPr/>
          </p:nvSpPr>
          <p:spPr bwMode="auto">
            <a:xfrm>
              <a:off x="9150350" y="415290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2003"/>
            <p:cNvSpPr>
              <a:spLocks/>
            </p:cNvSpPr>
            <p:nvPr/>
          </p:nvSpPr>
          <p:spPr bwMode="auto">
            <a:xfrm>
              <a:off x="9220200" y="415290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2004"/>
            <p:cNvSpPr>
              <a:spLocks/>
            </p:cNvSpPr>
            <p:nvPr/>
          </p:nvSpPr>
          <p:spPr bwMode="auto">
            <a:xfrm>
              <a:off x="8939213" y="39481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3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4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2005"/>
            <p:cNvSpPr>
              <a:spLocks/>
            </p:cNvSpPr>
            <p:nvPr/>
          </p:nvSpPr>
          <p:spPr bwMode="auto">
            <a:xfrm>
              <a:off x="900906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2006"/>
            <p:cNvSpPr>
              <a:spLocks/>
            </p:cNvSpPr>
            <p:nvPr/>
          </p:nvSpPr>
          <p:spPr bwMode="auto">
            <a:xfrm>
              <a:off x="8870950" y="4019551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2007"/>
            <p:cNvSpPr>
              <a:spLocks/>
            </p:cNvSpPr>
            <p:nvPr/>
          </p:nvSpPr>
          <p:spPr bwMode="auto">
            <a:xfrm>
              <a:off x="8870950" y="39481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2008"/>
            <p:cNvSpPr>
              <a:spLocks/>
            </p:cNvSpPr>
            <p:nvPr/>
          </p:nvSpPr>
          <p:spPr bwMode="auto">
            <a:xfrm>
              <a:off x="9078913" y="39481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2009"/>
            <p:cNvSpPr>
              <a:spLocks/>
            </p:cNvSpPr>
            <p:nvPr/>
          </p:nvSpPr>
          <p:spPr bwMode="auto">
            <a:xfrm>
              <a:off x="8939213" y="40814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2010"/>
            <p:cNvSpPr>
              <a:spLocks/>
            </p:cNvSpPr>
            <p:nvPr/>
          </p:nvSpPr>
          <p:spPr bwMode="auto">
            <a:xfrm>
              <a:off x="9009063" y="40814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2011"/>
            <p:cNvSpPr>
              <a:spLocks/>
            </p:cNvSpPr>
            <p:nvPr/>
          </p:nvSpPr>
          <p:spPr bwMode="auto">
            <a:xfrm>
              <a:off x="8870950" y="40814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2012"/>
            <p:cNvSpPr>
              <a:spLocks/>
            </p:cNvSpPr>
            <p:nvPr/>
          </p:nvSpPr>
          <p:spPr bwMode="auto">
            <a:xfrm>
              <a:off x="8939213" y="42910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49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6 h 153"/>
                <a:gd name="T40" fmla="*/ 13 w 155"/>
                <a:gd name="T41" fmla="*/ 33 h 153"/>
                <a:gd name="T42" fmla="*/ 23 w 155"/>
                <a:gd name="T43" fmla="*/ 21 h 153"/>
                <a:gd name="T44" fmla="*/ 33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2013"/>
            <p:cNvSpPr>
              <a:spLocks/>
            </p:cNvSpPr>
            <p:nvPr/>
          </p:nvSpPr>
          <p:spPr bwMode="auto">
            <a:xfrm>
              <a:off x="8870950" y="42910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2015"/>
            <p:cNvSpPr>
              <a:spLocks/>
            </p:cNvSpPr>
            <p:nvPr/>
          </p:nvSpPr>
          <p:spPr bwMode="auto">
            <a:xfrm>
              <a:off x="8732838" y="42275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2016"/>
            <p:cNvSpPr>
              <a:spLocks/>
            </p:cNvSpPr>
            <p:nvPr/>
          </p:nvSpPr>
          <p:spPr bwMode="auto">
            <a:xfrm>
              <a:off x="8451850" y="35306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2017"/>
            <p:cNvSpPr>
              <a:spLocks/>
            </p:cNvSpPr>
            <p:nvPr/>
          </p:nvSpPr>
          <p:spPr bwMode="auto">
            <a:xfrm>
              <a:off x="8521700" y="35306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2018"/>
            <p:cNvSpPr>
              <a:spLocks/>
            </p:cNvSpPr>
            <p:nvPr/>
          </p:nvSpPr>
          <p:spPr bwMode="auto">
            <a:xfrm>
              <a:off x="8451850" y="346075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2019"/>
            <p:cNvSpPr>
              <a:spLocks/>
            </p:cNvSpPr>
            <p:nvPr/>
          </p:nvSpPr>
          <p:spPr bwMode="auto">
            <a:xfrm>
              <a:off x="8521700" y="346075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2020"/>
            <p:cNvSpPr>
              <a:spLocks/>
            </p:cNvSpPr>
            <p:nvPr/>
          </p:nvSpPr>
          <p:spPr bwMode="auto">
            <a:xfrm>
              <a:off x="8453438" y="39481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2021"/>
            <p:cNvSpPr>
              <a:spLocks/>
            </p:cNvSpPr>
            <p:nvPr/>
          </p:nvSpPr>
          <p:spPr bwMode="auto">
            <a:xfrm>
              <a:off x="852328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7 h 154"/>
                <a:gd name="T48" fmla="*/ 62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2022"/>
            <p:cNvSpPr>
              <a:spLocks/>
            </p:cNvSpPr>
            <p:nvPr/>
          </p:nvSpPr>
          <p:spPr bwMode="auto">
            <a:xfrm>
              <a:off x="8593138" y="39481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2023"/>
            <p:cNvSpPr>
              <a:spLocks/>
            </p:cNvSpPr>
            <p:nvPr/>
          </p:nvSpPr>
          <p:spPr bwMode="auto">
            <a:xfrm>
              <a:off x="8593138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2024"/>
            <p:cNvSpPr>
              <a:spLocks/>
            </p:cNvSpPr>
            <p:nvPr/>
          </p:nvSpPr>
          <p:spPr bwMode="auto">
            <a:xfrm>
              <a:off x="852328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2025"/>
            <p:cNvSpPr>
              <a:spLocks/>
            </p:cNvSpPr>
            <p:nvPr/>
          </p:nvSpPr>
          <p:spPr bwMode="auto">
            <a:xfrm>
              <a:off x="8593138" y="4010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2026"/>
            <p:cNvSpPr>
              <a:spLocks/>
            </p:cNvSpPr>
            <p:nvPr/>
          </p:nvSpPr>
          <p:spPr bwMode="auto">
            <a:xfrm>
              <a:off x="8593138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2027"/>
            <p:cNvSpPr>
              <a:spLocks/>
            </p:cNvSpPr>
            <p:nvPr/>
          </p:nvSpPr>
          <p:spPr bwMode="auto">
            <a:xfrm>
              <a:off x="8661400" y="4079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2028"/>
            <p:cNvSpPr>
              <a:spLocks/>
            </p:cNvSpPr>
            <p:nvPr/>
          </p:nvSpPr>
          <p:spPr bwMode="auto">
            <a:xfrm>
              <a:off x="8661400" y="4154488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2029"/>
            <p:cNvSpPr>
              <a:spLocks/>
            </p:cNvSpPr>
            <p:nvPr/>
          </p:nvSpPr>
          <p:spPr bwMode="auto">
            <a:xfrm>
              <a:off x="8664575" y="35306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2030"/>
            <p:cNvSpPr>
              <a:spLocks/>
            </p:cNvSpPr>
            <p:nvPr/>
          </p:nvSpPr>
          <p:spPr bwMode="auto">
            <a:xfrm>
              <a:off x="87344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2031"/>
            <p:cNvSpPr>
              <a:spLocks/>
            </p:cNvSpPr>
            <p:nvPr/>
          </p:nvSpPr>
          <p:spPr bwMode="auto">
            <a:xfrm>
              <a:off x="8664575" y="346075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2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2032"/>
            <p:cNvSpPr>
              <a:spLocks/>
            </p:cNvSpPr>
            <p:nvPr/>
          </p:nvSpPr>
          <p:spPr bwMode="auto">
            <a:xfrm>
              <a:off x="87344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8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0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2033"/>
            <p:cNvSpPr>
              <a:spLocks/>
            </p:cNvSpPr>
            <p:nvPr/>
          </p:nvSpPr>
          <p:spPr bwMode="auto">
            <a:xfrm>
              <a:off x="8594725" y="35306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2034"/>
            <p:cNvSpPr>
              <a:spLocks/>
            </p:cNvSpPr>
            <p:nvPr/>
          </p:nvSpPr>
          <p:spPr bwMode="auto">
            <a:xfrm>
              <a:off x="8594725" y="346075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2035"/>
            <p:cNvSpPr>
              <a:spLocks/>
            </p:cNvSpPr>
            <p:nvPr/>
          </p:nvSpPr>
          <p:spPr bwMode="auto">
            <a:xfrm>
              <a:off x="8451850" y="359568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2036"/>
            <p:cNvSpPr>
              <a:spLocks/>
            </p:cNvSpPr>
            <p:nvPr/>
          </p:nvSpPr>
          <p:spPr bwMode="auto">
            <a:xfrm>
              <a:off x="8664575" y="359568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3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2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2037"/>
            <p:cNvSpPr>
              <a:spLocks/>
            </p:cNvSpPr>
            <p:nvPr/>
          </p:nvSpPr>
          <p:spPr bwMode="auto">
            <a:xfrm>
              <a:off x="87344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0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2038"/>
            <p:cNvSpPr>
              <a:spLocks/>
            </p:cNvSpPr>
            <p:nvPr/>
          </p:nvSpPr>
          <p:spPr bwMode="auto">
            <a:xfrm>
              <a:off x="8804275" y="359568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2039"/>
            <p:cNvSpPr>
              <a:spLocks/>
            </p:cNvSpPr>
            <p:nvPr/>
          </p:nvSpPr>
          <p:spPr bwMode="auto">
            <a:xfrm>
              <a:off x="8594725" y="359568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2040"/>
            <p:cNvSpPr>
              <a:spLocks/>
            </p:cNvSpPr>
            <p:nvPr/>
          </p:nvSpPr>
          <p:spPr bwMode="auto">
            <a:xfrm>
              <a:off x="8521700" y="37401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2041"/>
            <p:cNvSpPr>
              <a:spLocks/>
            </p:cNvSpPr>
            <p:nvPr/>
          </p:nvSpPr>
          <p:spPr bwMode="auto">
            <a:xfrm>
              <a:off x="8451850" y="36703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2042"/>
            <p:cNvSpPr>
              <a:spLocks/>
            </p:cNvSpPr>
            <p:nvPr/>
          </p:nvSpPr>
          <p:spPr bwMode="auto">
            <a:xfrm>
              <a:off x="8451850" y="38814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2043"/>
            <p:cNvSpPr>
              <a:spLocks/>
            </p:cNvSpPr>
            <p:nvPr/>
          </p:nvSpPr>
          <p:spPr bwMode="auto">
            <a:xfrm>
              <a:off x="8521700" y="38115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2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2044"/>
            <p:cNvSpPr>
              <a:spLocks/>
            </p:cNvSpPr>
            <p:nvPr/>
          </p:nvSpPr>
          <p:spPr bwMode="auto">
            <a:xfrm>
              <a:off x="8664575" y="36671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2045"/>
            <p:cNvSpPr>
              <a:spLocks/>
            </p:cNvSpPr>
            <p:nvPr/>
          </p:nvSpPr>
          <p:spPr bwMode="auto">
            <a:xfrm>
              <a:off x="8594725" y="3881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2046"/>
            <p:cNvSpPr>
              <a:spLocks/>
            </p:cNvSpPr>
            <p:nvPr/>
          </p:nvSpPr>
          <p:spPr bwMode="auto">
            <a:xfrm>
              <a:off x="8594725" y="38115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2047"/>
            <p:cNvSpPr>
              <a:spLocks/>
            </p:cNvSpPr>
            <p:nvPr/>
          </p:nvSpPr>
          <p:spPr bwMode="auto">
            <a:xfrm>
              <a:off x="9083675" y="26193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2048"/>
            <p:cNvSpPr>
              <a:spLocks/>
            </p:cNvSpPr>
            <p:nvPr/>
          </p:nvSpPr>
          <p:spPr bwMode="auto">
            <a:xfrm>
              <a:off x="87344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2049"/>
            <p:cNvSpPr>
              <a:spLocks/>
            </p:cNvSpPr>
            <p:nvPr/>
          </p:nvSpPr>
          <p:spPr bwMode="auto">
            <a:xfrm>
              <a:off x="880427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2050"/>
            <p:cNvSpPr>
              <a:spLocks/>
            </p:cNvSpPr>
            <p:nvPr/>
          </p:nvSpPr>
          <p:spPr bwMode="auto">
            <a:xfrm>
              <a:off x="8874125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2051"/>
            <p:cNvSpPr>
              <a:spLocks/>
            </p:cNvSpPr>
            <p:nvPr/>
          </p:nvSpPr>
          <p:spPr bwMode="auto">
            <a:xfrm>
              <a:off x="8945563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2052"/>
            <p:cNvSpPr>
              <a:spLocks/>
            </p:cNvSpPr>
            <p:nvPr/>
          </p:nvSpPr>
          <p:spPr bwMode="auto">
            <a:xfrm>
              <a:off x="9013825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2053"/>
            <p:cNvSpPr>
              <a:spLocks/>
            </p:cNvSpPr>
            <p:nvPr/>
          </p:nvSpPr>
          <p:spPr bwMode="auto">
            <a:xfrm>
              <a:off x="8593138" y="22669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2054"/>
            <p:cNvSpPr>
              <a:spLocks/>
            </p:cNvSpPr>
            <p:nvPr/>
          </p:nvSpPr>
          <p:spPr bwMode="auto">
            <a:xfrm>
              <a:off x="8662988" y="2266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2055"/>
            <p:cNvSpPr>
              <a:spLocks/>
            </p:cNvSpPr>
            <p:nvPr/>
          </p:nvSpPr>
          <p:spPr bwMode="auto">
            <a:xfrm>
              <a:off x="9085263" y="1852613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2056"/>
            <p:cNvSpPr>
              <a:spLocks/>
            </p:cNvSpPr>
            <p:nvPr/>
          </p:nvSpPr>
          <p:spPr bwMode="auto">
            <a:xfrm>
              <a:off x="9085263" y="19224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2057"/>
            <p:cNvSpPr>
              <a:spLocks/>
            </p:cNvSpPr>
            <p:nvPr/>
          </p:nvSpPr>
          <p:spPr bwMode="auto">
            <a:xfrm>
              <a:off x="91535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2058"/>
            <p:cNvSpPr>
              <a:spLocks/>
            </p:cNvSpPr>
            <p:nvPr/>
          </p:nvSpPr>
          <p:spPr bwMode="auto">
            <a:xfrm>
              <a:off x="91535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2059"/>
            <p:cNvSpPr>
              <a:spLocks/>
            </p:cNvSpPr>
            <p:nvPr/>
          </p:nvSpPr>
          <p:spPr bwMode="auto">
            <a:xfrm>
              <a:off x="87344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2060"/>
            <p:cNvSpPr>
              <a:spLocks/>
            </p:cNvSpPr>
            <p:nvPr/>
          </p:nvSpPr>
          <p:spPr bwMode="auto">
            <a:xfrm>
              <a:off x="87344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2061"/>
            <p:cNvSpPr>
              <a:spLocks/>
            </p:cNvSpPr>
            <p:nvPr/>
          </p:nvSpPr>
          <p:spPr bwMode="auto">
            <a:xfrm>
              <a:off x="88042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2062"/>
            <p:cNvSpPr>
              <a:spLocks/>
            </p:cNvSpPr>
            <p:nvPr/>
          </p:nvSpPr>
          <p:spPr bwMode="auto">
            <a:xfrm>
              <a:off x="880427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2063"/>
            <p:cNvSpPr>
              <a:spLocks/>
            </p:cNvSpPr>
            <p:nvPr/>
          </p:nvSpPr>
          <p:spPr bwMode="auto">
            <a:xfrm>
              <a:off x="88741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0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2064"/>
            <p:cNvSpPr>
              <a:spLocks/>
            </p:cNvSpPr>
            <p:nvPr/>
          </p:nvSpPr>
          <p:spPr bwMode="auto">
            <a:xfrm>
              <a:off x="88741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2065"/>
            <p:cNvSpPr>
              <a:spLocks/>
            </p:cNvSpPr>
            <p:nvPr/>
          </p:nvSpPr>
          <p:spPr bwMode="auto">
            <a:xfrm>
              <a:off x="8945563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2066"/>
            <p:cNvSpPr>
              <a:spLocks/>
            </p:cNvSpPr>
            <p:nvPr/>
          </p:nvSpPr>
          <p:spPr bwMode="auto">
            <a:xfrm>
              <a:off x="8945563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2067"/>
            <p:cNvSpPr>
              <a:spLocks/>
            </p:cNvSpPr>
            <p:nvPr/>
          </p:nvSpPr>
          <p:spPr bwMode="auto">
            <a:xfrm>
              <a:off x="901382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2068"/>
            <p:cNvSpPr>
              <a:spLocks/>
            </p:cNvSpPr>
            <p:nvPr/>
          </p:nvSpPr>
          <p:spPr bwMode="auto">
            <a:xfrm>
              <a:off x="901382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2069"/>
            <p:cNvSpPr>
              <a:spLocks/>
            </p:cNvSpPr>
            <p:nvPr/>
          </p:nvSpPr>
          <p:spPr bwMode="auto">
            <a:xfrm>
              <a:off x="8593138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2070"/>
            <p:cNvSpPr>
              <a:spLocks/>
            </p:cNvSpPr>
            <p:nvPr/>
          </p:nvSpPr>
          <p:spPr bwMode="auto">
            <a:xfrm>
              <a:off x="8593138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2071"/>
            <p:cNvSpPr>
              <a:spLocks/>
            </p:cNvSpPr>
            <p:nvPr/>
          </p:nvSpPr>
          <p:spPr bwMode="auto">
            <a:xfrm>
              <a:off x="86629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2072"/>
            <p:cNvSpPr>
              <a:spLocks/>
            </p:cNvSpPr>
            <p:nvPr/>
          </p:nvSpPr>
          <p:spPr bwMode="auto">
            <a:xfrm>
              <a:off x="8662988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2073"/>
            <p:cNvSpPr>
              <a:spLocks/>
            </p:cNvSpPr>
            <p:nvPr/>
          </p:nvSpPr>
          <p:spPr bwMode="auto">
            <a:xfrm>
              <a:off x="9085263" y="17081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2074"/>
            <p:cNvSpPr>
              <a:spLocks/>
            </p:cNvSpPr>
            <p:nvPr/>
          </p:nvSpPr>
          <p:spPr bwMode="auto">
            <a:xfrm>
              <a:off x="9085263" y="1778000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2075"/>
            <p:cNvSpPr>
              <a:spLocks/>
            </p:cNvSpPr>
            <p:nvPr/>
          </p:nvSpPr>
          <p:spPr bwMode="auto">
            <a:xfrm>
              <a:off x="91535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2076"/>
            <p:cNvSpPr>
              <a:spLocks/>
            </p:cNvSpPr>
            <p:nvPr/>
          </p:nvSpPr>
          <p:spPr bwMode="auto">
            <a:xfrm>
              <a:off x="91535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2077"/>
            <p:cNvSpPr>
              <a:spLocks/>
            </p:cNvSpPr>
            <p:nvPr/>
          </p:nvSpPr>
          <p:spPr bwMode="auto">
            <a:xfrm>
              <a:off x="87344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2078"/>
            <p:cNvSpPr>
              <a:spLocks/>
            </p:cNvSpPr>
            <p:nvPr/>
          </p:nvSpPr>
          <p:spPr bwMode="auto">
            <a:xfrm>
              <a:off x="87344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2079"/>
            <p:cNvSpPr>
              <a:spLocks/>
            </p:cNvSpPr>
            <p:nvPr/>
          </p:nvSpPr>
          <p:spPr bwMode="auto">
            <a:xfrm>
              <a:off x="880427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2080"/>
            <p:cNvSpPr>
              <a:spLocks/>
            </p:cNvSpPr>
            <p:nvPr/>
          </p:nvSpPr>
          <p:spPr bwMode="auto">
            <a:xfrm>
              <a:off x="880427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2081"/>
            <p:cNvSpPr>
              <a:spLocks/>
            </p:cNvSpPr>
            <p:nvPr/>
          </p:nvSpPr>
          <p:spPr bwMode="auto">
            <a:xfrm>
              <a:off x="88741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2082"/>
            <p:cNvSpPr>
              <a:spLocks/>
            </p:cNvSpPr>
            <p:nvPr/>
          </p:nvSpPr>
          <p:spPr bwMode="auto">
            <a:xfrm>
              <a:off x="88741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2083"/>
            <p:cNvSpPr>
              <a:spLocks/>
            </p:cNvSpPr>
            <p:nvPr/>
          </p:nvSpPr>
          <p:spPr bwMode="auto">
            <a:xfrm>
              <a:off x="8945563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2084"/>
            <p:cNvSpPr>
              <a:spLocks/>
            </p:cNvSpPr>
            <p:nvPr/>
          </p:nvSpPr>
          <p:spPr bwMode="auto">
            <a:xfrm>
              <a:off x="8945563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2085"/>
            <p:cNvSpPr>
              <a:spLocks/>
            </p:cNvSpPr>
            <p:nvPr/>
          </p:nvSpPr>
          <p:spPr bwMode="auto">
            <a:xfrm>
              <a:off x="901382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2086"/>
            <p:cNvSpPr>
              <a:spLocks/>
            </p:cNvSpPr>
            <p:nvPr/>
          </p:nvSpPr>
          <p:spPr bwMode="auto">
            <a:xfrm>
              <a:off x="901382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2087"/>
            <p:cNvSpPr>
              <a:spLocks/>
            </p:cNvSpPr>
            <p:nvPr/>
          </p:nvSpPr>
          <p:spPr bwMode="auto">
            <a:xfrm>
              <a:off x="922178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2088"/>
            <p:cNvSpPr>
              <a:spLocks/>
            </p:cNvSpPr>
            <p:nvPr/>
          </p:nvSpPr>
          <p:spPr bwMode="auto">
            <a:xfrm>
              <a:off x="9291638" y="163830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89"/>
            <p:cNvSpPr>
              <a:spLocks/>
            </p:cNvSpPr>
            <p:nvPr/>
          </p:nvSpPr>
          <p:spPr bwMode="auto">
            <a:xfrm>
              <a:off x="9363075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090"/>
            <p:cNvSpPr>
              <a:spLocks/>
            </p:cNvSpPr>
            <p:nvPr/>
          </p:nvSpPr>
          <p:spPr bwMode="auto">
            <a:xfrm>
              <a:off x="943292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091"/>
            <p:cNvSpPr>
              <a:spLocks/>
            </p:cNvSpPr>
            <p:nvPr/>
          </p:nvSpPr>
          <p:spPr bwMode="auto">
            <a:xfrm>
              <a:off x="9502775" y="163830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092"/>
            <p:cNvSpPr>
              <a:spLocks/>
            </p:cNvSpPr>
            <p:nvPr/>
          </p:nvSpPr>
          <p:spPr bwMode="auto">
            <a:xfrm>
              <a:off x="9571038" y="16383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093"/>
            <p:cNvSpPr>
              <a:spLocks/>
            </p:cNvSpPr>
            <p:nvPr/>
          </p:nvSpPr>
          <p:spPr bwMode="auto">
            <a:xfrm>
              <a:off x="957262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094"/>
            <p:cNvSpPr>
              <a:spLocks/>
            </p:cNvSpPr>
            <p:nvPr/>
          </p:nvSpPr>
          <p:spPr bwMode="auto">
            <a:xfrm>
              <a:off x="9572625" y="19224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095"/>
            <p:cNvSpPr>
              <a:spLocks/>
            </p:cNvSpPr>
            <p:nvPr/>
          </p:nvSpPr>
          <p:spPr bwMode="auto">
            <a:xfrm>
              <a:off x="96424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096"/>
            <p:cNvSpPr>
              <a:spLocks/>
            </p:cNvSpPr>
            <p:nvPr/>
          </p:nvSpPr>
          <p:spPr bwMode="auto">
            <a:xfrm>
              <a:off x="96424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2097"/>
            <p:cNvSpPr>
              <a:spLocks/>
            </p:cNvSpPr>
            <p:nvPr/>
          </p:nvSpPr>
          <p:spPr bwMode="auto">
            <a:xfrm>
              <a:off x="9642475" y="20637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098"/>
            <p:cNvSpPr>
              <a:spLocks/>
            </p:cNvSpPr>
            <p:nvPr/>
          </p:nvSpPr>
          <p:spPr bwMode="auto">
            <a:xfrm>
              <a:off x="9642475" y="21351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2099"/>
            <p:cNvSpPr>
              <a:spLocks/>
            </p:cNvSpPr>
            <p:nvPr/>
          </p:nvSpPr>
          <p:spPr bwMode="auto">
            <a:xfrm>
              <a:off x="92233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2100"/>
            <p:cNvSpPr>
              <a:spLocks/>
            </p:cNvSpPr>
            <p:nvPr/>
          </p:nvSpPr>
          <p:spPr bwMode="auto">
            <a:xfrm>
              <a:off x="9223375" y="192246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2101"/>
            <p:cNvSpPr>
              <a:spLocks/>
            </p:cNvSpPr>
            <p:nvPr/>
          </p:nvSpPr>
          <p:spPr bwMode="auto">
            <a:xfrm>
              <a:off x="92932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2102"/>
            <p:cNvSpPr>
              <a:spLocks/>
            </p:cNvSpPr>
            <p:nvPr/>
          </p:nvSpPr>
          <p:spPr bwMode="auto">
            <a:xfrm>
              <a:off x="9293225" y="19224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2103"/>
            <p:cNvSpPr>
              <a:spLocks/>
            </p:cNvSpPr>
            <p:nvPr/>
          </p:nvSpPr>
          <p:spPr bwMode="auto">
            <a:xfrm>
              <a:off x="9363075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2104"/>
            <p:cNvSpPr>
              <a:spLocks/>
            </p:cNvSpPr>
            <p:nvPr/>
          </p:nvSpPr>
          <p:spPr bwMode="auto">
            <a:xfrm>
              <a:off x="943292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2105"/>
            <p:cNvSpPr>
              <a:spLocks/>
            </p:cNvSpPr>
            <p:nvPr/>
          </p:nvSpPr>
          <p:spPr bwMode="auto">
            <a:xfrm>
              <a:off x="9502775" y="185261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2106"/>
            <p:cNvSpPr>
              <a:spLocks/>
            </p:cNvSpPr>
            <p:nvPr/>
          </p:nvSpPr>
          <p:spPr bwMode="auto">
            <a:xfrm>
              <a:off x="957262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2107"/>
            <p:cNvSpPr>
              <a:spLocks/>
            </p:cNvSpPr>
            <p:nvPr/>
          </p:nvSpPr>
          <p:spPr bwMode="auto">
            <a:xfrm>
              <a:off x="957262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2108"/>
            <p:cNvSpPr>
              <a:spLocks/>
            </p:cNvSpPr>
            <p:nvPr/>
          </p:nvSpPr>
          <p:spPr bwMode="auto">
            <a:xfrm>
              <a:off x="96424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2109"/>
            <p:cNvSpPr>
              <a:spLocks/>
            </p:cNvSpPr>
            <p:nvPr/>
          </p:nvSpPr>
          <p:spPr bwMode="auto">
            <a:xfrm>
              <a:off x="96424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2110"/>
            <p:cNvSpPr>
              <a:spLocks/>
            </p:cNvSpPr>
            <p:nvPr/>
          </p:nvSpPr>
          <p:spPr bwMode="auto">
            <a:xfrm>
              <a:off x="9710738" y="185261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2111"/>
            <p:cNvSpPr>
              <a:spLocks/>
            </p:cNvSpPr>
            <p:nvPr/>
          </p:nvSpPr>
          <p:spPr bwMode="auto">
            <a:xfrm>
              <a:off x="9780588" y="185261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2112"/>
            <p:cNvSpPr>
              <a:spLocks/>
            </p:cNvSpPr>
            <p:nvPr/>
          </p:nvSpPr>
          <p:spPr bwMode="auto">
            <a:xfrm>
              <a:off x="9845675" y="185261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8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2113"/>
            <p:cNvSpPr>
              <a:spLocks/>
            </p:cNvSpPr>
            <p:nvPr/>
          </p:nvSpPr>
          <p:spPr bwMode="auto">
            <a:xfrm>
              <a:off x="9920288" y="17780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2114"/>
            <p:cNvSpPr>
              <a:spLocks/>
            </p:cNvSpPr>
            <p:nvPr/>
          </p:nvSpPr>
          <p:spPr bwMode="auto">
            <a:xfrm>
              <a:off x="9710738" y="192246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2115"/>
            <p:cNvSpPr>
              <a:spLocks/>
            </p:cNvSpPr>
            <p:nvPr/>
          </p:nvSpPr>
          <p:spPr bwMode="auto">
            <a:xfrm>
              <a:off x="9504363" y="199072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2116"/>
            <p:cNvSpPr>
              <a:spLocks/>
            </p:cNvSpPr>
            <p:nvPr/>
          </p:nvSpPr>
          <p:spPr bwMode="auto">
            <a:xfrm>
              <a:off x="9574213" y="199072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2117"/>
            <p:cNvSpPr>
              <a:spLocks/>
            </p:cNvSpPr>
            <p:nvPr/>
          </p:nvSpPr>
          <p:spPr bwMode="auto">
            <a:xfrm>
              <a:off x="9572625" y="2062163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2118"/>
            <p:cNvSpPr>
              <a:spLocks/>
            </p:cNvSpPr>
            <p:nvPr/>
          </p:nvSpPr>
          <p:spPr bwMode="auto">
            <a:xfrm>
              <a:off x="9574213" y="212883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2119"/>
            <p:cNvSpPr>
              <a:spLocks/>
            </p:cNvSpPr>
            <p:nvPr/>
          </p:nvSpPr>
          <p:spPr bwMode="auto">
            <a:xfrm>
              <a:off x="9710738" y="17081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2120"/>
            <p:cNvSpPr>
              <a:spLocks/>
            </p:cNvSpPr>
            <p:nvPr/>
          </p:nvSpPr>
          <p:spPr bwMode="auto">
            <a:xfrm>
              <a:off x="9779000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2121"/>
            <p:cNvSpPr>
              <a:spLocks/>
            </p:cNvSpPr>
            <p:nvPr/>
          </p:nvSpPr>
          <p:spPr bwMode="auto">
            <a:xfrm>
              <a:off x="9710738" y="17780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2122"/>
            <p:cNvSpPr>
              <a:spLocks/>
            </p:cNvSpPr>
            <p:nvPr/>
          </p:nvSpPr>
          <p:spPr bwMode="auto">
            <a:xfrm>
              <a:off x="92233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2123"/>
            <p:cNvSpPr>
              <a:spLocks/>
            </p:cNvSpPr>
            <p:nvPr/>
          </p:nvSpPr>
          <p:spPr bwMode="auto">
            <a:xfrm>
              <a:off x="92233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2124"/>
            <p:cNvSpPr>
              <a:spLocks/>
            </p:cNvSpPr>
            <p:nvPr/>
          </p:nvSpPr>
          <p:spPr bwMode="auto">
            <a:xfrm>
              <a:off x="92932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2125"/>
            <p:cNvSpPr>
              <a:spLocks/>
            </p:cNvSpPr>
            <p:nvPr/>
          </p:nvSpPr>
          <p:spPr bwMode="auto">
            <a:xfrm>
              <a:off x="92932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2126"/>
            <p:cNvSpPr>
              <a:spLocks/>
            </p:cNvSpPr>
            <p:nvPr/>
          </p:nvSpPr>
          <p:spPr bwMode="auto">
            <a:xfrm>
              <a:off x="9363075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2127"/>
            <p:cNvSpPr>
              <a:spLocks/>
            </p:cNvSpPr>
            <p:nvPr/>
          </p:nvSpPr>
          <p:spPr bwMode="auto">
            <a:xfrm>
              <a:off x="9363075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2128"/>
            <p:cNvSpPr>
              <a:spLocks/>
            </p:cNvSpPr>
            <p:nvPr/>
          </p:nvSpPr>
          <p:spPr bwMode="auto">
            <a:xfrm>
              <a:off x="9432925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2129"/>
            <p:cNvSpPr>
              <a:spLocks/>
            </p:cNvSpPr>
            <p:nvPr/>
          </p:nvSpPr>
          <p:spPr bwMode="auto">
            <a:xfrm>
              <a:off x="9432925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2130"/>
            <p:cNvSpPr>
              <a:spLocks/>
            </p:cNvSpPr>
            <p:nvPr/>
          </p:nvSpPr>
          <p:spPr bwMode="auto">
            <a:xfrm>
              <a:off x="9502775" y="17081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5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2131"/>
            <p:cNvSpPr>
              <a:spLocks/>
            </p:cNvSpPr>
            <p:nvPr/>
          </p:nvSpPr>
          <p:spPr bwMode="auto">
            <a:xfrm>
              <a:off x="9502775" y="1778000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132"/>
            <p:cNvSpPr>
              <a:spLocks/>
            </p:cNvSpPr>
            <p:nvPr/>
          </p:nvSpPr>
          <p:spPr bwMode="auto">
            <a:xfrm>
              <a:off x="8593138" y="17081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133"/>
            <p:cNvSpPr>
              <a:spLocks/>
            </p:cNvSpPr>
            <p:nvPr/>
          </p:nvSpPr>
          <p:spPr bwMode="auto">
            <a:xfrm>
              <a:off x="8593138" y="17780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7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134"/>
            <p:cNvSpPr>
              <a:spLocks/>
            </p:cNvSpPr>
            <p:nvPr/>
          </p:nvSpPr>
          <p:spPr bwMode="auto">
            <a:xfrm>
              <a:off x="8662988" y="17081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2135"/>
            <p:cNvSpPr>
              <a:spLocks/>
            </p:cNvSpPr>
            <p:nvPr/>
          </p:nvSpPr>
          <p:spPr bwMode="auto">
            <a:xfrm>
              <a:off x="8662988" y="1778000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2136"/>
            <p:cNvSpPr>
              <a:spLocks/>
            </p:cNvSpPr>
            <p:nvPr/>
          </p:nvSpPr>
          <p:spPr bwMode="auto">
            <a:xfrm>
              <a:off x="68421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2137"/>
            <p:cNvSpPr>
              <a:spLocks/>
            </p:cNvSpPr>
            <p:nvPr/>
          </p:nvSpPr>
          <p:spPr bwMode="auto">
            <a:xfrm>
              <a:off x="677545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2138"/>
            <p:cNvSpPr>
              <a:spLocks/>
            </p:cNvSpPr>
            <p:nvPr/>
          </p:nvSpPr>
          <p:spPr bwMode="auto">
            <a:xfrm>
              <a:off x="68421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2139"/>
            <p:cNvSpPr>
              <a:spLocks/>
            </p:cNvSpPr>
            <p:nvPr/>
          </p:nvSpPr>
          <p:spPr bwMode="auto">
            <a:xfrm>
              <a:off x="69119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3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0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2140"/>
            <p:cNvSpPr>
              <a:spLocks/>
            </p:cNvSpPr>
            <p:nvPr/>
          </p:nvSpPr>
          <p:spPr bwMode="auto">
            <a:xfrm>
              <a:off x="69119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3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0 w 155"/>
                <a:gd name="T65" fmla="*/ 54 h 155"/>
                <a:gd name="T66" fmla="*/ 154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2141"/>
            <p:cNvSpPr>
              <a:spLocks/>
            </p:cNvSpPr>
            <p:nvPr/>
          </p:nvSpPr>
          <p:spPr bwMode="auto">
            <a:xfrm>
              <a:off x="6981825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2142"/>
            <p:cNvSpPr>
              <a:spLocks/>
            </p:cNvSpPr>
            <p:nvPr/>
          </p:nvSpPr>
          <p:spPr bwMode="auto">
            <a:xfrm>
              <a:off x="6981825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2143"/>
            <p:cNvSpPr>
              <a:spLocks/>
            </p:cNvSpPr>
            <p:nvPr/>
          </p:nvSpPr>
          <p:spPr bwMode="auto">
            <a:xfrm>
              <a:off x="7051675" y="23352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6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3 w 155"/>
                <a:gd name="T41" fmla="*/ 33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2144"/>
            <p:cNvSpPr>
              <a:spLocks/>
            </p:cNvSpPr>
            <p:nvPr/>
          </p:nvSpPr>
          <p:spPr bwMode="auto">
            <a:xfrm>
              <a:off x="7051675" y="24050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6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8 w 155"/>
                <a:gd name="T25" fmla="*/ 136 h 155"/>
                <a:gd name="T26" fmla="*/ 17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3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3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2145"/>
            <p:cNvSpPr>
              <a:spLocks/>
            </p:cNvSpPr>
            <p:nvPr/>
          </p:nvSpPr>
          <p:spPr bwMode="auto">
            <a:xfrm>
              <a:off x="7121525" y="23352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3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2146"/>
            <p:cNvSpPr>
              <a:spLocks/>
            </p:cNvSpPr>
            <p:nvPr/>
          </p:nvSpPr>
          <p:spPr bwMode="auto">
            <a:xfrm>
              <a:off x="7121525" y="24050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2147"/>
            <p:cNvSpPr>
              <a:spLocks/>
            </p:cNvSpPr>
            <p:nvPr/>
          </p:nvSpPr>
          <p:spPr bwMode="auto">
            <a:xfrm>
              <a:off x="6777038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2148"/>
            <p:cNvSpPr>
              <a:spLocks/>
            </p:cNvSpPr>
            <p:nvPr/>
          </p:nvSpPr>
          <p:spPr bwMode="auto">
            <a:xfrm>
              <a:off x="6777038" y="3179763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2149"/>
            <p:cNvSpPr>
              <a:spLocks/>
            </p:cNvSpPr>
            <p:nvPr/>
          </p:nvSpPr>
          <p:spPr bwMode="auto">
            <a:xfrm>
              <a:off x="6777038" y="3251200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2150"/>
            <p:cNvSpPr>
              <a:spLocks/>
            </p:cNvSpPr>
            <p:nvPr/>
          </p:nvSpPr>
          <p:spPr bwMode="auto">
            <a:xfrm>
              <a:off x="6777038" y="332105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2151"/>
            <p:cNvSpPr>
              <a:spLocks/>
            </p:cNvSpPr>
            <p:nvPr/>
          </p:nvSpPr>
          <p:spPr bwMode="auto">
            <a:xfrm>
              <a:off x="6777038" y="339248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2152"/>
            <p:cNvSpPr>
              <a:spLocks/>
            </p:cNvSpPr>
            <p:nvPr/>
          </p:nvSpPr>
          <p:spPr bwMode="auto">
            <a:xfrm>
              <a:off x="6705600" y="3452813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2153"/>
            <p:cNvSpPr>
              <a:spLocks/>
            </p:cNvSpPr>
            <p:nvPr/>
          </p:nvSpPr>
          <p:spPr bwMode="auto">
            <a:xfrm>
              <a:off x="6777038" y="34607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2154"/>
            <p:cNvSpPr>
              <a:spLocks/>
            </p:cNvSpPr>
            <p:nvPr/>
          </p:nvSpPr>
          <p:spPr bwMode="auto">
            <a:xfrm>
              <a:off x="6981825" y="31797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2155"/>
            <p:cNvSpPr>
              <a:spLocks/>
            </p:cNvSpPr>
            <p:nvPr/>
          </p:nvSpPr>
          <p:spPr bwMode="auto">
            <a:xfrm>
              <a:off x="6981825" y="32496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2156"/>
            <p:cNvSpPr>
              <a:spLocks/>
            </p:cNvSpPr>
            <p:nvPr/>
          </p:nvSpPr>
          <p:spPr bwMode="auto">
            <a:xfrm>
              <a:off x="6981825" y="3321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2157"/>
            <p:cNvSpPr>
              <a:spLocks/>
            </p:cNvSpPr>
            <p:nvPr/>
          </p:nvSpPr>
          <p:spPr bwMode="auto">
            <a:xfrm>
              <a:off x="6981825" y="339090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2158"/>
            <p:cNvSpPr>
              <a:spLocks/>
            </p:cNvSpPr>
            <p:nvPr/>
          </p:nvSpPr>
          <p:spPr bwMode="auto">
            <a:xfrm>
              <a:off x="6981825" y="3457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2159"/>
            <p:cNvSpPr>
              <a:spLocks/>
            </p:cNvSpPr>
            <p:nvPr/>
          </p:nvSpPr>
          <p:spPr bwMode="auto">
            <a:xfrm>
              <a:off x="6915150" y="3179763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2160"/>
            <p:cNvSpPr>
              <a:spLocks/>
            </p:cNvSpPr>
            <p:nvPr/>
          </p:nvSpPr>
          <p:spPr bwMode="auto">
            <a:xfrm>
              <a:off x="6915150" y="3251200"/>
              <a:ext cx="49213" cy="47625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2161"/>
            <p:cNvSpPr>
              <a:spLocks/>
            </p:cNvSpPr>
            <p:nvPr/>
          </p:nvSpPr>
          <p:spPr bwMode="auto">
            <a:xfrm>
              <a:off x="6915150" y="332105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2162"/>
            <p:cNvSpPr>
              <a:spLocks/>
            </p:cNvSpPr>
            <p:nvPr/>
          </p:nvSpPr>
          <p:spPr bwMode="auto">
            <a:xfrm>
              <a:off x="6915150" y="339248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2163"/>
            <p:cNvSpPr>
              <a:spLocks/>
            </p:cNvSpPr>
            <p:nvPr/>
          </p:nvSpPr>
          <p:spPr bwMode="auto">
            <a:xfrm>
              <a:off x="7123113" y="32496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2164"/>
            <p:cNvSpPr>
              <a:spLocks/>
            </p:cNvSpPr>
            <p:nvPr/>
          </p:nvSpPr>
          <p:spPr bwMode="auto">
            <a:xfrm>
              <a:off x="7123113" y="33210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2165"/>
            <p:cNvSpPr>
              <a:spLocks/>
            </p:cNvSpPr>
            <p:nvPr/>
          </p:nvSpPr>
          <p:spPr bwMode="auto">
            <a:xfrm>
              <a:off x="7058025" y="32512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2166"/>
            <p:cNvSpPr>
              <a:spLocks/>
            </p:cNvSpPr>
            <p:nvPr/>
          </p:nvSpPr>
          <p:spPr bwMode="auto">
            <a:xfrm>
              <a:off x="7123113" y="3178175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2167"/>
            <p:cNvSpPr>
              <a:spLocks/>
            </p:cNvSpPr>
            <p:nvPr/>
          </p:nvSpPr>
          <p:spPr bwMode="auto">
            <a:xfrm>
              <a:off x="7058025" y="3179763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19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2168"/>
            <p:cNvSpPr>
              <a:spLocks/>
            </p:cNvSpPr>
            <p:nvPr/>
          </p:nvSpPr>
          <p:spPr bwMode="auto">
            <a:xfrm>
              <a:off x="7058025" y="31067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2169"/>
            <p:cNvSpPr>
              <a:spLocks/>
            </p:cNvSpPr>
            <p:nvPr/>
          </p:nvSpPr>
          <p:spPr bwMode="auto">
            <a:xfrm>
              <a:off x="7058025" y="33210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2170"/>
            <p:cNvSpPr>
              <a:spLocks/>
            </p:cNvSpPr>
            <p:nvPr/>
          </p:nvSpPr>
          <p:spPr bwMode="auto">
            <a:xfrm>
              <a:off x="7058025" y="339248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2171"/>
            <p:cNvSpPr>
              <a:spLocks/>
            </p:cNvSpPr>
            <p:nvPr/>
          </p:nvSpPr>
          <p:spPr bwMode="auto">
            <a:xfrm>
              <a:off x="6915150" y="34607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2172"/>
            <p:cNvSpPr>
              <a:spLocks/>
            </p:cNvSpPr>
            <p:nvPr/>
          </p:nvSpPr>
          <p:spPr bwMode="auto">
            <a:xfrm>
              <a:off x="6777038" y="304165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2173"/>
            <p:cNvSpPr>
              <a:spLocks/>
            </p:cNvSpPr>
            <p:nvPr/>
          </p:nvSpPr>
          <p:spPr bwMode="auto">
            <a:xfrm>
              <a:off x="6777038" y="311308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2174"/>
            <p:cNvSpPr>
              <a:spLocks/>
            </p:cNvSpPr>
            <p:nvPr/>
          </p:nvSpPr>
          <p:spPr bwMode="auto">
            <a:xfrm>
              <a:off x="6775450" y="28971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2175"/>
            <p:cNvSpPr>
              <a:spLocks/>
            </p:cNvSpPr>
            <p:nvPr/>
          </p:nvSpPr>
          <p:spPr bwMode="auto">
            <a:xfrm>
              <a:off x="6777038" y="296862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3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2176"/>
            <p:cNvSpPr>
              <a:spLocks/>
            </p:cNvSpPr>
            <p:nvPr/>
          </p:nvSpPr>
          <p:spPr bwMode="auto">
            <a:xfrm>
              <a:off x="8102600" y="23352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3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2177"/>
            <p:cNvSpPr>
              <a:spLocks/>
            </p:cNvSpPr>
            <p:nvPr/>
          </p:nvSpPr>
          <p:spPr bwMode="auto">
            <a:xfrm>
              <a:off x="8102600" y="24050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2178"/>
            <p:cNvSpPr>
              <a:spLocks/>
            </p:cNvSpPr>
            <p:nvPr/>
          </p:nvSpPr>
          <p:spPr bwMode="auto">
            <a:xfrm>
              <a:off x="8170863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3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2179"/>
            <p:cNvSpPr>
              <a:spLocks/>
            </p:cNvSpPr>
            <p:nvPr/>
          </p:nvSpPr>
          <p:spPr bwMode="auto">
            <a:xfrm>
              <a:off x="8170863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2180"/>
            <p:cNvSpPr>
              <a:spLocks/>
            </p:cNvSpPr>
            <p:nvPr/>
          </p:nvSpPr>
          <p:spPr bwMode="auto">
            <a:xfrm>
              <a:off x="8242300" y="23352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2181"/>
            <p:cNvSpPr>
              <a:spLocks/>
            </p:cNvSpPr>
            <p:nvPr/>
          </p:nvSpPr>
          <p:spPr bwMode="auto">
            <a:xfrm>
              <a:off x="8242300" y="24050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2182"/>
            <p:cNvSpPr>
              <a:spLocks/>
            </p:cNvSpPr>
            <p:nvPr/>
          </p:nvSpPr>
          <p:spPr bwMode="auto">
            <a:xfrm>
              <a:off x="8312150" y="23352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3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2183"/>
            <p:cNvSpPr>
              <a:spLocks/>
            </p:cNvSpPr>
            <p:nvPr/>
          </p:nvSpPr>
          <p:spPr bwMode="auto">
            <a:xfrm>
              <a:off x="8312150" y="24050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2184"/>
            <p:cNvSpPr>
              <a:spLocks/>
            </p:cNvSpPr>
            <p:nvPr/>
          </p:nvSpPr>
          <p:spPr bwMode="auto">
            <a:xfrm>
              <a:off x="7681913" y="345916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8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2185"/>
            <p:cNvSpPr>
              <a:spLocks/>
            </p:cNvSpPr>
            <p:nvPr/>
          </p:nvSpPr>
          <p:spPr bwMode="auto">
            <a:xfrm>
              <a:off x="7751763" y="3459163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4 w 153"/>
                <a:gd name="T41" fmla="*/ 34 h 154"/>
                <a:gd name="T42" fmla="*/ 23 w 153"/>
                <a:gd name="T43" fmla="*/ 23 h 154"/>
                <a:gd name="T44" fmla="*/ 34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2186"/>
            <p:cNvSpPr>
              <a:spLocks/>
            </p:cNvSpPr>
            <p:nvPr/>
          </p:nvSpPr>
          <p:spPr bwMode="auto">
            <a:xfrm>
              <a:off x="7821613" y="345916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2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2187"/>
            <p:cNvSpPr>
              <a:spLocks/>
            </p:cNvSpPr>
            <p:nvPr/>
          </p:nvSpPr>
          <p:spPr bwMode="auto">
            <a:xfrm>
              <a:off x="7889875" y="3738563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10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2188"/>
            <p:cNvSpPr>
              <a:spLocks/>
            </p:cNvSpPr>
            <p:nvPr/>
          </p:nvSpPr>
          <p:spPr bwMode="auto">
            <a:xfrm>
              <a:off x="7681913" y="35306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8 w 155"/>
                <a:gd name="T25" fmla="*/ 137 h 154"/>
                <a:gd name="T26" fmla="*/ 17 w 155"/>
                <a:gd name="T27" fmla="*/ 127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6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8 h 154"/>
                <a:gd name="T40" fmla="*/ 13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2189"/>
            <p:cNvSpPr>
              <a:spLocks/>
            </p:cNvSpPr>
            <p:nvPr/>
          </p:nvSpPr>
          <p:spPr bwMode="auto">
            <a:xfrm>
              <a:off x="775176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2190"/>
            <p:cNvSpPr>
              <a:spLocks/>
            </p:cNvSpPr>
            <p:nvPr/>
          </p:nvSpPr>
          <p:spPr bwMode="auto">
            <a:xfrm>
              <a:off x="7821613" y="35306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8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2191"/>
            <p:cNvSpPr>
              <a:spLocks/>
            </p:cNvSpPr>
            <p:nvPr/>
          </p:nvSpPr>
          <p:spPr bwMode="auto">
            <a:xfrm>
              <a:off x="775176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2192"/>
            <p:cNvSpPr>
              <a:spLocks/>
            </p:cNvSpPr>
            <p:nvPr/>
          </p:nvSpPr>
          <p:spPr bwMode="auto">
            <a:xfrm>
              <a:off x="775176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2193"/>
            <p:cNvSpPr>
              <a:spLocks/>
            </p:cNvSpPr>
            <p:nvPr/>
          </p:nvSpPr>
          <p:spPr bwMode="auto">
            <a:xfrm>
              <a:off x="7821613" y="360045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2194"/>
            <p:cNvSpPr>
              <a:spLocks/>
            </p:cNvSpPr>
            <p:nvPr/>
          </p:nvSpPr>
          <p:spPr bwMode="auto">
            <a:xfrm>
              <a:off x="7821613" y="36718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2195"/>
            <p:cNvSpPr>
              <a:spLocks/>
            </p:cNvSpPr>
            <p:nvPr/>
          </p:nvSpPr>
          <p:spPr bwMode="auto">
            <a:xfrm>
              <a:off x="5727700" y="46482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2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9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9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2196"/>
            <p:cNvSpPr>
              <a:spLocks/>
            </p:cNvSpPr>
            <p:nvPr/>
          </p:nvSpPr>
          <p:spPr bwMode="auto">
            <a:xfrm>
              <a:off x="5727700" y="47180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2197"/>
            <p:cNvSpPr>
              <a:spLocks/>
            </p:cNvSpPr>
            <p:nvPr/>
          </p:nvSpPr>
          <p:spPr bwMode="auto">
            <a:xfrm>
              <a:off x="579755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2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9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2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9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9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2198"/>
            <p:cNvSpPr>
              <a:spLocks/>
            </p:cNvSpPr>
            <p:nvPr/>
          </p:nvSpPr>
          <p:spPr bwMode="auto">
            <a:xfrm>
              <a:off x="579755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2199"/>
            <p:cNvSpPr>
              <a:spLocks/>
            </p:cNvSpPr>
            <p:nvPr/>
          </p:nvSpPr>
          <p:spPr bwMode="auto">
            <a:xfrm>
              <a:off x="5867400" y="46482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2200"/>
            <p:cNvSpPr>
              <a:spLocks/>
            </p:cNvSpPr>
            <p:nvPr/>
          </p:nvSpPr>
          <p:spPr bwMode="auto">
            <a:xfrm>
              <a:off x="5867400" y="4718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2201"/>
            <p:cNvSpPr>
              <a:spLocks/>
            </p:cNvSpPr>
            <p:nvPr/>
          </p:nvSpPr>
          <p:spPr bwMode="auto">
            <a:xfrm>
              <a:off x="579755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2202"/>
            <p:cNvSpPr>
              <a:spLocks/>
            </p:cNvSpPr>
            <p:nvPr/>
          </p:nvSpPr>
          <p:spPr bwMode="auto">
            <a:xfrm>
              <a:off x="579755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2203"/>
            <p:cNvSpPr>
              <a:spLocks/>
            </p:cNvSpPr>
            <p:nvPr/>
          </p:nvSpPr>
          <p:spPr bwMode="auto">
            <a:xfrm>
              <a:off x="5867400" y="4787900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2204"/>
            <p:cNvSpPr>
              <a:spLocks/>
            </p:cNvSpPr>
            <p:nvPr/>
          </p:nvSpPr>
          <p:spPr bwMode="auto">
            <a:xfrm>
              <a:off x="5867400" y="4859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2205"/>
            <p:cNvSpPr>
              <a:spLocks/>
            </p:cNvSpPr>
            <p:nvPr/>
          </p:nvSpPr>
          <p:spPr bwMode="auto">
            <a:xfrm>
              <a:off x="579755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49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2206"/>
            <p:cNvSpPr>
              <a:spLocks/>
            </p:cNvSpPr>
            <p:nvPr/>
          </p:nvSpPr>
          <p:spPr bwMode="auto">
            <a:xfrm>
              <a:off x="579755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6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2207"/>
            <p:cNvSpPr>
              <a:spLocks/>
            </p:cNvSpPr>
            <p:nvPr/>
          </p:nvSpPr>
          <p:spPr bwMode="auto">
            <a:xfrm>
              <a:off x="5867400" y="4930775"/>
              <a:ext cx="47625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49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2208"/>
            <p:cNvSpPr>
              <a:spLocks/>
            </p:cNvSpPr>
            <p:nvPr/>
          </p:nvSpPr>
          <p:spPr bwMode="auto">
            <a:xfrm>
              <a:off x="5867400" y="50006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6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6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2209"/>
            <p:cNvSpPr>
              <a:spLocks/>
            </p:cNvSpPr>
            <p:nvPr/>
          </p:nvSpPr>
          <p:spPr bwMode="auto">
            <a:xfrm>
              <a:off x="6146800" y="5065713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5 h 154"/>
                <a:gd name="T28" fmla="*/ 10 w 155"/>
                <a:gd name="T29" fmla="*/ 114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2210"/>
            <p:cNvSpPr>
              <a:spLocks/>
            </p:cNvSpPr>
            <p:nvPr/>
          </p:nvSpPr>
          <p:spPr bwMode="auto">
            <a:xfrm>
              <a:off x="6146800" y="513715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2211"/>
            <p:cNvSpPr>
              <a:spLocks/>
            </p:cNvSpPr>
            <p:nvPr/>
          </p:nvSpPr>
          <p:spPr bwMode="auto">
            <a:xfrm>
              <a:off x="6216650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2212"/>
            <p:cNvSpPr>
              <a:spLocks/>
            </p:cNvSpPr>
            <p:nvPr/>
          </p:nvSpPr>
          <p:spPr bwMode="auto">
            <a:xfrm>
              <a:off x="593566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2213"/>
            <p:cNvSpPr>
              <a:spLocks/>
            </p:cNvSpPr>
            <p:nvPr/>
          </p:nvSpPr>
          <p:spPr bwMode="auto">
            <a:xfrm>
              <a:off x="5935663" y="51371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2214"/>
            <p:cNvSpPr>
              <a:spLocks/>
            </p:cNvSpPr>
            <p:nvPr/>
          </p:nvSpPr>
          <p:spPr bwMode="auto">
            <a:xfrm>
              <a:off x="6005513" y="5065713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2216"/>
            <p:cNvSpPr>
              <a:spLocks/>
            </p:cNvSpPr>
            <p:nvPr/>
          </p:nvSpPr>
          <p:spPr bwMode="auto">
            <a:xfrm>
              <a:off x="6005513" y="5137151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2217"/>
            <p:cNvSpPr>
              <a:spLocks/>
            </p:cNvSpPr>
            <p:nvPr/>
          </p:nvSpPr>
          <p:spPr bwMode="auto">
            <a:xfrm>
              <a:off x="6075363" y="50657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2218"/>
            <p:cNvSpPr>
              <a:spLocks/>
            </p:cNvSpPr>
            <p:nvPr/>
          </p:nvSpPr>
          <p:spPr bwMode="auto">
            <a:xfrm>
              <a:off x="6075363" y="5137151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2219"/>
            <p:cNvSpPr>
              <a:spLocks/>
            </p:cNvSpPr>
            <p:nvPr/>
          </p:nvSpPr>
          <p:spPr bwMode="auto">
            <a:xfrm>
              <a:off x="593566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2220"/>
            <p:cNvSpPr>
              <a:spLocks/>
            </p:cNvSpPr>
            <p:nvPr/>
          </p:nvSpPr>
          <p:spPr bwMode="auto">
            <a:xfrm>
              <a:off x="6005513" y="5207001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2221"/>
            <p:cNvSpPr>
              <a:spLocks/>
            </p:cNvSpPr>
            <p:nvPr/>
          </p:nvSpPr>
          <p:spPr bwMode="auto">
            <a:xfrm>
              <a:off x="6075363" y="5207001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2222"/>
            <p:cNvSpPr>
              <a:spLocks/>
            </p:cNvSpPr>
            <p:nvPr/>
          </p:nvSpPr>
          <p:spPr bwMode="auto">
            <a:xfrm>
              <a:off x="5867401" y="50657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2223"/>
            <p:cNvSpPr>
              <a:spLocks/>
            </p:cNvSpPr>
            <p:nvPr/>
          </p:nvSpPr>
          <p:spPr bwMode="auto">
            <a:xfrm>
              <a:off x="5867401" y="5137151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2224"/>
            <p:cNvSpPr>
              <a:spLocks/>
            </p:cNvSpPr>
            <p:nvPr/>
          </p:nvSpPr>
          <p:spPr bwMode="auto">
            <a:xfrm>
              <a:off x="5867401" y="5207001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2225"/>
            <p:cNvSpPr>
              <a:spLocks/>
            </p:cNvSpPr>
            <p:nvPr/>
          </p:nvSpPr>
          <p:spPr bwMode="auto">
            <a:xfrm>
              <a:off x="342423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2226"/>
            <p:cNvSpPr>
              <a:spLocks/>
            </p:cNvSpPr>
            <p:nvPr/>
          </p:nvSpPr>
          <p:spPr bwMode="auto">
            <a:xfrm>
              <a:off x="342423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2227"/>
            <p:cNvSpPr>
              <a:spLocks/>
            </p:cNvSpPr>
            <p:nvPr/>
          </p:nvSpPr>
          <p:spPr bwMode="auto">
            <a:xfrm>
              <a:off x="349250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2228"/>
            <p:cNvSpPr>
              <a:spLocks/>
            </p:cNvSpPr>
            <p:nvPr/>
          </p:nvSpPr>
          <p:spPr bwMode="auto">
            <a:xfrm>
              <a:off x="349250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2229"/>
            <p:cNvSpPr>
              <a:spLocks/>
            </p:cNvSpPr>
            <p:nvPr/>
          </p:nvSpPr>
          <p:spPr bwMode="auto">
            <a:xfrm>
              <a:off x="35623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2230"/>
            <p:cNvSpPr>
              <a:spLocks/>
            </p:cNvSpPr>
            <p:nvPr/>
          </p:nvSpPr>
          <p:spPr bwMode="auto">
            <a:xfrm>
              <a:off x="35623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2231"/>
            <p:cNvSpPr>
              <a:spLocks/>
            </p:cNvSpPr>
            <p:nvPr/>
          </p:nvSpPr>
          <p:spPr bwMode="auto">
            <a:xfrm>
              <a:off x="3633788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2232"/>
            <p:cNvSpPr>
              <a:spLocks/>
            </p:cNvSpPr>
            <p:nvPr/>
          </p:nvSpPr>
          <p:spPr bwMode="auto">
            <a:xfrm>
              <a:off x="3633788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2233"/>
            <p:cNvSpPr>
              <a:spLocks/>
            </p:cNvSpPr>
            <p:nvPr/>
          </p:nvSpPr>
          <p:spPr bwMode="auto">
            <a:xfrm>
              <a:off x="37036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2234"/>
            <p:cNvSpPr>
              <a:spLocks/>
            </p:cNvSpPr>
            <p:nvPr/>
          </p:nvSpPr>
          <p:spPr bwMode="auto">
            <a:xfrm>
              <a:off x="370363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2235"/>
            <p:cNvSpPr>
              <a:spLocks/>
            </p:cNvSpPr>
            <p:nvPr/>
          </p:nvSpPr>
          <p:spPr bwMode="auto">
            <a:xfrm>
              <a:off x="342423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2236"/>
            <p:cNvSpPr>
              <a:spLocks/>
            </p:cNvSpPr>
            <p:nvPr/>
          </p:nvSpPr>
          <p:spPr bwMode="auto">
            <a:xfrm>
              <a:off x="342423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2237"/>
            <p:cNvSpPr>
              <a:spLocks/>
            </p:cNvSpPr>
            <p:nvPr/>
          </p:nvSpPr>
          <p:spPr bwMode="auto">
            <a:xfrm>
              <a:off x="349250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2238"/>
            <p:cNvSpPr>
              <a:spLocks/>
            </p:cNvSpPr>
            <p:nvPr/>
          </p:nvSpPr>
          <p:spPr bwMode="auto">
            <a:xfrm>
              <a:off x="349250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2239"/>
            <p:cNvSpPr>
              <a:spLocks/>
            </p:cNvSpPr>
            <p:nvPr/>
          </p:nvSpPr>
          <p:spPr bwMode="auto">
            <a:xfrm>
              <a:off x="35623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2240"/>
            <p:cNvSpPr>
              <a:spLocks/>
            </p:cNvSpPr>
            <p:nvPr/>
          </p:nvSpPr>
          <p:spPr bwMode="auto">
            <a:xfrm>
              <a:off x="35623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2241"/>
            <p:cNvSpPr>
              <a:spLocks/>
            </p:cNvSpPr>
            <p:nvPr/>
          </p:nvSpPr>
          <p:spPr bwMode="auto">
            <a:xfrm>
              <a:off x="3633788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2242"/>
            <p:cNvSpPr>
              <a:spLocks/>
            </p:cNvSpPr>
            <p:nvPr/>
          </p:nvSpPr>
          <p:spPr bwMode="auto">
            <a:xfrm>
              <a:off x="3633788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2243"/>
            <p:cNvSpPr>
              <a:spLocks/>
            </p:cNvSpPr>
            <p:nvPr/>
          </p:nvSpPr>
          <p:spPr bwMode="auto">
            <a:xfrm>
              <a:off x="370363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2244"/>
            <p:cNvSpPr>
              <a:spLocks/>
            </p:cNvSpPr>
            <p:nvPr/>
          </p:nvSpPr>
          <p:spPr bwMode="auto">
            <a:xfrm>
              <a:off x="370363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2245"/>
            <p:cNvSpPr>
              <a:spLocks/>
            </p:cNvSpPr>
            <p:nvPr/>
          </p:nvSpPr>
          <p:spPr bwMode="auto">
            <a:xfrm>
              <a:off x="342423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2246"/>
            <p:cNvSpPr>
              <a:spLocks/>
            </p:cNvSpPr>
            <p:nvPr/>
          </p:nvSpPr>
          <p:spPr bwMode="auto">
            <a:xfrm>
              <a:off x="342423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2247"/>
            <p:cNvSpPr>
              <a:spLocks/>
            </p:cNvSpPr>
            <p:nvPr/>
          </p:nvSpPr>
          <p:spPr bwMode="auto">
            <a:xfrm>
              <a:off x="349250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2248"/>
            <p:cNvSpPr>
              <a:spLocks/>
            </p:cNvSpPr>
            <p:nvPr/>
          </p:nvSpPr>
          <p:spPr bwMode="auto">
            <a:xfrm>
              <a:off x="349250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5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2249"/>
            <p:cNvSpPr>
              <a:spLocks/>
            </p:cNvSpPr>
            <p:nvPr/>
          </p:nvSpPr>
          <p:spPr bwMode="auto">
            <a:xfrm>
              <a:off x="35623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2250"/>
            <p:cNvSpPr>
              <a:spLocks/>
            </p:cNvSpPr>
            <p:nvPr/>
          </p:nvSpPr>
          <p:spPr bwMode="auto">
            <a:xfrm>
              <a:off x="35623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2251"/>
            <p:cNvSpPr>
              <a:spLocks/>
            </p:cNvSpPr>
            <p:nvPr/>
          </p:nvSpPr>
          <p:spPr bwMode="auto">
            <a:xfrm>
              <a:off x="3633788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2252"/>
            <p:cNvSpPr>
              <a:spLocks/>
            </p:cNvSpPr>
            <p:nvPr/>
          </p:nvSpPr>
          <p:spPr bwMode="auto">
            <a:xfrm>
              <a:off x="3633788" y="4641851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2253"/>
            <p:cNvSpPr>
              <a:spLocks/>
            </p:cNvSpPr>
            <p:nvPr/>
          </p:nvSpPr>
          <p:spPr bwMode="auto">
            <a:xfrm>
              <a:off x="370363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2254"/>
            <p:cNvSpPr>
              <a:spLocks/>
            </p:cNvSpPr>
            <p:nvPr/>
          </p:nvSpPr>
          <p:spPr bwMode="auto">
            <a:xfrm>
              <a:off x="370363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2255"/>
            <p:cNvSpPr>
              <a:spLocks/>
            </p:cNvSpPr>
            <p:nvPr/>
          </p:nvSpPr>
          <p:spPr bwMode="auto">
            <a:xfrm>
              <a:off x="342423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2256"/>
            <p:cNvSpPr>
              <a:spLocks/>
            </p:cNvSpPr>
            <p:nvPr/>
          </p:nvSpPr>
          <p:spPr bwMode="auto">
            <a:xfrm>
              <a:off x="342423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2257"/>
            <p:cNvSpPr>
              <a:spLocks/>
            </p:cNvSpPr>
            <p:nvPr/>
          </p:nvSpPr>
          <p:spPr bwMode="auto">
            <a:xfrm>
              <a:off x="349250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2258"/>
            <p:cNvSpPr>
              <a:spLocks/>
            </p:cNvSpPr>
            <p:nvPr/>
          </p:nvSpPr>
          <p:spPr bwMode="auto">
            <a:xfrm>
              <a:off x="34925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2259"/>
            <p:cNvSpPr>
              <a:spLocks/>
            </p:cNvSpPr>
            <p:nvPr/>
          </p:nvSpPr>
          <p:spPr bwMode="auto">
            <a:xfrm>
              <a:off x="35623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2260"/>
            <p:cNvSpPr>
              <a:spLocks/>
            </p:cNvSpPr>
            <p:nvPr/>
          </p:nvSpPr>
          <p:spPr bwMode="auto">
            <a:xfrm>
              <a:off x="35623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2261"/>
            <p:cNvSpPr>
              <a:spLocks/>
            </p:cNvSpPr>
            <p:nvPr/>
          </p:nvSpPr>
          <p:spPr bwMode="auto">
            <a:xfrm>
              <a:off x="3633788" y="4711701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2262"/>
            <p:cNvSpPr>
              <a:spLocks/>
            </p:cNvSpPr>
            <p:nvPr/>
          </p:nvSpPr>
          <p:spPr bwMode="auto">
            <a:xfrm>
              <a:off x="3633788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2263"/>
            <p:cNvSpPr>
              <a:spLocks/>
            </p:cNvSpPr>
            <p:nvPr/>
          </p:nvSpPr>
          <p:spPr bwMode="auto">
            <a:xfrm>
              <a:off x="370363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2264"/>
            <p:cNvSpPr>
              <a:spLocks/>
            </p:cNvSpPr>
            <p:nvPr/>
          </p:nvSpPr>
          <p:spPr bwMode="auto">
            <a:xfrm>
              <a:off x="370363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2265"/>
            <p:cNvSpPr>
              <a:spLocks/>
            </p:cNvSpPr>
            <p:nvPr/>
          </p:nvSpPr>
          <p:spPr bwMode="auto">
            <a:xfrm>
              <a:off x="30749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2266"/>
            <p:cNvSpPr>
              <a:spLocks/>
            </p:cNvSpPr>
            <p:nvPr/>
          </p:nvSpPr>
          <p:spPr bwMode="auto">
            <a:xfrm>
              <a:off x="30749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2267"/>
            <p:cNvSpPr>
              <a:spLocks/>
            </p:cNvSpPr>
            <p:nvPr/>
          </p:nvSpPr>
          <p:spPr bwMode="auto">
            <a:xfrm>
              <a:off x="3143251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2268"/>
            <p:cNvSpPr>
              <a:spLocks/>
            </p:cNvSpPr>
            <p:nvPr/>
          </p:nvSpPr>
          <p:spPr bwMode="auto">
            <a:xfrm>
              <a:off x="3143251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2269"/>
            <p:cNvSpPr>
              <a:spLocks/>
            </p:cNvSpPr>
            <p:nvPr/>
          </p:nvSpPr>
          <p:spPr bwMode="auto">
            <a:xfrm>
              <a:off x="321468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2270"/>
            <p:cNvSpPr>
              <a:spLocks/>
            </p:cNvSpPr>
            <p:nvPr/>
          </p:nvSpPr>
          <p:spPr bwMode="auto">
            <a:xfrm>
              <a:off x="3214688" y="43624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2271"/>
            <p:cNvSpPr>
              <a:spLocks/>
            </p:cNvSpPr>
            <p:nvPr/>
          </p:nvSpPr>
          <p:spPr bwMode="auto">
            <a:xfrm>
              <a:off x="328453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272"/>
            <p:cNvSpPr>
              <a:spLocks/>
            </p:cNvSpPr>
            <p:nvPr/>
          </p:nvSpPr>
          <p:spPr bwMode="auto">
            <a:xfrm>
              <a:off x="328453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2273"/>
            <p:cNvSpPr>
              <a:spLocks/>
            </p:cNvSpPr>
            <p:nvPr/>
          </p:nvSpPr>
          <p:spPr bwMode="auto">
            <a:xfrm>
              <a:off x="335438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2274"/>
            <p:cNvSpPr>
              <a:spLocks/>
            </p:cNvSpPr>
            <p:nvPr/>
          </p:nvSpPr>
          <p:spPr bwMode="auto">
            <a:xfrm>
              <a:off x="335438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275"/>
            <p:cNvSpPr>
              <a:spLocks/>
            </p:cNvSpPr>
            <p:nvPr/>
          </p:nvSpPr>
          <p:spPr bwMode="auto">
            <a:xfrm>
              <a:off x="30749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276"/>
            <p:cNvSpPr>
              <a:spLocks/>
            </p:cNvSpPr>
            <p:nvPr/>
          </p:nvSpPr>
          <p:spPr bwMode="auto">
            <a:xfrm>
              <a:off x="30749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277"/>
            <p:cNvSpPr>
              <a:spLocks/>
            </p:cNvSpPr>
            <p:nvPr/>
          </p:nvSpPr>
          <p:spPr bwMode="auto">
            <a:xfrm>
              <a:off x="3143251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2278"/>
            <p:cNvSpPr>
              <a:spLocks/>
            </p:cNvSpPr>
            <p:nvPr/>
          </p:nvSpPr>
          <p:spPr bwMode="auto">
            <a:xfrm>
              <a:off x="3143251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2279"/>
            <p:cNvSpPr>
              <a:spLocks/>
            </p:cNvSpPr>
            <p:nvPr/>
          </p:nvSpPr>
          <p:spPr bwMode="auto">
            <a:xfrm>
              <a:off x="3214688" y="4432301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2280"/>
            <p:cNvSpPr>
              <a:spLocks/>
            </p:cNvSpPr>
            <p:nvPr/>
          </p:nvSpPr>
          <p:spPr bwMode="auto">
            <a:xfrm>
              <a:off x="3214688" y="450373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2281"/>
            <p:cNvSpPr>
              <a:spLocks/>
            </p:cNvSpPr>
            <p:nvPr/>
          </p:nvSpPr>
          <p:spPr bwMode="auto">
            <a:xfrm>
              <a:off x="328453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2282"/>
            <p:cNvSpPr>
              <a:spLocks/>
            </p:cNvSpPr>
            <p:nvPr/>
          </p:nvSpPr>
          <p:spPr bwMode="auto">
            <a:xfrm>
              <a:off x="328453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3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2283"/>
            <p:cNvSpPr>
              <a:spLocks/>
            </p:cNvSpPr>
            <p:nvPr/>
          </p:nvSpPr>
          <p:spPr bwMode="auto">
            <a:xfrm>
              <a:off x="335438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2284"/>
            <p:cNvSpPr>
              <a:spLocks/>
            </p:cNvSpPr>
            <p:nvPr/>
          </p:nvSpPr>
          <p:spPr bwMode="auto">
            <a:xfrm>
              <a:off x="335438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2285"/>
            <p:cNvSpPr>
              <a:spLocks/>
            </p:cNvSpPr>
            <p:nvPr/>
          </p:nvSpPr>
          <p:spPr bwMode="auto">
            <a:xfrm>
              <a:off x="30749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2286"/>
            <p:cNvSpPr>
              <a:spLocks/>
            </p:cNvSpPr>
            <p:nvPr/>
          </p:nvSpPr>
          <p:spPr bwMode="auto">
            <a:xfrm>
              <a:off x="30749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2287"/>
            <p:cNvSpPr>
              <a:spLocks/>
            </p:cNvSpPr>
            <p:nvPr/>
          </p:nvSpPr>
          <p:spPr bwMode="auto">
            <a:xfrm>
              <a:off x="3143251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2288"/>
            <p:cNvSpPr>
              <a:spLocks/>
            </p:cNvSpPr>
            <p:nvPr/>
          </p:nvSpPr>
          <p:spPr bwMode="auto">
            <a:xfrm>
              <a:off x="3143251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2289"/>
            <p:cNvSpPr>
              <a:spLocks/>
            </p:cNvSpPr>
            <p:nvPr/>
          </p:nvSpPr>
          <p:spPr bwMode="auto">
            <a:xfrm>
              <a:off x="3214688" y="4570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2290"/>
            <p:cNvSpPr>
              <a:spLocks/>
            </p:cNvSpPr>
            <p:nvPr/>
          </p:nvSpPr>
          <p:spPr bwMode="auto">
            <a:xfrm>
              <a:off x="3214688" y="4641851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5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2291"/>
            <p:cNvSpPr>
              <a:spLocks/>
            </p:cNvSpPr>
            <p:nvPr/>
          </p:nvSpPr>
          <p:spPr bwMode="auto">
            <a:xfrm>
              <a:off x="328453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2292"/>
            <p:cNvSpPr>
              <a:spLocks/>
            </p:cNvSpPr>
            <p:nvPr/>
          </p:nvSpPr>
          <p:spPr bwMode="auto">
            <a:xfrm>
              <a:off x="328453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2293"/>
            <p:cNvSpPr>
              <a:spLocks/>
            </p:cNvSpPr>
            <p:nvPr/>
          </p:nvSpPr>
          <p:spPr bwMode="auto">
            <a:xfrm>
              <a:off x="335438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2294"/>
            <p:cNvSpPr>
              <a:spLocks/>
            </p:cNvSpPr>
            <p:nvPr/>
          </p:nvSpPr>
          <p:spPr bwMode="auto">
            <a:xfrm>
              <a:off x="335438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2295"/>
            <p:cNvSpPr>
              <a:spLocks/>
            </p:cNvSpPr>
            <p:nvPr/>
          </p:nvSpPr>
          <p:spPr bwMode="auto">
            <a:xfrm>
              <a:off x="286226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2296"/>
            <p:cNvSpPr>
              <a:spLocks/>
            </p:cNvSpPr>
            <p:nvPr/>
          </p:nvSpPr>
          <p:spPr bwMode="auto">
            <a:xfrm>
              <a:off x="286226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2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2297"/>
            <p:cNvSpPr>
              <a:spLocks/>
            </p:cNvSpPr>
            <p:nvPr/>
          </p:nvSpPr>
          <p:spPr bwMode="auto">
            <a:xfrm>
              <a:off x="2932113" y="42910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2298"/>
            <p:cNvSpPr>
              <a:spLocks/>
            </p:cNvSpPr>
            <p:nvPr/>
          </p:nvSpPr>
          <p:spPr bwMode="auto">
            <a:xfrm>
              <a:off x="2932113" y="43624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2299"/>
            <p:cNvSpPr>
              <a:spLocks/>
            </p:cNvSpPr>
            <p:nvPr/>
          </p:nvSpPr>
          <p:spPr bwMode="auto">
            <a:xfrm>
              <a:off x="300196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2300"/>
            <p:cNvSpPr>
              <a:spLocks/>
            </p:cNvSpPr>
            <p:nvPr/>
          </p:nvSpPr>
          <p:spPr bwMode="auto">
            <a:xfrm>
              <a:off x="300196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301"/>
            <p:cNvSpPr>
              <a:spLocks/>
            </p:cNvSpPr>
            <p:nvPr/>
          </p:nvSpPr>
          <p:spPr bwMode="auto">
            <a:xfrm>
              <a:off x="286226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302"/>
            <p:cNvSpPr>
              <a:spLocks/>
            </p:cNvSpPr>
            <p:nvPr/>
          </p:nvSpPr>
          <p:spPr bwMode="auto">
            <a:xfrm>
              <a:off x="286226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2303"/>
            <p:cNvSpPr>
              <a:spLocks/>
            </p:cNvSpPr>
            <p:nvPr/>
          </p:nvSpPr>
          <p:spPr bwMode="auto">
            <a:xfrm>
              <a:off x="2932113" y="4432301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2304"/>
            <p:cNvSpPr>
              <a:spLocks/>
            </p:cNvSpPr>
            <p:nvPr/>
          </p:nvSpPr>
          <p:spPr bwMode="auto">
            <a:xfrm>
              <a:off x="2932113" y="4503738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2305"/>
            <p:cNvSpPr>
              <a:spLocks/>
            </p:cNvSpPr>
            <p:nvPr/>
          </p:nvSpPr>
          <p:spPr bwMode="auto">
            <a:xfrm>
              <a:off x="3001963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2306"/>
            <p:cNvSpPr>
              <a:spLocks/>
            </p:cNvSpPr>
            <p:nvPr/>
          </p:nvSpPr>
          <p:spPr bwMode="auto">
            <a:xfrm>
              <a:off x="3001963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2307"/>
            <p:cNvSpPr>
              <a:spLocks/>
            </p:cNvSpPr>
            <p:nvPr/>
          </p:nvSpPr>
          <p:spPr bwMode="auto">
            <a:xfrm>
              <a:off x="2932113" y="4570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2308"/>
            <p:cNvSpPr>
              <a:spLocks/>
            </p:cNvSpPr>
            <p:nvPr/>
          </p:nvSpPr>
          <p:spPr bwMode="auto">
            <a:xfrm>
              <a:off x="3001963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2309"/>
            <p:cNvSpPr>
              <a:spLocks/>
            </p:cNvSpPr>
            <p:nvPr/>
          </p:nvSpPr>
          <p:spPr bwMode="auto">
            <a:xfrm>
              <a:off x="2792413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2310"/>
            <p:cNvSpPr>
              <a:spLocks/>
            </p:cNvSpPr>
            <p:nvPr/>
          </p:nvSpPr>
          <p:spPr bwMode="auto">
            <a:xfrm>
              <a:off x="2792413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2311"/>
            <p:cNvSpPr>
              <a:spLocks/>
            </p:cNvSpPr>
            <p:nvPr/>
          </p:nvSpPr>
          <p:spPr bwMode="auto">
            <a:xfrm>
              <a:off x="30749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2312"/>
            <p:cNvSpPr>
              <a:spLocks/>
            </p:cNvSpPr>
            <p:nvPr/>
          </p:nvSpPr>
          <p:spPr bwMode="auto">
            <a:xfrm>
              <a:off x="3143251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2313"/>
            <p:cNvSpPr>
              <a:spLocks/>
            </p:cNvSpPr>
            <p:nvPr/>
          </p:nvSpPr>
          <p:spPr bwMode="auto">
            <a:xfrm>
              <a:off x="3214688" y="4711701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2314"/>
            <p:cNvSpPr>
              <a:spLocks/>
            </p:cNvSpPr>
            <p:nvPr/>
          </p:nvSpPr>
          <p:spPr bwMode="auto">
            <a:xfrm>
              <a:off x="3214688" y="4783138"/>
              <a:ext cx="47625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2315"/>
            <p:cNvSpPr>
              <a:spLocks/>
            </p:cNvSpPr>
            <p:nvPr/>
          </p:nvSpPr>
          <p:spPr bwMode="auto">
            <a:xfrm>
              <a:off x="328453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2316"/>
            <p:cNvSpPr>
              <a:spLocks/>
            </p:cNvSpPr>
            <p:nvPr/>
          </p:nvSpPr>
          <p:spPr bwMode="auto">
            <a:xfrm>
              <a:off x="328453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2317"/>
            <p:cNvSpPr>
              <a:spLocks/>
            </p:cNvSpPr>
            <p:nvPr/>
          </p:nvSpPr>
          <p:spPr bwMode="auto">
            <a:xfrm>
              <a:off x="3073401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2318"/>
            <p:cNvSpPr>
              <a:spLocks/>
            </p:cNvSpPr>
            <p:nvPr/>
          </p:nvSpPr>
          <p:spPr bwMode="auto">
            <a:xfrm>
              <a:off x="3143251" y="4783138"/>
              <a:ext cx="49213" cy="47625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2319"/>
            <p:cNvSpPr>
              <a:spLocks/>
            </p:cNvSpPr>
            <p:nvPr/>
          </p:nvSpPr>
          <p:spPr bwMode="auto">
            <a:xfrm>
              <a:off x="335438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2320"/>
            <p:cNvSpPr>
              <a:spLocks/>
            </p:cNvSpPr>
            <p:nvPr/>
          </p:nvSpPr>
          <p:spPr bwMode="auto">
            <a:xfrm>
              <a:off x="335438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2321"/>
            <p:cNvSpPr>
              <a:spLocks/>
            </p:cNvSpPr>
            <p:nvPr/>
          </p:nvSpPr>
          <p:spPr bwMode="auto">
            <a:xfrm>
              <a:off x="34242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2322"/>
            <p:cNvSpPr>
              <a:spLocks/>
            </p:cNvSpPr>
            <p:nvPr/>
          </p:nvSpPr>
          <p:spPr bwMode="auto">
            <a:xfrm>
              <a:off x="34242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2323"/>
            <p:cNvSpPr>
              <a:spLocks/>
            </p:cNvSpPr>
            <p:nvPr/>
          </p:nvSpPr>
          <p:spPr bwMode="auto">
            <a:xfrm>
              <a:off x="34925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2324"/>
            <p:cNvSpPr>
              <a:spLocks/>
            </p:cNvSpPr>
            <p:nvPr/>
          </p:nvSpPr>
          <p:spPr bwMode="auto">
            <a:xfrm>
              <a:off x="3492501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2325"/>
            <p:cNvSpPr>
              <a:spLocks/>
            </p:cNvSpPr>
            <p:nvPr/>
          </p:nvSpPr>
          <p:spPr bwMode="auto">
            <a:xfrm>
              <a:off x="356235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2326"/>
            <p:cNvSpPr>
              <a:spLocks/>
            </p:cNvSpPr>
            <p:nvPr/>
          </p:nvSpPr>
          <p:spPr bwMode="auto">
            <a:xfrm>
              <a:off x="3562351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2327"/>
            <p:cNvSpPr>
              <a:spLocks/>
            </p:cNvSpPr>
            <p:nvPr/>
          </p:nvSpPr>
          <p:spPr bwMode="auto">
            <a:xfrm>
              <a:off x="36337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2328"/>
            <p:cNvSpPr>
              <a:spLocks/>
            </p:cNvSpPr>
            <p:nvPr/>
          </p:nvSpPr>
          <p:spPr bwMode="auto">
            <a:xfrm>
              <a:off x="36337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2329"/>
            <p:cNvSpPr>
              <a:spLocks/>
            </p:cNvSpPr>
            <p:nvPr/>
          </p:nvSpPr>
          <p:spPr bwMode="auto">
            <a:xfrm>
              <a:off x="3703638" y="485298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7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2330"/>
            <p:cNvSpPr>
              <a:spLocks/>
            </p:cNvSpPr>
            <p:nvPr/>
          </p:nvSpPr>
          <p:spPr bwMode="auto">
            <a:xfrm>
              <a:off x="370363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0 h 153"/>
                <a:gd name="T10" fmla="*/ 120 w 153"/>
                <a:gd name="T11" fmla="*/ 141 h 153"/>
                <a:gd name="T12" fmla="*/ 107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2331"/>
            <p:cNvSpPr>
              <a:spLocks/>
            </p:cNvSpPr>
            <p:nvPr/>
          </p:nvSpPr>
          <p:spPr bwMode="auto">
            <a:xfrm>
              <a:off x="34242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2332"/>
            <p:cNvSpPr>
              <a:spLocks/>
            </p:cNvSpPr>
            <p:nvPr/>
          </p:nvSpPr>
          <p:spPr bwMode="auto">
            <a:xfrm>
              <a:off x="3424238" y="5064126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2 h 154"/>
                <a:gd name="T12" fmla="*/ 108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2333"/>
            <p:cNvSpPr>
              <a:spLocks/>
            </p:cNvSpPr>
            <p:nvPr/>
          </p:nvSpPr>
          <p:spPr bwMode="auto">
            <a:xfrm>
              <a:off x="3492501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2334"/>
            <p:cNvSpPr>
              <a:spLocks/>
            </p:cNvSpPr>
            <p:nvPr/>
          </p:nvSpPr>
          <p:spPr bwMode="auto">
            <a:xfrm>
              <a:off x="349250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2335"/>
            <p:cNvSpPr>
              <a:spLocks/>
            </p:cNvSpPr>
            <p:nvPr/>
          </p:nvSpPr>
          <p:spPr bwMode="auto">
            <a:xfrm>
              <a:off x="3562351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2336"/>
            <p:cNvSpPr>
              <a:spLocks/>
            </p:cNvSpPr>
            <p:nvPr/>
          </p:nvSpPr>
          <p:spPr bwMode="auto">
            <a:xfrm>
              <a:off x="3562351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2337"/>
            <p:cNvSpPr>
              <a:spLocks/>
            </p:cNvSpPr>
            <p:nvPr/>
          </p:nvSpPr>
          <p:spPr bwMode="auto">
            <a:xfrm>
              <a:off x="36337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2338"/>
            <p:cNvSpPr>
              <a:spLocks/>
            </p:cNvSpPr>
            <p:nvPr/>
          </p:nvSpPr>
          <p:spPr bwMode="auto">
            <a:xfrm>
              <a:off x="36337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2339"/>
            <p:cNvSpPr>
              <a:spLocks/>
            </p:cNvSpPr>
            <p:nvPr/>
          </p:nvSpPr>
          <p:spPr bwMode="auto">
            <a:xfrm>
              <a:off x="3214688" y="49228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0 w 153"/>
                <a:gd name="T9" fmla="*/ 130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2340"/>
            <p:cNvSpPr>
              <a:spLocks/>
            </p:cNvSpPr>
            <p:nvPr/>
          </p:nvSpPr>
          <p:spPr bwMode="auto">
            <a:xfrm>
              <a:off x="3068638" y="49228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2341"/>
            <p:cNvSpPr>
              <a:spLocks/>
            </p:cNvSpPr>
            <p:nvPr/>
          </p:nvSpPr>
          <p:spPr bwMode="auto">
            <a:xfrm>
              <a:off x="3148013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2342"/>
            <p:cNvSpPr>
              <a:spLocks/>
            </p:cNvSpPr>
            <p:nvPr/>
          </p:nvSpPr>
          <p:spPr bwMode="auto">
            <a:xfrm>
              <a:off x="3284538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4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2343"/>
            <p:cNvSpPr>
              <a:spLocks/>
            </p:cNvSpPr>
            <p:nvPr/>
          </p:nvSpPr>
          <p:spPr bwMode="auto">
            <a:xfrm>
              <a:off x="3284538" y="49228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0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2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2344"/>
            <p:cNvSpPr>
              <a:spLocks/>
            </p:cNvSpPr>
            <p:nvPr/>
          </p:nvSpPr>
          <p:spPr bwMode="auto">
            <a:xfrm>
              <a:off x="3354388" y="4852988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2345"/>
            <p:cNvSpPr>
              <a:spLocks/>
            </p:cNvSpPr>
            <p:nvPr/>
          </p:nvSpPr>
          <p:spPr bwMode="auto">
            <a:xfrm>
              <a:off x="3213101" y="48529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0 w 155"/>
                <a:gd name="T33" fmla="*/ 84 h 154"/>
                <a:gd name="T34" fmla="*/ 0 w 155"/>
                <a:gd name="T35" fmla="*/ 78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2346"/>
            <p:cNvSpPr>
              <a:spLocks/>
            </p:cNvSpPr>
            <p:nvPr/>
          </p:nvSpPr>
          <p:spPr bwMode="auto">
            <a:xfrm>
              <a:off x="3073401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2347"/>
            <p:cNvSpPr>
              <a:spLocks/>
            </p:cNvSpPr>
            <p:nvPr/>
          </p:nvSpPr>
          <p:spPr bwMode="auto">
            <a:xfrm>
              <a:off x="3144838" y="485298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4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2348"/>
            <p:cNvSpPr>
              <a:spLocks/>
            </p:cNvSpPr>
            <p:nvPr/>
          </p:nvSpPr>
          <p:spPr bwMode="auto">
            <a:xfrm>
              <a:off x="3354388" y="49228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0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2349"/>
            <p:cNvSpPr>
              <a:spLocks/>
            </p:cNvSpPr>
            <p:nvPr/>
          </p:nvSpPr>
          <p:spPr bwMode="auto">
            <a:xfrm>
              <a:off x="321468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2350"/>
            <p:cNvSpPr>
              <a:spLocks/>
            </p:cNvSpPr>
            <p:nvPr/>
          </p:nvSpPr>
          <p:spPr bwMode="auto">
            <a:xfrm>
              <a:off x="3284538" y="499427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9 h 154"/>
                <a:gd name="T62" fmla="*/ 146 w 155"/>
                <a:gd name="T63" fmla="*/ 40 h 154"/>
                <a:gd name="T64" fmla="*/ 152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2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2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2351"/>
            <p:cNvSpPr>
              <a:spLocks/>
            </p:cNvSpPr>
            <p:nvPr/>
          </p:nvSpPr>
          <p:spPr bwMode="auto">
            <a:xfrm>
              <a:off x="314483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9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2352"/>
            <p:cNvSpPr>
              <a:spLocks/>
            </p:cNvSpPr>
            <p:nvPr/>
          </p:nvSpPr>
          <p:spPr bwMode="auto">
            <a:xfrm>
              <a:off x="3068638" y="499427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6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5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2353"/>
            <p:cNvSpPr>
              <a:spLocks/>
            </p:cNvSpPr>
            <p:nvPr/>
          </p:nvSpPr>
          <p:spPr bwMode="auto">
            <a:xfrm>
              <a:off x="3284538" y="5064126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9 w 155"/>
                <a:gd name="T27" fmla="*/ 127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2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2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2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2354"/>
            <p:cNvSpPr>
              <a:spLocks/>
            </p:cNvSpPr>
            <p:nvPr/>
          </p:nvSpPr>
          <p:spPr bwMode="auto">
            <a:xfrm>
              <a:off x="3354388" y="499427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2355"/>
            <p:cNvSpPr>
              <a:spLocks/>
            </p:cNvSpPr>
            <p:nvPr/>
          </p:nvSpPr>
          <p:spPr bwMode="auto">
            <a:xfrm>
              <a:off x="3354388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2356"/>
            <p:cNvSpPr>
              <a:spLocks/>
            </p:cNvSpPr>
            <p:nvPr/>
          </p:nvSpPr>
          <p:spPr bwMode="auto">
            <a:xfrm>
              <a:off x="3211513" y="5064126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6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2357"/>
            <p:cNvSpPr>
              <a:spLocks/>
            </p:cNvSpPr>
            <p:nvPr/>
          </p:nvSpPr>
          <p:spPr bwMode="auto">
            <a:xfrm>
              <a:off x="3071813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2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2358"/>
            <p:cNvSpPr>
              <a:spLocks/>
            </p:cNvSpPr>
            <p:nvPr/>
          </p:nvSpPr>
          <p:spPr bwMode="auto">
            <a:xfrm>
              <a:off x="3143251" y="5064126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2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2359"/>
            <p:cNvSpPr>
              <a:spLocks/>
            </p:cNvSpPr>
            <p:nvPr/>
          </p:nvSpPr>
          <p:spPr bwMode="auto">
            <a:xfrm>
              <a:off x="3703638" y="499427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7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9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2360"/>
            <p:cNvSpPr>
              <a:spLocks/>
            </p:cNvSpPr>
            <p:nvPr/>
          </p:nvSpPr>
          <p:spPr bwMode="auto">
            <a:xfrm>
              <a:off x="3703638" y="5064126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2 h 154"/>
                <a:gd name="T12" fmla="*/ 107 w 153"/>
                <a:gd name="T13" fmla="*/ 149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4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8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2361"/>
            <p:cNvSpPr>
              <a:spLocks/>
            </p:cNvSpPr>
            <p:nvPr/>
          </p:nvSpPr>
          <p:spPr bwMode="auto">
            <a:xfrm>
              <a:off x="3773488" y="4291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2362"/>
            <p:cNvSpPr>
              <a:spLocks/>
            </p:cNvSpPr>
            <p:nvPr/>
          </p:nvSpPr>
          <p:spPr bwMode="auto">
            <a:xfrm>
              <a:off x="3773488" y="43624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2363"/>
            <p:cNvSpPr>
              <a:spLocks/>
            </p:cNvSpPr>
            <p:nvPr/>
          </p:nvSpPr>
          <p:spPr bwMode="auto">
            <a:xfrm>
              <a:off x="3841751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2364"/>
            <p:cNvSpPr>
              <a:spLocks/>
            </p:cNvSpPr>
            <p:nvPr/>
          </p:nvSpPr>
          <p:spPr bwMode="auto">
            <a:xfrm>
              <a:off x="3841751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2365"/>
            <p:cNvSpPr>
              <a:spLocks/>
            </p:cNvSpPr>
            <p:nvPr/>
          </p:nvSpPr>
          <p:spPr bwMode="auto">
            <a:xfrm>
              <a:off x="3913188" y="4291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2366"/>
            <p:cNvSpPr>
              <a:spLocks/>
            </p:cNvSpPr>
            <p:nvPr/>
          </p:nvSpPr>
          <p:spPr bwMode="auto">
            <a:xfrm>
              <a:off x="3913188" y="43624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2367"/>
            <p:cNvSpPr>
              <a:spLocks/>
            </p:cNvSpPr>
            <p:nvPr/>
          </p:nvSpPr>
          <p:spPr bwMode="auto">
            <a:xfrm>
              <a:off x="39830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2368"/>
            <p:cNvSpPr>
              <a:spLocks/>
            </p:cNvSpPr>
            <p:nvPr/>
          </p:nvSpPr>
          <p:spPr bwMode="auto">
            <a:xfrm>
              <a:off x="3983038" y="43624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2369"/>
            <p:cNvSpPr>
              <a:spLocks/>
            </p:cNvSpPr>
            <p:nvPr/>
          </p:nvSpPr>
          <p:spPr bwMode="auto">
            <a:xfrm>
              <a:off x="3773488" y="4432301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2370"/>
            <p:cNvSpPr>
              <a:spLocks/>
            </p:cNvSpPr>
            <p:nvPr/>
          </p:nvSpPr>
          <p:spPr bwMode="auto">
            <a:xfrm>
              <a:off x="3773488" y="45037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2371"/>
            <p:cNvSpPr>
              <a:spLocks/>
            </p:cNvSpPr>
            <p:nvPr/>
          </p:nvSpPr>
          <p:spPr bwMode="auto">
            <a:xfrm>
              <a:off x="3841751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2372"/>
            <p:cNvSpPr>
              <a:spLocks/>
            </p:cNvSpPr>
            <p:nvPr/>
          </p:nvSpPr>
          <p:spPr bwMode="auto">
            <a:xfrm>
              <a:off x="3841751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2373"/>
            <p:cNvSpPr>
              <a:spLocks/>
            </p:cNvSpPr>
            <p:nvPr/>
          </p:nvSpPr>
          <p:spPr bwMode="auto">
            <a:xfrm>
              <a:off x="3913188" y="4432301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2374"/>
            <p:cNvSpPr>
              <a:spLocks/>
            </p:cNvSpPr>
            <p:nvPr/>
          </p:nvSpPr>
          <p:spPr bwMode="auto">
            <a:xfrm>
              <a:off x="3913188" y="45037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2375"/>
            <p:cNvSpPr>
              <a:spLocks/>
            </p:cNvSpPr>
            <p:nvPr/>
          </p:nvSpPr>
          <p:spPr bwMode="auto">
            <a:xfrm>
              <a:off x="3983038" y="4432301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2376"/>
            <p:cNvSpPr>
              <a:spLocks/>
            </p:cNvSpPr>
            <p:nvPr/>
          </p:nvSpPr>
          <p:spPr bwMode="auto">
            <a:xfrm>
              <a:off x="3983038" y="4503738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2377"/>
            <p:cNvSpPr>
              <a:spLocks/>
            </p:cNvSpPr>
            <p:nvPr/>
          </p:nvSpPr>
          <p:spPr bwMode="auto">
            <a:xfrm>
              <a:off x="3773488" y="4570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2378"/>
            <p:cNvSpPr>
              <a:spLocks/>
            </p:cNvSpPr>
            <p:nvPr/>
          </p:nvSpPr>
          <p:spPr bwMode="auto">
            <a:xfrm>
              <a:off x="3773488" y="4641851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2379"/>
            <p:cNvSpPr>
              <a:spLocks/>
            </p:cNvSpPr>
            <p:nvPr/>
          </p:nvSpPr>
          <p:spPr bwMode="auto">
            <a:xfrm>
              <a:off x="3841751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2380"/>
            <p:cNvSpPr>
              <a:spLocks/>
            </p:cNvSpPr>
            <p:nvPr/>
          </p:nvSpPr>
          <p:spPr bwMode="auto">
            <a:xfrm>
              <a:off x="3841751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7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5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Freeform 2381"/>
            <p:cNvSpPr>
              <a:spLocks/>
            </p:cNvSpPr>
            <p:nvPr/>
          </p:nvSpPr>
          <p:spPr bwMode="auto">
            <a:xfrm>
              <a:off x="3913188" y="4570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2382"/>
            <p:cNvSpPr>
              <a:spLocks/>
            </p:cNvSpPr>
            <p:nvPr/>
          </p:nvSpPr>
          <p:spPr bwMode="auto">
            <a:xfrm>
              <a:off x="3913188" y="4641851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5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2383"/>
            <p:cNvSpPr>
              <a:spLocks/>
            </p:cNvSpPr>
            <p:nvPr/>
          </p:nvSpPr>
          <p:spPr bwMode="auto">
            <a:xfrm>
              <a:off x="3983038" y="4570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2384"/>
            <p:cNvSpPr>
              <a:spLocks/>
            </p:cNvSpPr>
            <p:nvPr/>
          </p:nvSpPr>
          <p:spPr bwMode="auto">
            <a:xfrm>
              <a:off x="3983038" y="4641851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5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2385"/>
            <p:cNvSpPr>
              <a:spLocks/>
            </p:cNvSpPr>
            <p:nvPr/>
          </p:nvSpPr>
          <p:spPr bwMode="auto">
            <a:xfrm>
              <a:off x="3773488" y="4711701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2386"/>
            <p:cNvSpPr>
              <a:spLocks/>
            </p:cNvSpPr>
            <p:nvPr/>
          </p:nvSpPr>
          <p:spPr bwMode="auto">
            <a:xfrm>
              <a:off x="3773488" y="4783138"/>
              <a:ext cx="49213" cy="47625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2387"/>
            <p:cNvSpPr>
              <a:spLocks/>
            </p:cNvSpPr>
            <p:nvPr/>
          </p:nvSpPr>
          <p:spPr bwMode="auto">
            <a:xfrm>
              <a:off x="3841751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2388"/>
            <p:cNvSpPr>
              <a:spLocks/>
            </p:cNvSpPr>
            <p:nvPr/>
          </p:nvSpPr>
          <p:spPr bwMode="auto">
            <a:xfrm>
              <a:off x="3841751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2389"/>
            <p:cNvSpPr>
              <a:spLocks/>
            </p:cNvSpPr>
            <p:nvPr/>
          </p:nvSpPr>
          <p:spPr bwMode="auto">
            <a:xfrm>
              <a:off x="3913188" y="4711701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2390"/>
            <p:cNvSpPr>
              <a:spLocks/>
            </p:cNvSpPr>
            <p:nvPr/>
          </p:nvSpPr>
          <p:spPr bwMode="auto">
            <a:xfrm>
              <a:off x="3913188" y="4783138"/>
              <a:ext cx="47625" cy="47625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2391"/>
            <p:cNvSpPr>
              <a:spLocks/>
            </p:cNvSpPr>
            <p:nvPr/>
          </p:nvSpPr>
          <p:spPr bwMode="auto">
            <a:xfrm>
              <a:off x="3983038" y="4711701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2392"/>
            <p:cNvSpPr>
              <a:spLocks/>
            </p:cNvSpPr>
            <p:nvPr/>
          </p:nvSpPr>
          <p:spPr bwMode="auto">
            <a:xfrm>
              <a:off x="3983038" y="47831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2393"/>
            <p:cNvSpPr>
              <a:spLocks/>
            </p:cNvSpPr>
            <p:nvPr/>
          </p:nvSpPr>
          <p:spPr bwMode="auto">
            <a:xfrm>
              <a:off x="3773488" y="4852988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4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2394"/>
            <p:cNvSpPr>
              <a:spLocks/>
            </p:cNvSpPr>
            <p:nvPr/>
          </p:nvSpPr>
          <p:spPr bwMode="auto">
            <a:xfrm>
              <a:off x="3773488" y="49228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2395"/>
            <p:cNvSpPr>
              <a:spLocks/>
            </p:cNvSpPr>
            <p:nvPr/>
          </p:nvSpPr>
          <p:spPr bwMode="auto">
            <a:xfrm>
              <a:off x="3773488" y="499427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9 h 154"/>
                <a:gd name="T62" fmla="*/ 144 w 154"/>
                <a:gd name="T63" fmla="*/ 40 h 154"/>
                <a:gd name="T64" fmla="*/ 150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2396"/>
            <p:cNvSpPr>
              <a:spLocks/>
            </p:cNvSpPr>
            <p:nvPr/>
          </p:nvSpPr>
          <p:spPr bwMode="auto">
            <a:xfrm>
              <a:off x="342423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2397"/>
            <p:cNvSpPr>
              <a:spLocks/>
            </p:cNvSpPr>
            <p:nvPr/>
          </p:nvSpPr>
          <p:spPr bwMode="auto">
            <a:xfrm>
              <a:off x="342423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2398"/>
            <p:cNvSpPr>
              <a:spLocks/>
            </p:cNvSpPr>
            <p:nvPr/>
          </p:nvSpPr>
          <p:spPr bwMode="auto">
            <a:xfrm>
              <a:off x="349250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2399"/>
            <p:cNvSpPr>
              <a:spLocks/>
            </p:cNvSpPr>
            <p:nvPr/>
          </p:nvSpPr>
          <p:spPr bwMode="auto">
            <a:xfrm>
              <a:off x="349250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2400"/>
            <p:cNvSpPr>
              <a:spLocks/>
            </p:cNvSpPr>
            <p:nvPr/>
          </p:nvSpPr>
          <p:spPr bwMode="auto">
            <a:xfrm>
              <a:off x="35623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2401"/>
            <p:cNvSpPr>
              <a:spLocks/>
            </p:cNvSpPr>
            <p:nvPr/>
          </p:nvSpPr>
          <p:spPr bwMode="auto">
            <a:xfrm>
              <a:off x="35623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2402"/>
            <p:cNvSpPr>
              <a:spLocks/>
            </p:cNvSpPr>
            <p:nvPr/>
          </p:nvSpPr>
          <p:spPr bwMode="auto">
            <a:xfrm>
              <a:off x="3633788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2403"/>
            <p:cNvSpPr>
              <a:spLocks/>
            </p:cNvSpPr>
            <p:nvPr/>
          </p:nvSpPr>
          <p:spPr bwMode="auto">
            <a:xfrm>
              <a:off x="3633788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2404"/>
            <p:cNvSpPr>
              <a:spLocks/>
            </p:cNvSpPr>
            <p:nvPr/>
          </p:nvSpPr>
          <p:spPr bwMode="auto">
            <a:xfrm>
              <a:off x="370363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2405"/>
            <p:cNvSpPr>
              <a:spLocks/>
            </p:cNvSpPr>
            <p:nvPr/>
          </p:nvSpPr>
          <p:spPr bwMode="auto">
            <a:xfrm>
              <a:off x="37036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2406"/>
            <p:cNvSpPr>
              <a:spLocks/>
            </p:cNvSpPr>
            <p:nvPr/>
          </p:nvSpPr>
          <p:spPr bwMode="auto">
            <a:xfrm>
              <a:off x="30749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2407"/>
            <p:cNvSpPr>
              <a:spLocks/>
            </p:cNvSpPr>
            <p:nvPr/>
          </p:nvSpPr>
          <p:spPr bwMode="auto">
            <a:xfrm>
              <a:off x="30749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2408"/>
            <p:cNvSpPr>
              <a:spLocks/>
            </p:cNvSpPr>
            <p:nvPr/>
          </p:nvSpPr>
          <p:spPr bwMode="auto">
            <a:xfrm>
              <a:off x="3143251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2409"/>
            <p:cNvSpPr>
              <a:spLocks/>
            </p:cNvSpPr>
            <p:nvPr/>
          </p:nvSpPr>
          <p:spPr bwMode="auto">
            <a:xfrm>
              <a:off x="3143251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2410"/>
            <p:cNvSpPr>
              <a:spLocks/>
            </p:cNvSpPr>
            <p:nvPr/>
          </p:nvSpPr>
          <p:spPr bwMode="auto">
            <a:xfrm>
              <a:off x="3214688" y="4154488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2411"/>
            <p:cNvSpPr>
              <a:spLocks/>
            </p:cNvSpPr>
            <p:nvPr/>
          </p:nvSpPr>
          <p:spPr bwMode="auto">
            <a:xfrm>
              <a:off x="321468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2412"/>
            <p:cNvSpPr>
              <a:spLocks/>
            </p:cNvSpPr>
            <p:nvPr/>
          </p:nvSpPr>
          <p:spPr bwMode="auto">
            <a:xfrm>
              <a:off x="328453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2413"/>
            <p:cNvSpPr>
              <a:spLocks/>
            </p:cNvSpPr>
            <p:nvPr/>
          </p:nvSpPr>
          <p:spPr bwMode="auto">
            <a:xfrm>
              <a:off x="328453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2414"/>
            <p:cNvSpPr>
              <a:spLocks/>
            </p:cNvSpPr>
            <p:nvPr/>
          </p:nvSpPr>
          <p:spPr bwMode="auto">
            <a:xfrm>
              <a:off x="335438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2415"/>
            <p:cNvSpPr>
              <a:spLocks/>
            </p:cNvSpPr>
            <p:nvPr/>
          </p:nvSpPr>
          <p:spPr bwMode="auto">
            <a:xfrm>
              <a:off x="335438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2417"/>
            <p:cNvSpPr>
              <a:spLocks/>
            </p:cNvSpPr>
            <p:nvPr/>
          </p:nvSpPr>
          <p:spPr bwMode="auto">
            <a:xfrm>
              <a:off x="286226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2418"/>
            <p:cNvSpPr>
              <a:spLocks/>
            </p:cNvSpPr>
            <p:nvPr/>
          </p:nvSpPr>
          <p:spPr bwMode="auto">
            <a:xfrm>
              <a:off x="286226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2419"/>
            <p:cNvSpPr>
              <a:spLocks/>
            </p:cNvSpPr>
            <p:nvPr/>
          </p:nvSpPr>
          <p:spPr bwMode="auto">
            <a:xfrm>
              <a:off x="2932113" y="4154488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2420"/>
            <p:cNvSpPr>
              <a:spLocks/>
            </p:cNvSpPr>
            <p:nvPr/>
          </p:nvSpPr>
          <p:spPr bwMode="auto">
            <a:xfrm>
              <a:off x="2932113" y="42243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2421"/>
            <p:cNvSpPr>
              <a:spLocks/>
            </p:cNvSpPr>
            <p:nvPr/>
          </p:nvSpPr>
          <p:spPr bwMode="auto">
            <a:xfrm>
              <a:off x="300196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4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2422"/>
            <p:cNvSpPr>
              <a:spLocks/>
            </p:cNvSpPr>
            <p:nvPr/>
          </p:nvSpPr>
          <p:spPr bwMode="auto">
            <a:xfrm>
              <a:off x="300196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2423"/>
            <p:cNvSpPr>
              <a:spLocks/>
            </p:cNvSpPr>
            <p:nvPr/>
          </p:nvSpPr>
          <p:spPr bwMode="auto">
            <a:xfrm>
              <a:off x="2724151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2424"/>
            <p:cNvSpPr>
              <a:spLocks/>
            </p:cNvSpPr>
            <p:nvPr/>
          </p:nvSpPr>
          <p:spPr bwMode="auto">
            <a:xfrm>
              <a:off x="2724151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2425"/>
            <p:cNvSpPr>
              <a:spLocks/>
            </p:cNvSpPr>
            <p:nvPr/>
          </p:nvSpPr>
          <p:spPr bwMode="auto">
            <a:xfrm>
              <a:off x="2792413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2426"/>
            <p:cNvSpPr>
              <a:spLocks/>
            </p:cNvSpPr>
            <p:nvPr/>
          </p:nvSpPr>
          <p:spPr bwMode="auto">
            <a:xfrm>
              <a:off x="2792413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2427"/>
            <p:cNvSpPr>
              <a:spLocks/>
            </p:cNvSpPr>
            <p:nvPr/>
          </p:nvSpPr>
          <p:spPr bwMode="auto">
            <a:xfrm>
              <a:off x="3773488" y="4154488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2428"/>
            <p:cNvSpPr>
              <a:spLocks/>
            </p:cNvSpPr>
            <p:nvPr/>
          </p:nvSpPr>
          <p:spPr bwMode="auto">
            <a:xfrm>
              <a:off x="3773488" y="42243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2429"/>
            <p:cNvSpPr>
              <a:spLocks/>
            </p:cNvSpPr>
            <p:nvPr/>
          </p:nvSpPr>
          <p:spPr bwMode="auto">
            <a:xfrm>
              <a:off x="3841751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7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2430"/>
            <p:cNvSpPr>
              <a:spLocks/>
            </p:cNvSpPr>
            <p:nvPr/>
          </p:nvSpPr>
          <p:spPr bwMode="auto">
            <a:xfrm>
              <a:off x="3841751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2431"/>
            <p:cNvSpPr>
              <a:spLocks/>
            </p:cNvSpPr>
            <p:nvPr/>
          </p:nvSpPr>
          <p:spPr bwMode="auto">
            <a:xfrm>
              <a:off x="3913188" y="4154488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2432"/>
            <p:cNvSpPr>
              <a:spLocks/>
            </p:cNvSpPr>
            <p:nvPr/>
          </p:nvSpPr>
          <p:spPr bwMode="auto">
            <a:xfrm>
              <a:off x="3913188" y="42243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2433"/>
            <p:cNvSpPr>
              <a:spLocks/>
            </p:cNvSpPr>
            <p:nvPr/>
          </p:nvSpPr>
          <p:spPr bwMode="auto">
            <a:xfrm>
              <a:off x="39830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2434"/>
            <p:cNvSpPr>
              <a:spLocks/>
            </p:cNvSpPr>
            <p:nvPr/>
          </p:nvSpPr>
          <p:spPr bwMode="auto">
            <a:xfrm>
              <a:off x="39830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2435"/>
            <p:cNvSpPr>
              <a:spLocks/>
            </p:cNvSpPr>
            <p:nvPr/>
          </p:nvSpPr>
          <p:spPr bwMode="auto">
            <a:xfrm>
              <a:off x="4046538" y="4291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2436"/>
            <p:cNvSpPr>
              <a:spLocks/>
            </p:cNvSpPr>
            <p:nvPr/>
          </p:nvSpPr>
          <p:spPr bwMode="auto">
            <a:xfrm>
              <a:off x="4046538" y="43624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2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2437"/>
            <p:cNvSpPr>
              <a:spLocks/>
            </p:cNvSpPr>
            <p:nvPr/>
          </p:nvSpPr>
          <p:spPr bwMode="auto">
            <a:xfrm>
              <a:off x="4046538" y="4432300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2438"/>
            <p:cNvSpPr>
              <a:spLocks/>
            </p:cNvSpPr>
            <p:nvPr/>
          </p:nvSpPr>
          <p:spPr bwMode="auto">
            <a:xfrm>
              <a:off x="4046538" y="4154488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0 h 155"/>
                <a:gd name="T64" fmla="*/ 152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2" y="100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2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2439"/>
            <p:cNvSpPr>
              <a:spLocks/>
            </p:cNvSpPr>
            <p:nvPr/>
          </p:nvSpPr>
          <p:spPr bwMode="auto">
            <a:xfrm>
              <a:off x="4046538" y="42243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2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2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2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2440"/>
            <p:cNvSpPr>
              <a:spLocks/>
            </p:cNvSpPr>
            <p:nvPr/>
          </p:nvSpPr>
          <p:spPr bwMode="auto">
            <a:xfrm>
              <a:off x="4122738" y="4291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2441"/>
            <p:cNvSpPr>
              <a:spLocks/>
            </p:cNvSpPr>
            <p:nvPr/>
          </p:nvSpPr>
          <p:spPr bwMode="auto">
            <a:xfrm>
              <a:off x="4122738" y="43624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3 w 153"/>
                <a:gd name="T43" fmla="*/ 23 h 154"/>
                <a:gd name="T44" fmla="*/ 34 w 153"/>
                <a:gd name="T45" fmla="*/ 13 h 154"/>
                <a:gd name="T46" fmla="*/ 47 w 153"/>
                <a:gd name="T47" fmla="*/ 6 h 154"/>
                <a:gd name="T48" fmla="*/ 61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2442"/>
            <p:cNvSpPr>
              <a:spLocks/>
            </p:cNvSpPr>
            <p:nvPr/>
          </p:nvSpPr>
          <p:spPr bwMode="auto">
            <a:xfrm>
              <a:off x="4122738" y="42243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3 w 153"/>
                <a:gd name="T43" fmla="*/ 23 h 155"/>
                <a:gd name="T44" fmla="*/ 34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1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2443"/>
            <p:cNvSpPr>
              <a:spLocks/>
            </p:cNvSpPr>
            <p:nvPr/>
          </p:nvSpPr>
          <p:spPr bwMode="auto">
            <a:xfrm>
              <a:off x="342423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2444"/>
            <p:cNvSpPr>
              <a:spLocks/>
            </p:cNvSpPr>
            <p:nvPr/>
          </p:nvSpPr>
          <p:spPr bwMode="auto">
            <a:xfrm>
              <a:off x="342423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2445"/>
            <p:cNvSpPr>
              <a:spLocks/>
            </p:cNvSpPr>
            <p:nvPr/>
          </p:nvSpPr>
          <p:spPr bwMode="auto">
            <a:xfrm>
              <a:off x="349250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2446"/>
            <p:cNvSpPr>
              <a:spLocks/>
            </p:cNvSpPr>
            <p:nvPr/>
          </p:nvSpPr>
          <p:spPr bwMode="auto">
            <a:xfrm>
              <a:off x="349250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2447"/>
            <p:cNvSpPr>
              <a:spLocks/>
            </p:cNvSpPr>
            <p:nvPr/>
          </p:nvSpPr>
          <p:spPr bwMode="auto">
            <a:xfrm>
              <a:off x="3562351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0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7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2448"/>
            <p:cNvSpPr>
              <a:spLocks/>
            </p:cNvSpPr>
            <p:nvPr/>
          </p:nvSpPr>
          <p:spPr bwMode="auto">
            <a:xfrm>
              <a:off x="3562351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2449"/>
            <p:cNvSpPr>
              <a:spLocks/>
            </p:cNvSpPr>
            <p:nvPr/>
          </p:nvSpPr>
          <p:spPr bwMode="auto">
            <a:xfrm>
              <a:off x="3633788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2450"/>
            <p:cNvSpPr>
              <a:spLocks/>
            </p:cNvSpPr>
            <p:nvPr/>
          </p:nvSpPr>
          <p:spPr bwMode="auto">
            <a:xfrm>
              <a:off x="3633788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2451"/>
            <p:cNvSpPr>
              <a:spLocks/>
            </p:cNvSpPr>
            <p:nvPr/>
          </p:nvSpPr>
          <p:spPr bwMode="auto">
            <a:xfrm>
              <a:off x="370363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7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2452"/>
            <p:cNvSpPr>
              <a:spLocks/>
            </p:cNvSpPr>
            <p:nvPr/>
          </p:nvSpPr>
          <p:spPr bwMode="auto">
            <a:xfrm>
              <a:off x="370363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7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2453"/>
            <p:cNvSpPr>
              <a:spLocks/>
            </p:cNvSpPr>
            <p:nvPr/>
          </p:nvSpPr>
          <p:spPr bwMode="auto">
            <a:xfrm>
              <a:off x="3074988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2454"/>
            <p:cNvSpPr>
              <a:spLocks/>
            </p:cNvSpPr>
            <p:nvPr/>
          </p:nvSpPr>
          <p:spPr bwMode="auto">
            <a:xfrm>
              <a:off x="3074988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2455"/>
            <p:cNvSpPr>
              <a:spLocks/>
            </p:cNvSpPr>
            <p:nvPr/>
          </p:nvSpPr>
          <p:spPr bwMode="auto">
            <a:xfrm>
              <a:off x="3143251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2456"/>
            <p:cNvSpPr>
              <a:spLocks/>
            </p:cNvSpPr>
            <p:nvPr/>
          </p:nvSpPr>
          <p:spPr bwMode="auto">
            <a:xfrm>
              <a:off x="3143251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2457"/>
            <p:cNvSpPr>
              <a:spLocks/>
            </p:cNvSpPr>
            <p:nvPr/>
          </p:nvSpPr>
          <p:spPr bwMode="auto">
            <a:xfrm>
              <a:off x="3214688" y="401002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458"/>
            <p:cNvSpPr>
              <a:spLocks/>
            </p:cNvSpPr>
            <p:nvPr/>
          </p:nvSpPr>
          <p:spPr bwMode="auto">
            <a:xfrm>
              <a:off x="3214688" y="407987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459"/>
            <p:cNvSpPr>
              <a:spLocks/>
            </p:cNvSpPr>
            <p:nvPr/>
          </p:nvSpPr>
          <p:spPr bwMode="auto">
            <a:xfrm>
              <a:off x="3284538" y="40100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2460"/>
            <p:cNvSpPr>
              <a:spLocks/>
            </p:cNvSpPr>
            <p:nvPr/>
          </p:nvSpPr>
          <p:spPr bwMode="auto">
            <a:xfrm>
              <a:off x="328453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2461"/>
            <p:cNvSpPr>
              <a:spLocks/>
            </p:cNvSpPr>
            <p:nvPr/>
          </p:nvSpPr>
          <p:spPr bwMode="auto">
            <a:xfrm>
              <a:off x="3354388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0 w 155"/>
                <a:gd name="T33" fmla="*/ 85 h 155"/>
                <a:gd name="T34" fmla="*/ 0 w 155"/>
                <a:gd name="T35" fmla="*/ 77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7 w 155"/>
                <a:gd name="T51" fmla="*/ 0 h 155"/>
                <a:gd name="T52" fmla="*/ 85 w 155"/>
                <a:gd name="T53" fmla="*/ 0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2462"/>
            <p:cNvSpPr>
              <a:spLocks/>
            </p:cNvSpPr>
            <p:nvPr/>
          </p:nvSpPr>
          <p:spPr bwMode="auto">
            <a:xfrm>
              <a:off x="3354388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2463"/>
            <p:cNvSpPr>
              <a:spLocks/>
            </p:cNvSpPr>
            <p:nvPr/>
          </p:nvSpPr>
          <p:spPr bwMode="auto">
            <a:xfrm>
              <a:off x="286226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1 h 155"/>
                <a:gd name="T12" fmla="*/ 107 w 153"/>
                <a:gd name="T13" fmla="*/ 148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4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1 h 155"/>
                <a:gd name="T50" fmla="*/ 77 w 153"/>
                <a:gd name="T51" fmla="*/ 0 h 155"/>
                <a:gd name="T52" fmla="*/ 85 w 153"/>
                <a:gd name="T53" fmla="*/ 0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2464"/>
            <p:cNvSpPr>
              <a:spLocks/>
            </p:cNvSpPr>
            <p:nvPr/>
          </p:nvSpPr>
          <p:spPr bwMode="auto">
            <a:xfrm>
              <a:off x="286226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2465"/>
            <p:cNvSpPr>
              <a:spLocks/>
            </p:cNvSpPr>
            <p:nvPr/>
          </p:nvSpPr>
          <p:spPr bwMode="auto">
            <a:xfrm>
              <a:off x="2932113" y="40100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2466"/>
            <p:cNvSpPr>
              <a:spLocks/>
            </p:cNvSpPr>
            <p:nvPr/>
          </p:nvSpPr>
          <p:spPr bwMode="auto">
            <a:xfrm>
              <a:off x="2932113" y="40798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2467"/>
            <p:cNvSpPr>
              <a:spLocks/>
            </p:cNvSpPr>
            <p:nvPr/>
          </p:nvSpPr>
          <p:spPr bwMode="auto">
            <a:xfrm>
              <a:off x="300196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3 h 155"/>
                <a:gd name="T30" fmla="*/ 4 w 155"/>
                <a:gd name="T31" fmla="*/ 100 h 155"/>
                <a:gd name="T32" fmla="*/ 2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2468"/>
            <p:cNvSpPr>
              <a:spLocks/>
            </p:cNvSpPr>
            <p:nvPr/>
          </p:nvSpPr>
          <p:spPr bwMode="auto">
            <a:xfrm>
              <a:off x="300196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2469"/>
            <p:cNvSpPr>
              <a:spLocks/>
            </p:cNvSpPr>
            <p:nvPr/>
          </p:nvSpPr>
          <p:spPr bwMode="auto">
            <a:xfrm>
              <a:off x="2724151" y="401002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1 h 155"/>
                <a:gd name="T50" fmla="*/ 76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8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2470"/>
            <p:cNvSpPr>
              <a:spLocks/>
            </p:cNvSpPr>
            <p:nvPr/>
          </p:nvSpPr>
          <p:spPr bwMode="auto">
            <a:xfrm>
              <a:off x="2724151" y="40798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5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2471"/>
            <p:cNvSpPr>
              <a:spLocks/>
            </p:cNvSpPr>
            <p:nvPr/>
          </p:nvSpPr>
          <p:spPr bwMode="auto">
            <a:xfrm>
              <a:off x="2792413" y="40100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3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7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2472"/>
            <p:cNvSpPr>
              <a:spLocks/>
            </p:cNvSpPr>
            <p:nvPr/>
          </p:nvSpPr>
          <p:spPr bwMode="auto">
            <a:xfrm>
              <a:off x="2792413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2473"/>
            <p:cNvSpPr>
              <a:spLocks/>
            </p:cNvSpPr>
            <p:nvPr/>
          </p:nvSpPr>
          <p:spPr bwMode="auto">
            <a:xfrm>
              <a:off x="3773488" y="40798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2474"/>
            <p:cNvSpPr>
              <a:spLocks/>
            </p:cNvSpPr>
            <p:nvPr/>
          </p:nvSpPr>
          <p:spPr bwMode="auto">
            <a:xfrm>
              <a:off x="25161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2475"/>
            <p:cNvSpPr>
              <a:spLocks/>
            </p:cNvSpPr>
            <p:nvPr/>
          </p:nvSpPr>
          <p:spPr bwMode="auto">
            <a:xfrm>
              <a:off x="25161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2476"/>
            <p:cNvSpPr>
              <a:spLocks/>
            </p:cNvSpPr>
            <p:nvPr/>
          </p:nvSpPr>
          <p:spPr bwMode="auto">
            <a:xfrm>
              <a:off x="2586038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2477"/>
            <p:cNvSpPr>
              <a:spLocks/>
            </p:cNvSpPr>
            <p:nvPr/>
          </p:nvSpPr>
          <p:spPr bwMode="auto">
            <a:xfrm>
              <a:off x="2586038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2478"/>
            <p:cNvSpPr>
              <a:spLocks/>
            </p:cNvSpPr>
            <p:nvPr/>
          </p:nvSpPr>
          <p:spPr bwMode="auto">
            <a:xfrm>
              <a:off x="26558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2479"/>
            <p:cNvSpPr>
              <a:spLocks/>
            </p:cNvSpPr>
            <p:nvPr/>
          </p:nvSpPr>
          <p:spPr bwMode="auto">
            <a:xfrm>
              <a:off x="26558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2480"/>
            <p:cNvSpPr>
              <a:spLocks/>
            </p:cNvSpPr>
            <p:nvPr/>
          </p:nvSpPr>
          <p:spPr bwMode="auto">
            <a:xfrm>
              <a:off x="272732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2481"/>
            <p:cNvSpPr>
              <a:spLocks/>
            </p:cNvSpPr>
            <p:nvPr/>
          </p:nvSpPr>
          <p:spPr bwMode="auto">
            <a:xfrm>
              <a:off x="272732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7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0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482"/>
            <p:cNvSpPr>
              <a:spLocks/>
            </p:cNvSpPr>
            <p:nvPr/>
          </p:nvSpPr>
          <p:spPr bwMode="auto">
            <a:xfrm>
              <a:off x="2797176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2483"/>
            <p:cNvSpPr>
              <a:spLocks/>
            </p:cNvSpPr>
            <p:nvPr/>
          </p:nvSpPr>
          <p:spPr bwMode="auto">
            <a:xfrm>
              <a:off x="2797176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2484"/>
            <p:cNvSpPr>
              <a:spLocks/>
            </p:cNvSpPr>
            <p:nvPr/>
          </p:nvSpPr>
          <p:spPr bwMode="auto">
            <a:xfrm>
              <a:off x="25161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2485"/>
            <p:cNvSpPr>
              <a:spLocks/>
            </p:cNvSpPr>
            <p:nvPr/>
          </p:nvSpPr>
          <p:spPr bwMode="auto">
            <a:xfrm>
              <a:off x="272732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486"/>
            <p:cNvSpPr>
              <a:spLocks/>
            </p:cNvSpPr>
            <p:nvPr/>
          </p:nvSpPr>
          <p:spPr bwMode="auto">
            <a:xfrm>
              <a:off x="2727326" y="30416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49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2487"/>
            <p:cNvSpPr>
              <a:spLocks/>
            </p:cNvSpPr>
            <p:nvPr/>
          </p:nvSpPr>
          <p:spPr bwMode="auto">
            <a:xfrm>
              <a:off x="2794001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2488"/>
            <p:cNvSpPr>
              <a:spLocks/>
            </p:cNvSpPr>
            <p:nvPr/>
          </p:nvSpPr>
          <p:spPr bwMode="auto">
            <a:xfrm>
              <a:off x="2862263" y="32448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2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2489"/>
            <p:cNvSpPr>
              <a:spLocks/>
            </p:cNvSpPr>
            <p:nvPr/>
          </p:nvSpPr>
          <p:spPr bwMode="auto">
            <a:xfrm>
              <a:off x="2998788" y="331628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3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2490"/>
            <p:cNvSpPr>
              <a:spLocks/>
            </p:cNvSpPr>
            <p:nvPr/>
          </p:nvSpPr>
          <p:spPr bwMode="auto">
            <a:xfrm>
              <a:off x="2166938" y="282892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2491"/>
            <p:cNvSpPr>
              <a:spLocks/>
            </p:cNvSpPr>
            <p:nvPr/>
          </p:nvSpPr>
          <p:spPr bwMode="auto">
            <a:xfrm>
              <a:off x="2166938" y="28987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2492"/>
            <p:cNvSpPr>
              <a:spLocks/>
            </p:cNvSpPr>
            <p:nvPr/>
          </p:nvSpPr>
          <p:spPr bwMode="auto">
            <a:xfrm>
              <a:off x="223678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493"/>
            <p:cNvSpPr>
              <a:spLocks/>
            </p:cNvSpPr>
            <p:nvPr/>
          </p:nvSpPr>
          <p:spPr bwMode="auto">
            <a:xfrm>
              <a:off x="223678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2494"/>
            <p:cNvSpPr>
              <a:spLocks/>
            </p:cNvSpPr>
            <p:nvPr/>
          </p:nvSpPr>
          <p:spPr bwMode="auto">
            <a:xfrm>
              <a:off x="23066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2495"/>
            <p:cNvSpPr>
              <a:spLocks/>
            </p:cNvSpPr>
            <p:nvPr/>
          </p:nvSpPr>
          <p:spPr bwMode="auto">
            <a:xfrm>
              <a:off x="23066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3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2496"/>
            <p:cNvSpPr>
              <a:spLocks/>
            </p:cNvSpPr>
            <p:nvPr/>
          </p:nvSpPr>
          <p:spPr bwMode="auto">
            <a:xfrm>
              <a:off x="2378076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2497"/>
            <p:cNvSpPr>
              <a:spLocks/>
            </p:cNvSpPr>
            <p:nvPr/>
          </p:nvSpPr>
          <p:spPr bwMode="auto">
            <a:xfrm>
              <a:off x="2378076" y="2898775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498"/>
            <p:cNvSpPr>
              <a:spLocks/>
            </p:cNvSpPr>
            <p:nvPr/>
          </p:nvSpPr>
          <p:spPr bwMode="auto">
            <a:xfrm>
              <a:off x="24463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2499"/>
            <p:cNvSpPr>
              <a:spLocks/>
            </p:cNvSpPr>
            <p:nvPr/>
          </p:nvSpPr>
          <p:spPr bwMode="auto">
            <a:xfrm>
              <a:off x="2446338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2500"/>
            <p:cNvSpPr>
              <a:spLocks/>
            </p:cNvSpPr>
            <p:nvPr/>
          </p:nvSpPr>
          <p:spPr bwMode="auto">
            <a:xfrm>
              <a:off x="1882776" y="297021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501"/>
            <p:cNvSpPr>
              <a:spLocks/>
            </p:cNvSpPr>
            <p:nvPr/>
          </p:nvSpPr>
          <p:spPr bwMode="auto">
            <a:xfrm>
              <a:off x="1882776" y="30416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6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2502"/>
            <p:cNvSpPr>
              <a:spLocks/>
            </p:cNvSpPr>
            <p:nvPr/>
          </p:nvSpPr>
          <p:spPr bwMode="auto">
            <a:xfrm>
              <a:off x="223678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2503"/>
            <p:cNvSpPr>
              <a:spLocks/>
            </p:cNvSpPr>
            <p:nvPr/>
          </p:nvSpPr>
          <p:spPr bwMode="auto">
            <a:xfrm>
              <a:off x="2236788" y="30416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504"/>
            <p:cNvSpPr>
              <a:spLocks/>
            </p:cNvSpPr>
            <p:nvPr/>
          </p:nvSpPr>
          <p:spPr bwMode="auto">
            <a:xfrm>
              <a:off x="23066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2505"/>
            <p:cNvSpPr>
              <a:spLocks/>
            </p:cNvSpPr>
            <p:nvPr/>
          </p:nvSpPr>
          <p:spPr bwMode="auto">
            <a:xfrm>
              <a:off x="2378076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2506"/>
            <p:cNvSpPr>
              <a:spLocks/>
            </p:cNvSpPr>
            <p:nvPr/>
          </p:nvSpPr>
          <p:spPr bwMode="auto">
            <a:xfrm>
              <a:off x="2446338" y="2970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507"/>
            <p:cNvSpPr>
              <a:spLocks/>
            </p:cNvSpPr>
            <p:nvPr/>
          </p:nvSpPr>
          <p:spPr bwMode="auto">
            <a:xfrm>
              <a:off x="2166938" y="310832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4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3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1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3 h 155"/>
                <a:gd name="T56" fmla="*/ 113 w 153"/>
                <a:gd name="T57" fmla="*/ 9 h 155"/>
                <a:gd name="T58" fmla="*/ 126 w 153"/>
                <a:gd name="T59" fmla="*/ 17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8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508"/>
            <p:cNvSpPr>
              <a:spLocks/>
            </p:cNvSpPr>
            <p:nvPr/>
          </p:nvSpPr>
          <p:spPr bwMode="auto">
            <a:xfrm>
              <a:off x="2166938" y="317817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2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509"/>
            <p:cNvSpPr>
              <a:spLocks/>
            </p:cNvSpPr>
            <p:nvPr/>
          </p:nvSpPr>
          <p:spPr bwMode="auto">
            <a:xfrm>
              <a:off x="19558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510"/>
            <p:cNvSpPr>
              <a:spLocks/>
            </p:cNvSpPr>
            <p:nvPr/>
          </p:nvSpPr>
          <p:spPr bwMode="auto">
            <a:xfrm>
              <a:off x="19558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2511"/>
            <p:cNvSpPr>
              <a:spLocks/>
            </p:cNvSpPr>
            <p:nvPr/>
          </p:nvSpPr>
          <p:spPr bwMode="auto">
            <a:xfrm>
              <a:off x="202565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2512"/>
            <p:cNvSpPr>
              <a:spLocks/>
            </p:cNvSpPr>
            <p:nvPr/>
          </p:nvSpPr>
          <p:spPr bwMode="auto">
            <a:xfrm>
              <a:off x="202565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2513"/>
            <p:cNvSpPr>
              <a:spLocks/>
            </p:cNvSpPr>
            <p:nvPr/>
          </p:nvSpPr>
          <p:spPr bwMode="auto">
            <a:xfrm>
              <a:off x="2095501" y="282892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514"/>
            <p:cNvSpPr>
              <a:spLocks/>
            </p:cNvSpPr>
            <p:nvPr/>
          </p:nvSpPr>
          <p:spPr bwMode="auto">
            <a:xfrm>
              <a:off x="2095501" y="28987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0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515"/>
            <p:cNvSpPr>
              <a:spLocks/>
            </p:cNvSpPr>
            <p:nvPr/>
          </p:nvSpPr>
          <p:spPr bwMode="auto">
            <a:xfrm>
              <a:off x="1739901" y="2970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516"/>
            <p:cNvSpPr>
              <a:spLocks/>
            </p:cNvSpPr>
            <p:nvPr/>
          </p:nvSpPr>
          <p:spPr bwMode="auto">
            <a:xfrm>
              <a:off x="1739901" y="30416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49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5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6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49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2517"/>
            <p:cNvSpPr>
              <a:spLocks/>
            </p:cNvSpPr>
            <p:nvPr/>
          </p:nvSpPr>
          <p:spPr bwMode="auto">
            <a:xfrm>
              <a:off x="1811338" y="29702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518"/>
            <p:cNvSpPr>
              <a:spLocks/>
            </p:cNvSpPr>
            <p:nvPr/>
          </p:nvSpPr>
          <p:spPr bwMode="auto">
            <a:xfrm>
              <a:off x="1885951" y="31083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4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3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3 h 155"/>
                <a:gd name="T56" fmla="*/ 114 w 154"/>
                <a:gd name="T57" fmla="*/ 9 h 155"/>
                <a:gd name="T58" fmla="*/ 126 w 154"/>
                <a:gd name="T59" fmla="*/ 17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8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519"/>
            <p:cNvSpPr>
              <a:spLocks/>
            </p:cNvSpPr>
            <p:nvPr/>
          </p:nvSpPr>
          <p:spPr bwMode="auto">
            <a:xfrm>
              <a:off x="2095501" y="310832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4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3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3 h 155"/>
                <a:gd name="T56" fmla="*/ 114 w 155"/>
                <a:gd name="T57" fmla="*/ 9 h 155"/>
                <a:gd name="T58" fmla="*/ 126 w 155"/>
                <a:gd name="T59" fmla="*/ 17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2520"/>
            <p:cNvSpPr>
              <a:spLocks/>
            </p:cNvSpPr>
            <p:nvPr/>
          </p:nvSpPr>
          <p:spPr bwMode="auto">
            <a:xfrm>
              <a:off x="188595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2521"/>
            <p:cNvSpPr>
              <a:spLocks/>
            </p:cNvSpPr>
            <p:nvPr/>
          </p:nvSpPr>
          <p:spPr bwMode="auto">
            <a:xfrm>
              <a:off x="188595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522"/>
            <p:cNvSpPr>
              <a:spLocks/>
            </p:cNvSpPr>
            <p:nvPr/>
          </p:nvSpPr>
          <p:spPr bwMode="auto">
            <a:xfrm>
              <a:off x="1816101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523"/>
            <p:cNvSpPr>
              <a:spLocks/>
            </p:cNvSpPr>
            <p:nvPr/>
          </p:nvSpPr>
          <p:spPr bwMode="auto">
            <a:xfrm>
              <a:off x="1816101" y="28987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0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524"/>
            <p:cNvSpPr>
              <a:spLocks/>
            </p:cNvSpPr>
            <p:nvPr/>
          </p:nvSpPr>
          <p:spPr bwMode="auto">
            <a:xfrm>
              <a:off x="1747838" y="2828925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2525"/>
            <p:cNvSpPr>
              <a:spLocks/>
            </p:cNvSpPr>
            <p:nvPr/>
          </p:nvSpPr>
          <p:spPr bwMode="auto">
            <a:xfrm>
              <a:off x="1674813" y="282892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2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526"/>
            <p:cNvSpPr>
              <a:spLocks/>
            </p:cNvSpPr>
            <p:nvPr/>
          </p:nvSpPr>
          <p:spPr bwMode="auto">
            <a:xfrm>
              <a:off x="1747838" y="2898775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0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527"/>
            <p:cNvSpPr>
              <a:spLocks/>
            </p:cNvSpPr>
            <p:nvPr/>
          </p:nvSpPr>
          <p:spPr bwMode="auto">
            <a:xfrm>
              <a:off x="2865438" y="28289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528"/>
            <p:cNvSpPr>
              <a:spLocks/>
            </p:cNvSpPr>
            <p:nvPr/>
          </p:nvSpPr>
          <p:spPr bwMode="auto">
            <a:xfrm>
              <a:off x="25161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529"/>
            <p:cNvSpPr>
              <a:spLocks/>
            </p:cNvSpPr>
            <p:nvPr/>
          </p:nvSpPr>
          <p:spPr bwMode="auto">
            <a:xfrm>
              <a:off x="25161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530"/>
            <p:cNvSpPr>
              <a:spLocks/>
            </p:cNvSpPr>
            <p:nvPr/>
          </p:nvSpPr>
          <p:spPr bwMode="auto">
            <a:xfrm>
              <a:off x="2586038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531"/>
            <p:cNvSpPr>
              <a:spLocks/>
            </p:cNvSpPr>
            <p:nvPr/>
          </p:nvSpPr>
          <p:spPr bwMode="auto">
            <a:xfrm>
              <a:off x="2586038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532"/>
            <p:cNvSpPr>
              <a:spLocks/>
            </p:cNvSpPr>
            <p:nvPr/>
          </p:nvSpPr>
          <p:spPr bwMode="auto">
            <a:xfrm>
              <a:off x="26558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533"/>
            <p:cNvSpPr>
              <a:spLocks/>
            </p:cNvSpPr>
            <p:nvPr/>
          </p:nvSpPr>
          <p:spPr bwMode="auto">
            <a:xfrm>
              <a:off x="26558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534"/>
            <p:cNvSpPr>
              <a:spLocks/>
            </p:cNvSpPr>
            <p:nvPr/>
          </p:nvSpPr>
          <p:spPr bwMode="auto">
            <a:xfrm>
              <a:off x="272732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535"/>
            <p:cNvSpPr>
              <a:spLocks/>
            </p:cNvSpPr>
            <p:nvPr/>
          </p:nvSpPr>
          <p:spPr bwMode="auto">
            <a:xfrm>
              <a:off x="272732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8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536"/>
            <p:cNvSpPr>
              <a:spLocks/>
            </p:cNvSpPr>
            <p:nvPr/>
          </p:nvSpPr>
          <p:spPr bwMode="auto">
            <a:xfrm>
              <a:off x="2797176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537"/>
            <p:cNvSpPr>
              <a:spLocks/>
            </p:cNvSpPr>
            <p:nvPr/>
          </p:nvSpPr>
          <p:spPr bwMode="auto">
            <a:xfrm>
              <a:off x="2797176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19 h 153"/>
                <a:gd name="T8" fmla="*/ 130 w 153"/>
                <a:gd name="T9" fmla="*/ 130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0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538"/>
            <p:cNvSpPr>
              <a:spLocks/>
            </p:cNvSpPr>
            <p:nvPr/>
          </p:nvSpPr>
          <p:spPr bwMode="auto">
            <a:xfrm>
              <a:off x="2166938" y="26908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539"/>
            <p:cNvSpPr>
              <a:spLocks/>
            </p:cNvSpPr>
            <p:nvPr/>
          </p:nvSpPr>
          <p:spPr bwMode="auto">
            <a:xfrm>
              <a:off x="2166938" y="27622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540"/>
            <p:cNvSpPr>
              <a:spLocks/>
            </p:cNvSpPr>
            <p:nvPr/>
          </p:nvSpPr>
          <p:spPr bwMode="auto">
            <a:xfrm>
              <a:off x="223678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541"/>
            <p:cNvSpPr>
              <a:spLocks/>
            </p:cNvSpPr>
            <p:nvPr/>
          </p:nvSpPr>
          <p:spPr bwMode="auto">
            <a:xfrm>
              <a:off x="223678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2542"/>
            <p:cNvSpPr>
              <a:spLocks/>
            </p:cNvSpPr>
            <p:nvPr/>
          </p:nvSpPr>
          <p:spPr bwMode="auto">
            <a:xfrm>
              <a:off x="23066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2543"/>
            <p:cNvSpPr>
              <a:spLocks/>
            </p:cNvSpPr>
            <p:nvPr/>
          </p:nvSpPr>
          <p:spPr bwMode="auto">
            <a:xfrm>
              <a:off x="23066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2544"/>
            <p:cNvSpPr>
              <a:spLocks/>
            </p:cNvSpPr>
            <p:nvPr/>
          </p:nvSpPr>
          <p:spPr bwMode="auto">
            <a:xfrm>
              <a:off x="2378076" y="26908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2545"/>
            <p:cNvSpPr>
              <a:spLocks/>
            </p:cNvSpPr>
            <p:nvPr/>
          </p:nvSpPr>
          <p:spPr bwMode="auto">
            <a:xfrm>
              <a:off x="2378076" y="276225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2546"/>
            <p:cNvSpPr>
              <a:spLocks/>
            </p:cNvSpPr>
            <p:nvPr/>
          </p:nvSpPr>
          <p:spPr bwMode="auto">
            <a:xfrm>
              <a:off x="24463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2547"/>
            <p:cNvSpPr>
              <a:spLocks/>
            </p:cNvSpPr>
            <p:nvPr/>
          </p:nvSpPr>
          <p:spPr bwMode="auto">
            <a:xfrm>
              <a:off x="24463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2548"/>
            <p:cNvSpPr>
              <a:spLocks/>
            </p:cNvSpPr>
            <p:nvPr/>
          </p:nvSpPr>
          <p:spPr bwMode="auto">
            <a:xfrm>
              <a:off x="19558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2549"/>
            <p:cNvSpPr>
              <a:spLocks/>
            </p:cNvSpPr>
            <p:nvPr/>
          </p:nvSpPr>
          <p:spPr bwMode="auto">
            <a:xfrm>
              <a:off x="19558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2550"/>
            <p:cNvSpPr>
              <a:spLocks/>
            </p:cNvSpPr>
            <p:nvPr/>
          </p:nvSpPr>
          <p:spPr bwMode="auto">
            <a:xfrm>
              <a:off x="202565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2551"/>
            <p:cNvSpPr>
              <a:spLocks/>
            </p:cNvSpPr>
            <p:nvPr/>
          </p:nvSpPr>
          <p:spPr bwMode="auto">
            <a:xfrm>
              <a:off x="202565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2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8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2552"/>
            <p:cNvSpPr>
              <a:spLocks/>
            </p:cNvSpPr>
            <p:nvPr/>
          </p:nvSpPr>
          <p:spPr bwMode="auto">
            <a:xfrm>
              <a:off x="1955801" y="3101975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2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2553"/>
            <p:cNvSpPr>
              <a:spLocks/>
            </p:cNvSpPr>
            <p:nvPr/>
          </p:nvSpPr>
          <p:spPr bwMode="auto">
            <a:xfrm>
              <a:off x="1955801" y="31734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2554"/>
            <p:cNvSpPr>
              <a:spLocks/>
            </p:cNvSpPr>
            <p:nvPr/>
          </p:nvSpPr>
          <p:spPr bwMode="auto">
            <a:xfrm>
              <a:off x="2025651" y="31019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2555"/>
            <p:cNvSpPr>
              <a:spLocks/>
            </p:cNvSpPr>
            <p:nvPr/>
          </p:nvSpPr>
          <p:spPr bwMode="auto">
            <a:xfrm>
              <a:off x="2025651" y="31734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2556"/>
            <p:cNvSpPr>
              <a:spLocks/>
            </p:cNvSpPr>
            <p:nvPr/>
          </p:nvSpPr>
          <p:spPr bwMode="auto">
            <a:xfrm>
              <a:off x="1955801" y="29638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1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7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2557"/>
            <p:cNvSpPr>
              <a:spLocks/>
            </p:cNvSpPr>
            <p:nvPr/>
          </p:nvSpPr>
          <p:spPr bwMode="auto">
            <a:xfrm>
              <a:off x="1955801" y="30353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2558"/>
            <p:cNvSpPr>
              <a:spLocks/>
            </p:cNvSpPr>
            <p:nvPr/>
          </p:nvSpPr>
          <p:spPr bwMode="auto">
            <a:xfrm>
              <a:off x="2025651" y="29638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1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7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2559"/>
            <p:cNvSpPr>
              <a:spLocks/>
            </p:cNvSpPr>
            <p:nvPr/>
          </p:nvSpPr>
          <p:spPr bwMode="auto">
            <a:xfrm>
              <a:off x="2025651" y="30353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2560"/>
            <p:cNvSpPr>
              <a:spLocks/>
            </p:cNvSpPr>
            <p:nvPr/>
          </p:nvSpPr>
          <p:spPr bwMode="auto">
            <a:xfrm>
              <a:off x="20955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3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2561"/>
            <p:cNvSpPr>
              <a:spLocks/>
            </p:cNvSpPr>
            <p:nvPr/>
          </p:nvSpPr>
          <p:spPr bwMode="auto">
            <a:xfrm>
              <a:off x="20955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2562"/>
            <p:cNvSpPr>
              <a:spLocks/>
            </p:cNvSpPr>
            <p:nvPr/>
          </p:nvSpPr>
          <p:spPr bwMode="auto">
            <a:xfrm>
              <a:off x="1816101" y="26908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5 w 155"/>
                <a:gd name="T45" fmla="*/ 13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3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2563"/>
            <p:cNvSpPr>
              <a:spLocks/>
            </p:cNvSpPr>
            <p:nvPr/>
          </p:nvSpPr>
          <p:spPr bwMode="auto">
            <a:xfrm>
              <a:off x="1816101" y="276225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2564"/>
            <p:cNvSpPr>
              <a:spLocks/>
            </p:cNvSpPr>
            <p:nvPr/>
          </p:nvSpPr>
          <p:spPr bwMode="auto">
            <a:xfrm>
              <a:off x="188595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2565"/>
            <p:cNvSpPr>
              <a:spLocks/>
            </p:cNvSpPr>
            <p:nvPr/>
          </p:nvSpPr>
          <p:spPr bwMode="auto">
            <a:xfrm>
              <a:off x="188595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2566"/>
            <p:cNvSpPr>
              <a:spLocks/>
            </p:cNvSpPr>
            <p:nvPr/>
          </p:nvSpPr>
          <p:spPr bwMode="auto">
            <a:xfrm>
              <a:off x="2865438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2567"/>
            <p:cNvSpPr>
              <a:spLocks/>
            </p:cNvSpPr>
            <p:nvPr/>
          </p:nvSpPr>
          <p:spPr bwMode="auto">
            <a:xfrm>
              <a:off x="2865438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2568"/>
            <p:cNvSpPr>
              <a:spLocks/>
            </p:cNvSpPr>
            <p:nvPr/>
          </p:nvSpPr>
          <p:spPr bwMode="auto">
            <a:xfrm>
              <a:off x="2933701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2569"/>
            <p:cNvSpPr>
              <a:spLocks/>
            </p:cNvSpPr>
            <p:nvPr/>
          </p:nvSpPr>
          <p:spPr bwMode="auto">
            <a:xfrm>
              <a:off x="2933701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3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2570"/>
            <p:cNvSpPr>
              <a:spLocks/>
            </p:cNvSpPr>
            <p:nvPr/>
          </p:nvSpPr>
          <p:spPr bwMode="auto">
            <a:xfrm>
              <a:off x="25161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2571"/>
            <p:cNvSpPr>
              <a:spLocks/>
            </p:cNvSpPr>
            <p:nvPr/>
          </p:nvSpPr>
          <p:spPr bwMode="auto">
            <a:xfrm>
              <a:off x="25161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0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2572"/>
            <p:cNvSpPr>
              <a:spLocks/>
            </p:cNvSpPr>
            <p:nvPr/>
          </p:nvSpPr>
          <p:spPr bwMode="auto">
            <a:xfrm>
              <a:off x="2586038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2573"/>
            <p:cNvSpPr>
              <a:spLocks/>
            </p:cNvSpPr>
            <p:nvPr/>
          </p:nvSpPr>
          <p:spPr bwMode="auto">
            <a:xfrm>
              <a:off x="25860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2574"/>
            <p:cNvSpPr>
              <a:spLocks/>
            </p:cNvSpPr>
            <p:nvPr/>
          </p:nvSpPr>
          <p:spPr bwMode="auto">
            <a:xfrm>
              <a:off x="26558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2575"/>
            <p:cNvSpPr>
              <a:spLocks/>
            </p:cNvSpPr>
            <p:nvPr/>
          </p:nvSpPr>
          <p:spPr bwMode="auto">
            <a:xfrm>
              <a:off x="26558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2576"/>
            <p:cNvSpPr>
              <a:spLocks/>
            </p:cNvSpPr>
            <p:nvPr/>
          </p:nvSpPr>
          <p:spPr bwMode="auto">
            <a:xfrm>
              <a:off x="272732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2577"/>
            <p:cNvSpPr>
              <a:spLocks/>
            </p:cNvSpPr>
            <p:nvPr/>
          </p:nvSpPr>
          <p:spPr bwMode="auto">
            <a:xfrm>
              <a:off x="272732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9 w 154"/>
                <a:gd name="T5" fmla="*/ 108 h 155"/>
                <a:gd name="T6" fmla="*/ 142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2578"/>
            <p:cNvSpPr>
              <a:spLocks/>
            </p:cNvSpPr>
            <p:nvPr/>
          </p:nvSpPr>
          <p:spPr bwMode="auto">
            <a:xfrm>
              <a:off x="2797176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2579"/>
            <p:cNvSpPr>
              <a:spLocks/>
            </p:cNvSpPr>
            <p:nvPr/>
          </p:nvSpPr>
          <p:spPr bwMode="auto">
            <a:xfrm>
              <a:off x="2797176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0 w 153"/>
                <a:gd name="T7" fmla="*/ 122 h 155"/>
                <a:gd name="T8" fmla="*/ 130 w 153"/>
                <a:gd name="T9" fmla="*/ 133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2"/>
                  </a:lnTo>
                  <a:lnTo>
                    <a:pt x="136" y="127"/>
                  </a:lnTo>
                  <a:lnTo>
                    <a:pt x="130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2580"/>
            <p:cNvSpPr>
              <a:spLocks/>
            </p:cNvSpPr>
            <p:nvPr/>
          </p:nvSpPr>
          <p:spPr bwMode="auto">
            <a:xfrm>
              <a:off x="2166938" y="254635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2581"/>
            <p:cNvSpPr>
              <a:spLocks/>
            </p:cNvSpPr>
            <p:nvPr/>
          </p:nvSpPr>
          <p:spPr bwMode="auto">
            <a:xfrm>
              <a:off x="2166938" y="261778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2582"/>
            <p:cNvSpPr>
              <a:spLocks/>
            </p:cNvSpPr>
            <p:nvPr/>
          </p:nvSpPr>
          <p:spPr bwMode="auto">
            <a:xfrm>
              <a:off x="223678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2583"/>
            <p:cNvSpPr>
              <a:spLocks/>
            </p:cNvSpPr>
            <p:nvPr/>
          </p:nvSpPr>
          <p:spPr bwMode="auto">
            <a:xfrm>
              <a:off x="223678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2584"/>
            <p:cNvSpPr>
              <a:spLocks/>
            </p:cNvSpPr>
            <p:nvPr/>
          </p:nvSpPr>
          <p:spPr bwMode="auto">
            <a:xfrm>
              <a:off x="23066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2585"/>
            <p:cNvSpPr>
              <a:spLocks/>
            </p:cNvSpPr>
            <p:nvPr/>
          </p:nvSpPr>
          <p:spPr bwMode="auto">
            <a:xfrm>
              <a:off x="23066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2586"/>
            <p:cNvSpPr>
              <a:spLocks/>
            </p:cNvSpPr>
            <p:nvPr/>
          </p:nvSpPr>
          <p:spPr bwMode="auto">
            <a:xfrm>
              <a:off x="2378076" y="254635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2587"/>
            <p:cNvSpPr>
              <a:spLocks/>
            </p:cNvSpPr>
            <p:nvPr/>
          </p:nvSpPr>
          <p:spPr bwMode="auto">
            <a:xfrm>
              <a:off x="2378076" y="261778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3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2588"/>
            <p:cNvSpPr>
              <a:spLocks/>
            </p:cNvSpPr>
            <p:nvPr/>
          </p:nvSpPr>
          <p:spPr bwMode="auto">
            <a:xfrm>
              <a:off x="2446338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2589"/>
            <p:cNvSpPr>
              <a:spLocks/>
            </p:cNvSpPr>
            <p:nvPr/>
          </p:nvSpPr>
          <p:spPr bwMode="auto">
            <a:xfrm>
              <a:off x="24463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4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8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7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2590"/>
            <p:cNvSpPr>
              <a:spLocks/>
            </p:cNvSpPr>
            <p:nvPr/>
          </p:nvSpPr>
          <p:spPr bwMode="auto">
            <a:xfrm>
              <a:off x="195580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2591"/>
            <p:cNvSpPr>
              <a:spLocks/>
            </p:cNvSpPr>
            <p:nvPr/>
          </p:nvSpPr>
          <p:spPr bwMode="auto">
            <a:xfrm>
              <a:off x="195580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1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2592"/>
            <p:cNvSpPr>
              <a:spLocks/>
            </p:cNvSpPr>
            <p:nvPr/>
          </p:nvSpPr>
          <p:spPr bwMode="auto">
            <a:xfrm>
              <a:off x="202565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2593"/>
            <p:cNvSpPr>
              <a:spLocks/>
            </p:cNvSpPr>
            <p:nvPr/>
          </p:nvSpPr>
          <p:spPr bwMode="auto">
            <a:xfrm>
              <a:off x="202565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2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2594"/>
            <p:cNvSpPr>
              <a:spLocks/>
            </p:cNvSpPr>
            <p:nvPr/>
          </p:nvSpPr>
          <p:spPr bwMode="auto">
            <a:xfrm>
              <a:off x="20955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2595"/>
            <p:cNvSpPr>
              <a:spLocks/>
            </p:cNvSpPr>
            <p:nvPr/>
          </p:nvSpPr>
          <p:spPr bwMode="auto">
            <a:xfrm>
              <a:off x="20955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9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2596"/>
            <p:cNvSpPr>
              <a:spLocks/>
            </p:cNvSpPr>
            <p:nvPr/>
          </p:nvSpPr>
          <p:spPr bwMode="auto">
            <a:xfrm>
              <a:off x="1816101" y="254635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2597"/>
            <p:cNvSpPr>
              <a:spLocks/>
            </p:cNvSpPr>
            <p:nvPr/>
          </p:nvSpPr>
          <p:spPr bwMode="auto">
            <a:xfrm>
              <a:off x="1816101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7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2598"/>
            <p:cNvSpPr>
              <a:spLocks/>
            </p:cNvSpPr>
            <p:nvPr/>
          </p:nvSpPr>
          <p:spPr bwMode="auto">
            <a:xfrm>
              <a:off x="1885951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2599"/>
            <p:cNvSpPr>
              <a:spLocks/>
            </p:cNvSpPr>
            <p:nvPr/>
          </p:nvSpPr>
          <p:spPr bwMode="auto">
            <a:xfrm>
              <a:off x="1885951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4 h 155"/>
                <a:gd name="T4" fmla="*/ 147 w 154"/>
                <a:gd name="T5" fmla="*/ 108 h 155"/>
                <a:gd name="T6" fmla="*/ 141 w 154"/>
                <a:gd name="T7" fmla="*/ 122 h 155"/>
                <a:gd name="T8" fmla="*/ 131 w 154"/>
                <a:gd name="T9" fmla="*/ 133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2600"/>
            <p:cNvSpPr>
              <a:spLocks/>
            </p:cNvSpPr>
            <p:nvPr/>
          </p:nvSpPr>
          <p:spPr bwMode="auto">
            <a:xfrm>
              <a:off x="25161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2601"/>
            <p:cNvSpPr>
              <a:spLocks/>
            </p:cNvSpPr>
            <p:nvPr/>
          </p:nvSpPr>
          <p:spPr bwMode="auto">
            <a:xfrm>
              <a:off x="25161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2602"/>
            <p:cNvSpPr>
              <a:spLocks/>
            </p:cNvSpPr>
            <p:nvPr/>
          </p:nvSpPr>
          <p:spPr bwMode="auto">
            <a:xfrm>
              <a:off x="2586038" y="2406650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2603"/>
            <p:cNvSpPr>
              <a:spLocks/>
            </p:cNvSpPr>
            <p:nvPr/>
          </p:nvSpPr>
          <p:spPr bwMode="auto">
            <a:xfrm>
              <a:off x="258603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2604"/>
            <p:cNvSpPr>
              <a:spLocks/>
            </p:cNvSpPr>
            <p:nvPr/>
          </p:nvSpPr>
          <p:spPr bwMode="auto">
            <a:xfrm>
              <a:off x="26558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2605"/>
            <p:cNvSpPr>
              <a:spLocks/>
            </p:cNvSpPr>
            <p:nvPr/>
          </p:nvSpPr>
          <p:spPr bwMode="auto">
            <a:xfrm>
              <a:off x="26558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2606"/>
            <p:cNvSpPr>
              <a:spLocks/>
            </p:cNvSpPr>
            <p:nvPr/>
          </p:nvSpPr>
          <p:spPr bwMode="auto">
            <a:xfrm>
              <a:off x="272732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2607"/>
            <p:cNvSpPr>
              <a:spLocks/>
            </p:cNvSpPr>
            <p:nvPr/>
          </p:nvSpPr>
          <p:spPr bwMode="auto">
            <a:xfrm>
              <a:off x="272732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2608"/>
            <p:cNvSpPr>
              <a:spLocks/>
            </p:cNvSpPr>
            <p:nvPr/>
          </p:nvSpPr>
          <p:spPr bwMode="auto">
            <a:xfrm>
              <a:off x="2797176" y="2406650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2609"/>
            <p:cNvSpPr>
              <a:spLocks/>
            </p:cNvSpPr>
            <p:nvPr/>
          </p:nvSpPr>
          <p:spPr bwMode="auto">
            <a:xfrm>
              <a:off x="2797176" y="2478088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2610"/>
            <p:cNvSpPr>
              <a:spLocks/>
            </p:cNvSpPr>
            <p:nvPr/>
          </p:nvSpPr>
          <p:spPr bwMode="auto">
            <a:xfrm>
              <a:off x="2166938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2611"/>
            <p:cNvSpPr>
              <a:spLocks/>
            </p:cNvSpPr>
            <p:nvPr/>
          </p:nvSpPr>
          <p:spPr bwMode="auto">
            <a:xfrm>
              <a:off x="2166938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2612"/>
            <p:cNvSpPr>
              <a:spLocks/>
            </p:cNvSpPr>
            <p:nvPr/>
          </p:nvSpPr>
          <p:spPr bwMode="auto">
            <a:xfrm>
              <a:off x="223678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2613"/>
            <p:cNvSpPr>
              <a:spLocks/>
            </p:cNvSpPr>
            <p:nvPr/>
          </p:nvSpPr>
          <p:spPr bwMode="auto">
            <a:xfrm>
              <a:off x="223678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2614"/>
            <p:cNvSpPr>
              <a:spLocks/>
            </p:cNvSpPr>
            <p:nvPr/>
          </p:nvSpPr>
          <p:spPr bwMode="auto">
            <a:xfrm>
              <a:off x="2306638" y="2406650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2615"/>
            <p:cNvSpPr>
              <a:spLocks/>
            </p:cNvSpPr>
            <p:nvPr/>
          </p:nvSpPr>
          <p:spPr bwMode="auto">
            <a:xfrm>
              <a:off x="23066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2616"/>
            <p:cNvSpPr>
              <a:spLocks/>
            </p:cNvSpPr>
            <p:nvPr/>
          </p:nvSpPr>
          <p:spPr bwMode="auto">
            <a:xfrm>
              <a:off x="2378076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618"/>
            <p:cNvSpPr>
              <a:spLocks/>
            </p:cNvSpPr>
            <p:nvPr/>
          </p:nvSpPr>
          <p:spPr bwMode="auto">
            <a:xfrm>
              <a:off x="2378076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619"/>
            <p:cNvSpPr>
              <a:spLocks/>
            </p:cNvSpPr>
            <p:nvPr/>
          </p:nvSpPr>
          <p:spPr bwMode="auto">
            <a:xfrm>
              <a:off x="2446338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2620"/>
            <p:cNvSpPr>
              <a:spLocks/>
            </p:cNvSpPr>
            <p:nvPr/>
          </p:nvSpPr>
          <p:spPr bwMode="auto">
            <a:xfrm>
              <a:off x="2446338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2621"/>
            <p:cNvSpPr>
              <a:spLocks/>
            </p:cNvSpPr>
            <p:nvPr/>
          </p:nvSpPr>
          <p:spPr bwMode="auto">
            <a:xfrm>
              <a:off x="19558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2622"/>
            <p:cNvSpPr>
              <a:spLocks/>
            </p:cNvSpPr>
            <p:nvPr/>
          </p:nvSpPr>
          <p:spPr bwMode="auto">
            <a:xfrm>
              <a:off x="19558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2623"/>
            <p:cNvSpPr>
              <a:spLocks/>
            </p:cNvSpPr>
            <p:nvPr/>
          </p:nvSpPr>
          <p:spPr bwMode="auto">
            <a:xfrm>
              <a:off x="202565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2624"/>
            <p:cNvSpPr>
              <a:spLocks/>
            </p:cNvSpPr>
            <p:nvPr/>
          </p:nvSpPr>
          <p:spPr bwMode="auto">
            <a:xfrm>
              <a:off x="202565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625"/>
            <p:cNvSpPr>
              <a:spLocks/>
            </p:cNvSpPr>
            <p:nvPr/>
          </p:nvSpPr>
          <p:spPr bwMode="auto">
            <a:xfrm>
              <a:off x="2095501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2626"/>
            <p:cNvSpPr>
              <a:spLocks/>
            </p:cNvSpPr>
            <p:nvPr/>
          </p:nvSpPr>
          <p:spPr bwMode="auto">
            <a:xfrm>
              <a:off x="2095501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627"/>
            <p:cNvSpPr>
              <a:spLocks/>
            </p:cNvSpPr>
            <p:nvPr/>
          </p:nvSpPr>
          <p:spPr bwMode="auto">
            <a:xfrm>
              <a:off x="18859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628"/>
            <p:cNvSpPr>
              <a:spLocks/>
            </p:cNvSpPr>
            <p:nvPr/>
          </p:nvSpPr>
          <p:spPr bwMode="auto">
            <a:xfrm>
              <a:off x="18859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629"/>
            <p:cNvSpPr>
              <a:spLocks/>
            </p:cNvSpPr>
            <p:nvPr/>
          </p:nvSpPr>
          <p:spPr bwMode="auto">
            <a:xfrm>
              <a:off x="181610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630"/>
            <p:cNvSpPr>
              <a:spLocks/>
            </p:cNvSpPr>
            <p:nvPr/>
          </p:nvSpPr>
          <p:spPr bwMode="auto">
            <a:xfrm>
              <a:off x="181610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631"/>
            <p:cNvSpPr>
              <a:spLocks/>
            </p:cNvSpPr>
            <p:nvPr/>
          </p:nvSpPr>
          <p:spPr bwMode="auto">
            <a:xfrm>
              <a:off x="1746251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8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2632"/>
            <p:cNvSpPr>
              <a:spLocks/>
            </p:cNvSpPr>
            <p:nvPr/>
          </p:nvSpPr>
          <p:spPr bwMode="auto">
            <a:xfrm>
              <a:off x="1746251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633"/>
            <p:cNvSpPr>
              <a:spLocks/>
            </p:cNvSpPr>
            <p:nvPr/>
          </p:nvSpPr>
          <p:spPr bwMode="auto">
            <a:xfrm>
              <a:off x="1677988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4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634"/>
            <p:cNvSpPr>
              <a:spLocks/>
            </p:cNvSpPr>
            <p:nvPr/>
          </p:nvSpPr>
          <p:spPr bwMode="auto">
            <a:xfrm>
              <a:off x="25161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635"/>
            <p:cNvSpPr>
              <a:spLocks/>
            </p:cNvSpPr>
            <p:nvPr/>
          </p:nvSpPr>
          <p:spPr bwMode="auto">
            <a:xfrm>
              <a:off x="25161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636"/>
            <p:cNvSpPr>
              <a:spLocks/>
            </p:cNvSpPr>
            <p:nvPr/>
          </p:nvSpPr>
          <p:spPr bwMode="auto">
            <a:xfrm>
              <a:off x="2586038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637"/>
            <p:cNvSpPr>
              <a:spLocks/>
            </p:cNvSpPr>
            <p:nvPr/>
          </p:nvSpPr>
          <p:spPr bwMode="auto">
            <a:xfrm>
              <a:off x="2586038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638"/>
            <p:cNvSpPr>
              <a:spLocks/>
            </p:cNvSpPr>
            <p:nvPr/>
          </p:nvSpPr>
          <p:spPr bwMode="auto">
            <a:xfrm>
              <a:off x="26558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639"/>
            <p:cNvSpPr>
              <a:spLocks/>
            </p:cNvSpPr>
            <p:nvPr/>
          </p:nvSpPr>
          <p:spPr bwMode="auto">
            <a:xfrm>
              <a:off x="26558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640"/>
            <p:cNvSpPr>
              <a:spLocks/>
            </p:cNvSpPr>
            <p:nvPr/>
          </p:nvSpPr>
          <p:spPr bwMode="auto">
            <a:xfrm>
              <a:off x="272732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641"/>
            <p:cNvSpPr>
              <a:spLocks/>
            </p:cNvSpPr>
            <p:nvPr/>
          </p:nvSpPr>
          <p:spPr bwMode="auto">
            <a:xfrm>
              <a:off x="272732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2642"/>
            <p:cNvSpPr>
              <a:spLocks/>
            </p:cNvSpPr>
            <p:nvPr/>
          </p:nvSpPr>
          <p:spPr bwMode="auto">
            <a:xfrm>
              <a:off x="2797176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2643"/>
            <p:cNvSpPr>
              <a:spLocks/>
            </p:cNvSpPr>
            <p:nvPr/>
          </p:nvSpPr>
          <p:spPr bwMode="auto">
            <a:xfrm>
              <a:off x="2797176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644"/>
            <p:cNvSpPr>
              <a:spLocks/>
            </p:cNvSpPr>
            <p:nvPr/>
          </p:nvSpPr>
          <p:spPr bwMode="auto">
            <a:xfrm>
              <a:off x="2166938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645"/>
            <p:cNvSpPr>
              <a:spLocks/>
            </p:cNvSpPr>
            <p:nvPr/>
          </p:nvSpPr>
          <p:spPr bwMode="auto">
            <a:xfrm>
              <a:off x="2166938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8 h 154"/>
                <a:gd name="T6" fmla="*/ 141 w 153"/>
                <a:gd name="T7" fmla="*/ 120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646"/>
            <p:cNvSpPr>
              <a:spLocks/>
            </p:cNvSpPr>
            <p:nvPr/>
          </p:nvSpPr>
          <p:spPr bwMode="auto">
            <a:xfrm>
              <a:off x="223678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647"/>
            <p:cNvSpPr>
              <a:spLocks/>
            </p:cNvSpPr>
            <p:nvPr/>
          </p:nvSpPr>
          <p:spPr bwMode="auto">
            <a:xfrm>
              <a:off x="223678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2648"/>
            <p:cNvSpPr>
              <a:spLocks/>
            </p:cNvSpPr>
            <p:nvPr/>
          </p:nvSpPr>
          <p:spPr bwMode="auto">
            <a:xfrm>
              <a:off x="23066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2649"/>
            <p:cNvSpPr>
              <a:spLocks/>
            </p:cNvSpPr>
            <p:nvPr/>
          </p:nvSpPr>
          <p:spPr bwMode="auto">
            <a:xfrm>
              <a:off x="23066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650"/>
            <p:cNvSpPr>
              <a:spLocks/>
            </p:cNvSpPr>
            <p:nvPr/>
          </p:nvSpPr>
          <p:spPr bwMode="auto">
            <a:xfrm>
              <a:off x="2378076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651"/>
            <p:cNvSpPr>
              <a:spLocks/>
            </p:cNvSpPr>
            <p:nvPr/>
          </p:nvSpPr>
          <p:spPr bwMode="auto">
            <a:xfrm>
              <a:off x="2378076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652"/>
            <p:cNvSpPr>
              <a:spLocks/>
            </p:cNvSpPr>
            <p:nvPr/>
          </p:nvSpPr>
          <p:spPr bwMode="auto">
            <a:xfrm>
              <a:off x="2446338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653"/>
            <p:cNvSpPr>
              <a:spLocks/>
            </p:cNvSpPr>
            <p:nvPr/>
          </p:nvSpPr>
          <p:spPr bwMode="auto">
            <a:xfrm>
              <a:off x="2446338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654"/>
            <p:cNvSpPr>
              <a:spLocks/>
            </p:cNvSpPr>
            <p:nvPr/>
          </p:nvSpPr>
          <p:spPr bwMode="auto">
            <a:xfrm>
              <a:off x="195580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2655"/>
            <p:cNvSpPr>
              <a:spLocks/>
            </p:cNvSpPr>
            <p:nvPr/>
          </p:nvSpPr>
          <p:spPr bwMode="auto">
            <a:xfrm>
              <a:off x="195580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656"/>
            <p:cNvSpPr>
              <a:spLocks/>
            </p:cNvSpPr>
            <p:nvPr/>
          </p:nvSpPr>
          <p:spPr bwMode="auto">
            <a:xfrm>
              <a:off x="202565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2657"/>
            <p:cNvSpPr>
              <a:spLocks/>
            </p:cNvSpPr>
            <p:nvPr/>
          </p:nvSpPr>
          <p:spPr bwMode="auto">
            <a:xfrm>
              <a:off x="202565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2658"/>
            <p:cNvSpPr>
              <a:spLocks/>
            </p:cNvSpPr>
            <p:nvPr/>
          </p:nvSpPr>
          <p:spPr bwMode="auto">
            <a:xfrm>
              <a:off x="20955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659"/>
            <p:cNvSpPr>
              <a:spLocks/>
            </p:cNvSpPr>
            <p:nvPr/>
          </p:nvSpPr>
          <p:spPr bwMode="auto">
            <a:xfrm>
              <a:off x="20955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2660"/>
            <p:cNvSpPr>
              <a:spLocks/>
            </p:cNvSpPr>
            <p:nvPr/>
          </p:nvSpPr>
          <p:spPr bwMode="auto">
            <a:xfrm>
              <a:off x="1816101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661"/>
            <p:cNvSpPr>
              <a:spLocks/>
            </p:cNvSpPr>
            <p:nvPr/>
          </p:nvSpPr>
          <p:spPr bwMode="auto">
            <a:xfrm>
              <a:off x="1816101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3 h 154"/>
                <a:gd name="T4" fmla="*/ 148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662"/>
            <p:cNvSpPr>
              <a:spLocks/>
            </p:cNvSpPr>
            <p:nvPr/>
          </p:nvSpPr>
          <p:spPr bwMode="auto">
            <a:xfrm>
              <a:off x="1885951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663"/>
            <p:cNvSpPr>
              <a:spLocks/>
            </p:cNvSpPr>
            <p:nvPr/>
          </p:nvSpPr>
          <p:spPr bwMode="auto">
            <a:xfrm>
              <a:off x="1885951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664"/>
            <p:cNvSpPr>
              <a:spLocks/>
            </p:cNvSpPr>
            <p:nvPr/>
          </p:nvSpPr>
          <p:spPr bwMode="auto">
            <a:xfrm>
              <a:off x="25161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665"/>
            <p:cNvSpPr>
              <a:spLocks/>
            </p:cNvSpPr>
            <p:nvPr/>
          </p:nvSpPr>
          <p:spPr bwMode="auto">
            <a:xfrm>
              <a:off x="25161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666"/>
            <p:cNvSpPr>
              <a:spLocks/>
            </p:cNvSpPr>
            <p:nvPr/>
          </p:nvSpPr>
          <p:spPr bwMode="auto">
            <a:xfrm>
              <a:off x="2586038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667"/>
            <p:cNvSpPr>
              <a:spLocks/>
            </p:cNvSpPr>
            <p:nvPr/>
          </p:nvSpPr>
          <p:spPr bwMode="auto">
            <a:xfrm>
              <a:off x="2586038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668"/>
            <p:cNvSpPr>
              <a:spLocks/>
            </p:cNvSpPr>
            <p:nvPr/>
          </p:nvSpPr>
          <p:spPr bwMode="auto">
            <a:xfrm>
              <a:off x="26558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669"/>
            <p:cNvSpPr>
              <a:spLocks/>
            </p:cNvSpPr>
            <p:nvPr/>
          </p:nvSpPr>
          <p:spPr bwMode="auto">
            <a:xfrm>
              <a:off x="26558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670"/>
            <p:cNvSpPr>
              <a:spLocks/>
            </p:cNvSpPr>
            <p:nvPr/>
          </p:nvSpPr>
          <p:spPr bwMode="auto">
            <a:xfrm>
              <a:off x="272732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8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2671"/>
            <p:cNvSpPr>
              <a:spLocks/>
            </p:cNvSpPr>
            <p:nvPr/>
          </p:nvSpPr>
          <p:spPr bwMode="auto">
            <a:xfrm>
              <a:off x="272732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2672"/>
            <p:cNvSpPr>
              <a:spLocks/>
            </p:cNvSpPr>
            <p:nvPr/>
          </p:nvSpPr>
          <p:spPr bwMode="auto">
            <a:xfrm>
              <a:off x="2797176" y="2124076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673"/>
            <p:cNvSpPr>
              <a:spLocks/>
            </p:cNvSpPr>
            <p:nvPr/>
          </p:nvSpPr>
          <p:spPr bwMode="auto">
            <a:xfrm>
              <a:off x="2797176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2674"/>
            <p:cNvSpPr>
              <a:spLocks/>
            </p:cNvSpPr>
            <p:nvPr/>
          </p:nvSpPr>
          <p:spPr bwMode="auto">
            <a:xfrm>
              <a:off x="2166938" y="2124076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675"/>
            <p:cNvSpPr>
              <a:spLocks/>
            </p:cNvSpPr>
            <p:nvPr/>
          </p:nvSpPr>
          <p:spPr bwMode="auto">
            <a:xfrm>
              <a:off x="2166938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676"/>
            <p:cNvSpPr>
              <a:spLocks/>
            </p:cNvSpPr>
            <p:nvPr/>
          </p:nvSpPr>
          <p:spPr bwMode="auto">
            <a:xfrm>
              <a:off x="223678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677"/>
            <p:cNvSpPr>
              <a:spLocks/>
            </p:cNvSpPr>
            <p:nvPr/>
          </p:nvSpPr>
          <p:spPr bwMode="auto">
            <a:xfrm>
              <a:off x="223678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678"/>
            <p:cNvSpPr>
              <a:spLocks/>
            </p:cNvSpPr>
            <p:nvPr/>
          </p:nvSpPr>
          <p:spPr bwMode="auto">
            <a:xfrm>
              <a:off x="23066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679"/>
            <p:cNvSpPr>
              <a:spLocks/>
            </p:cNvSpPr>
            <p:nvPr/>
          </p:nvSpPr>
          <p:spPr bwMode="auto">
            <a:xfrm>
              <a:off x="23066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19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680"/>
            <p:cNvSpPr>
              <a:spLocks/>
            </p:cNvSpPr>
            <p:nvPr/>
          </p:nvSpPr>
          <p:spPr bwMode="auto">
            <a:xfrm>
              <a:off x="2378076" y="2124076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681"/>
            <p:cNvSpPr>
              <a:spLocks/>
            </p:cNvSpPr>
            <p:nvPr/>
          </p:nvSpPr>
          <p:spPr bwMode="auto">
            <a:xfrm>
              <a:off x="2378076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682"/>
            <p:cNvSpPr>
              <a:spLocks/>
            </p:cNvSpPr>
            <p:nvPr/>
          </p:nvSpPr>
          <p:spPr bwMode="auto">
            <a:xfrm>
              <a:off x="2446338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2683"/>
            <p:cNvSpPr>
              <a:spLocks/>
            </p:cNvSpPr>
            <p:nvPr/>
          </p:nvSpPr>
          <p:spPr bwMode="auto">
            <a:xfrm>
              <a:off x="2446338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2684"/>
            <p:cNvSpPr>
              <a:spLocks/>
            </p:cNvSpPr>
            <p:nvPr/>
          </p:nvSpPr>
          <p:spPr bwMode="auto">
            <a:xfrm>
              <a:off x="195580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2685"/>
            <p:cNvSpPr>
              <a:spLocks/>
            </p:cNvSpPr>
            <p:nvPr/>
          </p:nvSpPr>
          <p:spPr bwMode="auto">
            <a:xfrm>
              <a:off x="195580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2686"/>
            <p:cNvSpPr>
              <a:spLocks/>
            </p:cNvSpPr>
            <p:nvPr/>
          </p:nvSpPr>
          <p:spPr bwMode="auto">
            <a:xfrm>
              <a:off x="202565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7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687"/>
            <p:cNvSpPr>
              <a:spLocks/>
            </p:cNvSpPr>
            <p:nvPr/>
          </p:nvSpPr>
          <p:spPr bwMode="auto">
            <a:xfrm>
              <a:off x="202565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2688"/>
            <p:cNvSpPr>
              <a:spLocks/>
            </p:cNvSpPr>
            <p:nvPr/>
          </p:nvSpPr>
          <p:spPr bwMode="auto">
            <a:xfrm>
              <a:off x="20955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3 w 155"/>
                <a:gd name="T3" fmla="*/ 92 h 154"/>
                <a:gd name="T4" fmla="*/ 149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9 w 155"/>
                <a:gd name="T29" fmla="*/ 113 h 154"/>
                <a:gd name="T30" fmla="*/ 3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2689"/>
            <p:cNvSpPr>
              <a:spLocks/>
            </p:cNvSpPr>
            <p:nvPr/>
          </p:nvSpPr>
          <p:spPr bwMode="auto">
            <a:xfrm>
              <a:off x="20955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2690"/>
            <p:cNvSpPr>
              <a:spLocks/>
            </p:cNvSpPr>
            <p:nvPr/>
          </p:nvSpPr>
          <p:spPr bwMode="auto">
            <a:xfrm>
              <a:off x="1816101" y="2124076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0 h 154"/>
                <a:gd name="T22" fmla="*/ 40 w 155"/>
                <a:gd name="T23" fmla="*/ 144 h 154"/>
                <a:gd name="T24" fmla="*/ 29 w 155"/>
                <a:gd name="T25" fmla="*/ 136 h 154"/>
                <a:gd name="T26" fmla="*/ 17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5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691"/>
            <p:cNvSpPr>
              <a:spLocks/>
            </p:cNvSpPr>
            <p:nvPr/>
          </p:nvSpPr>
          <p:spPr bwMode="auto">
            <a:xfrm>
              <a:off x="1816101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2692"/>
            <p:cNvSpPr>
              <a:spLocks/>
            </p:cNvSpPr>
            <p:nvPr/>
          </p:nvSpPr>
          <p:spPr bwMode="auto">
            <a:xfrm>
              <a:off x="1885951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693"/>
            <p:cNvSpPr>
              <a:spLocks/>
            </p:cNvSpPr>
            <p:nvPr/>
          </p:nvSpPr>
          <p:spPr bwMode="auto">
            <a:xfrm>
              <a:off x="1885951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70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694"/>
            <p:cNvSpPr>
              <a:spLocks/>
            </p:cNvSpPr>
            <p:nvPr/>
          </p:nvSpPr>
          <p:spPr bwMode="auto">
            <a:xfrm>
              <a:off x="25161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695"/>
            <p:cNvSpPr>
              <a:spLocks/>
            </p:cNvSpPr>
            <p:nvPr/>
          </p:nvSpPr>
          <p:spPr bwMode="auto">
            <a:xfrm>
              <a:off x="25161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2696"/>
            <p:cNvSpPr>
              <a:spLocks/>
            </p:cNvSpPr>
            <p:nvPr/>
          </p:nvSpPr>
          <p:spPr bwMode="auto">
            <a:xfrm>
              <a:off x="2586038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2697"/>
            <p:cNvSpPr>
              <a:spLocks/>
            </p:cNvSpPr>
            <p:nvPr/>
          </p:nvSpPr>
          <p:spPr bwMode="auto">
            <a:xfrm>
              <a:off x="2586038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698"/>
            <p:cNvSpPr>
              <a:spLocks/>
            </p:cNvSpPr>
            <p:nvPr/>
          </p:nvSpPr>
          <p:spPr bwMode="auto">
            <a:xfrm>
              <a:off x="26558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2699"/>
            <p:cNvSpPr>
              <a:spLocks/>
            </p:cNvSpPr>
            <p:nvPr/>
          </p:nvSpPr>
          <p:spPr bwMode="auto">
            <a:xfrm>
              <a:off x="26558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2700"/>
            <p:cNvSpPr>
              <a:spLocks/>
            </p:cNvSpPr>
            <p:nvPr/>
          </p:nvSpPr>
          <p:spPr bwMode="auto">
            <a:xfrm>
              <a:off x="272732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2701"/>
            <p:cNvSpPr>
              <a:spLocks/>
            </p:cNvSpPr>
            <p:nvPr/>
          </p:nvSpPr>
          <p:spPr bwMode="auto">
            <a:xfrm>
              <a:off x="272732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2702"/>
            <p:cNvSpPr>
              <a:spLocks/>
            </p:cNvSpPr>
            <p:nvPr/>
          </p:nvSpPr>
          <p:spPr bwMode="auto">
            <a:xfrm>
              <a:off x="2797176" y="198913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2703"/>
            <p:cNvSpPr>
              <a:spLocks/>
            </p:cNvSpPr>
            <p:nvPr/>
          </p:nvSpPr>
          <p:spPr bwMode="auto">
            <a:xfrm>
              <a:off x="2797176" y="2060576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704"/>
            <p:cNvSpPr>
              <a:spLocks/>
            </p:cNvSpPr>
            <p:nvPr/>
          </p:nvSpPr>
          <p:spPr bwMode="auto">
            <a:xfrm>
              <a:off x="2166938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705"/>
            <p:cNvSpPr>
              <a:spLocks/>
            </p:cNvSpPr>
            <p:nvPr/>
          </p:nvSpPr>
          <p:spPr bwMode="auto">
            <a:xfrm>
              <a:off x="2166938" y="2060576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706"/>
            <p:cNvSpPr>
              <a:spLocks/>
            </p:cNvSpPr>
            <p:nvPr/>
          </p:nvSpPr>
          <p:spPr bwMode="auto">
            <a:xfrm>
              <a:off x="223678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2707"/>
            <p:cNvSpPr>
              <a:spLocks/>
            </p:cNvSpPr>
            <p:nvPr/>
          </p:nvSpPr>
          <p:spPr bwMode="auto">
            <a:xfrm>
              <a:off x="223678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2708"/>
            <p:cNvSpPr>
              <a:spLocks/>
            </p:cNvSpPr>
            <p:nvPr/>
          </p:nvSpPr>
          <p:spPr bwMode="auto">
            <a:xfrm>
              <a:off x="23066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2709"/>
            <p:cNvSpPr>
              <a:spLocks/>
            </p:cNvSpPr>
            <p:nvPr/>
          </p:nvSpPr>
          <p:spPr bwMode="auto">
            <a:xfrm>
              <a:off x="23066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2710"/>
            <p:cNvSpPr>
              <a:spLocks/>
            </p:cNvSpPr>
            <p:nvPr/>
          </p:nvSpPr>
          <p:spPr bwMode="auto">
            <a:xfrm>
              <a:off x="2378076" y="1989138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2711"/>
            <p:cNvSpPr>
              <a:spLocks/>
            </p:cNvSpPr>
            <p:nvPr/>
          </p:nvSpPr>
          <p:spPr bwMode="auto">
            <a:xfrm>
              <a:off x="2378076" y="2060576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2712"/>
            <p:cNvSpPr>
              <a:spLocks/>
            </p:cNvSpPr>
            <p:nvPr/>
          </p:nvSpPr>
          <p:spPr bwMode="auto">
            <a:xfrm>
              <a:off x="2446338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8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2713"/>
            <p:cNvSpPr>
              <a:spLocks/>
            </p:cNvSpPr>
            <p:nvPr/>
          </p:nvSpPr>
          <p:spPr bwMode="auto">
            <a:xfrm>
              <a:off x="2446338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2714"/>
            <p:cNvSpPr>
              <a:spLocks/>
            </p:cNvSpPr>
            <p:nvPr/>
          </p:nvSpPr>
          <p:spPr bwMode="auto">
            <a:xfrm>
              <a:off x="19558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2715"/>
            <p:cNvSpPr>
              <a:spLocks/>
            </p:cNvSpPr>
            <p:nvPr/>
          </p:nvSpPr>
          <p:spPr bwMode="auto">
            <a:xfrm>
              <a:off x="19558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2716"/>
            <p:cNvSpPr>
              <a:spLocks/>
            </p:cNvSpPr>
            <p:nvPr/>
          </p:nvSpPr>
          <p:spPr bwMode="auto">
            <a:xfrm>
              <a:off x="202565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2717"/>
            <p:cNvSpPr>
              <a:spLocks/>
            </p:cNvSpPr>
            <p:nvPr/>
          </p:nvSpPr>
          <p:spPr bwMode="auto">
            <a:xfrm>
              <a:off x="202565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4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2718"/>
            <p:cNvSpPr>
              <a:spLocks/>
            </p:cNvSpPr>
            <p:nvPr/>
          </p:nvSpPr>
          <p:spPr bwMode="auto">
            <a:xfrm>
              <a:off x="2095501" y="19891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2719"/>
            <p:cNvSpPr>
              <a:spLocks/>
            </p:cNvSpPr>
            <p:nvPr/>
          </p:nvSpPr>
          <p:spPr bwMode="auto">
            <a:xfrm>
              <a:off x="2095501" y="2060576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9 w 155"/>
                <a:gd name="T29" fmla="*/ 114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2720"/>
            <p:cNvSpPr>
              <a:spLocks/>
            </p:cNvSpPr>
            <p:nvPr/>
          </p:nvSpPr>
          <p:spPr bwMode="auto">
            <a:xfrm>
              <a:off x="188595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2721"/>
            <p:cNvSpPr>
              <a:spLocks/>
            </p:cNvSpPr>
            <p:nvPr/>
          </p:nvSpPr>
          <p:spPr bwMode="auto">
            <a:xfrm>
              <a:off x="188595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2722"/>
            <p:cNvSpPr>
              <a:spLocks/>
            </p:cNvSpPr>
            <p:nvPr/>
          </p:nvSpPr>
          <p:spPr bwMode="auto">
            <a:xfrm>
              <a:off x="1816101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2723"/>
            <p:cNvSpPr>
              <a:spLocks/>
            </p:cNvSpPr>
            <p:nvPr/>
          </p:nvSpPr>
          <p:spPr bwMode="auto">
            <a:xfrm>
              <a:off x="1816101" y="2060576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2724"/>
            <p:cNvSpPr>
              <a:spLocks/>
            </p:cNvSpPr>
            <p:nvPr/>
          </p:nvSpPr>
          <p:spPr bwMode="auto">
            <a:xfrm>
              <a:off x="25161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2725"/>
            <p:cNvSpPr>
              <a:spLocks/>
            </p:cNvSpPr>
            <p:nvPr/>
          </p:nvSpPr>
          <p:spPr bwMode="auto">
            <a:xfrm>
              <a:off x="25161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4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2726"/>
            <p:cNvSpPr>
              <a:spLocks/>
            </p:cNvSpPr>
            <p:nvPr/>
          </p:nvSpPr>
          <p:spPr bwMode="auto">
            <a:xfrm>
              <a:off x="2586038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2727"/>
            <p:cNvSpPr>
              <a:spLocks/>
            </p:cNvSpPr>
            <p:nvPr/>
          </p:nvSpPr>
          <p:spPr bwMode="auto">
            <a:xfrm>
              <a:off x="2586038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2728"/>
            <p:cNvSpPr>
              <a:spLocks/>
            </p:cNvSpPr>
            <p:nvPr/>
          </p:nvSpPr>
          <p:spPr bwMode="auto">
            <a:xfrm>
              <a:off x="26558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2729"/>
            <p:cNvSpPr>
              <a:spLocks/>
            </p:cNvSpPr>
            <p:nvPr/>
          </p:nvSpPr>
          <p:spPr bwMode="auto">
            <a:xfrm>
              <a:off x="26558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2730"/>
            <p:cNvSpPr>
              <a:spLocks/>
            </p:cNvSpPr>
            <p:nvPr/>
          </p:nvSpPr>
          <p:spPr bwMode="auto">
            <a:xfrm>
              <a:off x="272732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2731"/>
            <p:cNvSpPr>
              <a:spLocks/>
            </p:cNvSpPr>
            <p:nvPr/>
          </p:nvSpPr>
          <p:spPr bwMode="auto">
            <a:xfrm>
              <a:off x="272732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1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2732"/>
            <p:cNvSpPr>
              <a:spLocks/>
            </p:cNvSpPr>
            <p:nvPr/>
          </p:nvSpPr>
          <p:spPr bwMode="auto">
            <a:xfrm>
              <a:off x="2797176" y="1851026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2733"/>
            <p:cNvSpPr>
              <a:spLocks/>
            </p:cNvSpPr>
            <p:nvPr/>
          </p:nvSpPr>
          <p:spPr bwMode="auto">
            <a:xfrm>
              <a:off x="2797176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1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2734"/>
            <p:cNvSpPr>
              <a:spLocks/>
            </p:cNvSpPr>
            <p:nvPr/>
          </p:nvSpPr>
          <p:spPr bwMode="auto">
            <a:xfrm>
              <a:off x="2166938" y="1851026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2735"/>
            <p:cNvSpPr>
              <a:spLocks/>
            </p:cNvSpPr>
            <p:nvPr/>
          </p:nvSpPr>
          <p:spPr bwMode="auto">
            <a:xfrm>
              <a:off x="2166938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2736"/>
            <p:cNvSpPr>
              <a:spLocks/>
            </p:cNvSpPr>
            <p:nvPr/>
          </p:nvSpPr>
          <p:spPr bwMode="auto">
            <a:xfrm>
              <a:off x="223678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737"/>
            <p:cNvSpPr>
              <a:spLocks/>
            </p:cNvSpPr>
            <p:nvPr/>
          </p:nvSpPr>
          <p:spPr bwMode="auto">
            <a:xfrm>
              <a:off x="223678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2738"/>
            <p:cNvSpPr>
              <a:spLocks/>
            </p:cNvSpPr>
            <p:nvPr/>
          </p:nvSpPr>
          <p:spPr bwMode="auto">
            <a:xfrm>
              <a:off x="23066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2739"/>
            <p:cNvSpPr>
              <a:spLocks/>
            </p:cNvSpPr>
            <p:nvPr/>
          </p:nvSpPr>
          <p:spPr bwMode="auto">
            <a:xfrm>
              <a:off x="23066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2740"/>
            <p:cNvSpPr>
              <a:spLocks/>
            </p:cNvSpPr>
            <p:nvPr/>
          </p:nvSpPr>
          <p:spPr bwMode="auto">
            <a:xfrm>
              <a:off x="2378076" y="1851026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741"/>
            <p:cNvSpPr>
              <a:spLocks/>
            </p:cNvSpPr>
            <p:nvPr/>
          </p:nvSpPr>
          <p:spPr bwMode="auto">
            <a:xfrm>
              <a:off x="2378076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742"/>
            <p:cNvSpPr>
              <a:spLocks/>
            </p:cNvSpPr>
            <p:nvPr/>
          </p:nvSpPr>
          <p:spPr bwMode="auto">
            <a:xfrm>
              <a:off x="2446338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743"/>
            <p:cNvSpPr>
              <a:spLocks/>
            </p:cNvSpPr>
            <p:nvPr/>
          </p:nvSpPr>
          <p:spPr bwMode="auto">
            <a:xfrm>
              <a:off x="2446338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7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6 w 154"/>
                <a:gd name="T51" fmla="*/ 0 h 155"/>
                <a:gd name="T52" fmla="*/ 84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744"/>
            <p:cNvSpPr>
              <a:spLocks/>
            </p:cNvSpPr>
            <p:nvPr/>
          </p:nvSpPr>
          <p:spPr bwMode="auto">
            <a:xfrm>
              <a:off x="195580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745"/>
            <p:cNvSpPr>
              <a:spLocks/>
            </p:cNvSpPr>
            <p:nvPr/>
          </p:nvSpPr>
          <p:spPr bwMode="auto">
            <a:xfrm>
              <a:off x="195580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746"/>
            <p:cNvSpPr>
              <a:spLocks/>
            </p:cNvSpPr>
            <p:nvPr/>
          </p:nvSpPr>
          <p:spPr bwMode="auto">
            <a:xfrm>
              <a:off x="202565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2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8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7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747"/>
            <p:cNvSpPr>
              <a:spLocks/>
            </p:cNvSpPr>
            <p:nvPr/>
          </p:nvSpPr>
          <p:spPr bwMode="auto">
            <a:xfrm>
              <a:off x="202565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748"/>
            <p:cNvSpPr>
              <a:spLocks/>
            </p:cNvSpPr>
            <p:nvPr/>
          </p:nvSpPr>
          <p:spPr bwMode="auto">
            <a:xfrm>
              <a:off x="20955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749"/>
            <p:cNvSpPr>
              <a:spLocks/>
            </p:cNvSpPr>
            <p:nvPr/>
          </p:nvSpPr>
          <p:spPr bwMode="auto">
            <a:xfrm>
              <a:off x="20955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750"/>
            <p:cNvSpPr>
              <a:spLocks/>
            </p:cNvSpPr>
            <p:nvPr/>
          </p:nvSpPr>
          <p:spPr bwMode="auto">
            <a:xfrm>
              <a:off x="1816101" y="1851026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2751"/>
            <p:cNvSpPr>
              <a:spLocks/>
            </p:cNvSpPr>
            <p:nvPr/>
          </p:nvSpPr>
          <p:spPr bwMode="auto">
            <a:xfrm>
              <a:off x="1816101" y="19224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2752"/>
            <p:cNvSpPr>
              <a:spLocks/>
            </p:cNvSpPr>
            <p:nvPr/>
          </p:nvSpPr>
          <p:spPr bwMode="auto">
            <a:xfrm>
              <a:off x="1885951" y="1851026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2753"/>
            <p:cNvSpPr>
              <a:spLocks/>
            </p:cNvSpPr>
            <p:nvPr/>
          </p:nvSpPr>
          <p:spPr bwMode="auto">
            <a:xfrm>
              <a:off x="1885951" y="19224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2754"/>
            <p:cNvSpPr>
              <a:spLocks/>
            </p:cNvSpPr>
            <p:nvPr/>
          </p:nvSpPr>
          <p:spPr bwMode="auto">
            <a:xfrm>
              <a:off x="25161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2755"/>
            <p:cNvSpPr>
              <a:spLocks/>
            </p:cNvSpPr>
            <p:nvPr/>
          </p:nvSpPr>
          <p:spPr bwMode="auto">
            <a:xfrm>
              <a:off x="25161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4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2756"/>
            <p:cNvSpPr>
              <a:spLocks/>
            </p:cNvSpPr>
            <p:nvPr/>
          </p:nvSpPr>
          <p:spPr bwMode="auto">
            <a:xfrm>
              <a:off x="2586038" y="1708151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2757"/>
            <p:cNvSpPr>
              <a:spLocks/>
            </p:cNvSpPr>
            <p:nvPr/>
          </p:nvSpPr>
          <p:spPr bwMode="auto">
            <a:xfrm>
              <a:off x="2586038" y="177800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2758"/>
            <p:cNvSpPr>
              <a:spLocks/>
            </p:cNvSpPr>
            <p:nvPr/>
          </p:nvSpPr>
          <p:spPr bwMode="auto">
            <a:xfrm>
              <a:off x="26558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2759"/>
            <p:cNvSpPr>
              <a:spLocks/>
            </p:cNvSpPr>
            <p:nvPr/>
          </p:nvSpPr>
          <p:spPr bwMode="auto">
            <a:xfrm>
              <a:off x="26558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2760"/>
            <p:cNvSpPr>
              <a:spLocks/>
            </p:cNvSpPr>
            <p:nvPr/>
          </p:nvSpPr>
          <p:spPr bwMode="auto">
            <a:xfrm>
              <a:off x="272732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7 h 153"/>
                <a:gd name="T6" fmla="*/ 142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2761"/>
            <p:cNvSpPr>
              <a:spLocks/>
            </p:cNvSpPr>
            <p:nvPr/>
          </p:nvSpPr>
          <p:spPr bwMode="auto">
            <a:xfrm>
              <a:off x="272732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9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2 h 155"/>
                <a:gd name="T50" fmla="*/ 78 w 154"/>
                <a:gd name="T51" fmla="*/ 0 h 155"/>
                <a:gd name="T52" fmla="*/ 86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2762"/>
            <p:cNvSpPr>
              <a:spLocks/>
            </p:cNvSpPr>
            <p:nvPr/>
          </p:nvSpPr>
          <p:spPr bwMode="auto">
            <a:xfrm>
              <a:off x="2797176" y="1708151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2763"/>
            <p:cNvSpPr>
              <a:spLocks/>
            </p:cNvSpPr>
            <p:nvPr/>
          </p:nvSpPr>
          <p:spPr bwMode="auto">
            <a:xfrm>
              <a:off x="2797176" y="1778001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1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2764"/>
            <p:cNvSpPr>
              <a:spLocks/>
            </p:cNvSpPr>
            <p:nvPr/>
          </p:nvSpPr>
          <p:spPr bwMode="auto">
            <a:xfrm>
              <a:off x="2166938" y="1708151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2765"/>
            <p:cNvSpPr>
              <a:spLocks/>
            </p:cNvSpPr>
            <p:nvPr/>
          </p:nvSpPr>
          <p:spPr bwMode="auto">
            <a:xfrm>
              <a:off x="2166938" y="177800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2766"/>
            <p:cNvSpPr>
              <a:spLocks/>
            </p:cNvSpPr>
            <p:nvPr/>
          </p:nvSpPr>
          <p:spPr bwMode="auto">
            <a:xfrm>
              <a:off x="223678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2767"/>
            <p:cNvSpPr>
              <a:spLocks/>
            </p:cNvSpPr>
            <p:nvPr/>
          </p:nvSpPr>
          <p:spPr bwMode="auto">
            <a:xfrm>
              <a:off x="223678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2768"/>
            <p:cNvSpPr>
              <a:spLocks/>
            </p:cNvSpPr>
            <p:nvPr/>
          </p:nvSpPr>
          <p:spPr bwMode="auto">
            <a:xfrm>
              <a:off x="23066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19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3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2769"/>
            <p:cNvSpPr>
              <a:spLocks/>
            </p:cNvSpPr>
            <p:nvPr/>
          </p:nvSpPr>
          <p:spPr bwMode="auto">
            <a:xfrm>
              <a:off x="23066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2770"/>
            <p:cNvSpPr>
              <a:spLocks/>
            </p:cNvSpPr>
            <p:nvPr/>
          </p:nvSpPr>
          <p:spPr bwMode="auto">
            <a:xfrm>
              <a:off x="2378076" y="1708151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2771"/>
            <p:cNvSpPr>
              <a:spLocks/>
            </p:cNvSpPr>
            <p:nvPr/>
          </p:nvSpPr>
          <p:spPr bwMode="auto">
            <a:xfrm>
              <a:off x="2378076" y="177800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2772"/>
            <p:cNvSpPr>
              <a:spLocks/>
            </p:cNvSpPr>
            <p:nvPr/>
          </p:nvSpPr>
          <p:spPr bwMode="auto">
            <a:xfrm>
              <a:off x="2446338" y="1708151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2773"/>
            <p:cNvSpPr>
              <a:spLocks/>
            </p:cNvSpPr>
            <p:nvPr/>
          </p:nvSpPr>
          <p:spPr bwMode="auto">
            <a:xfrm>
              <a:off x="25161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0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2774"/>
            <p:cNvSpPr>
              <a:spLocks/>
            </p:cNvSpPr>
            <p:nvPr/>
          </p:nvSpPr>
          <p:spPr bwMode="auto">
            <a:xfrm>
              <a:off x="223678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2775"/>
            <p:cNvSpPr>
              <a:spLocks/>
            </p:cNvSpPr>
            <p:nvPr/>
          </p:nvSpPr>
          <p:spPr bwMode="auto">
            <a:xfrm>
              <a:off x="23066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19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2 w 154"/>
                <a:gd name="T43" fmla="*/ 23 h 154"/>
                <a:gd name="T44" fmla="*/ 33 w 154"/>
                <a:gd name="T45" fmla="*/ 13 h 154"/>
                <a:gd name="T46" fmla="*/ 47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2776"/>
            <p:cNvSpPr>
              <a:spLocks/>
            </p:cNvSpPr>
            <p:nvPr/>
          </p:nvSpPr>
          <p:spPr bwMode="auto">
            <a:xfrm>
              <a:off x="2378076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5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2777"/>
            <p:cNvSpPr>
              <a:spLocks/>
            </p:cNvSpPr>
            <p:nvPr/>
          </p:nvSpPr>
          <p:spPr bwMode="auto">
            <a:xfrm>
              <a:off x="2446338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7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6 w 154"/>
                <a:gd name="T13" fmla="*/ 148 h 154"/>
                <a:gd name="T14" fmla="*/ 92 w 154"/>
                <a:gd name="T15" fmla="*/ 153 h 154"/>
                <a:gd name="T16" fmla="*/ 76 w 154"/>
                <a:gd name="T17" fmla="*/ 154 h 154"/>
                <a:gd name="T18" fmla="*/ 68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2778"/>
            <p:cNvSpPr>
              <a:spLocks/>
            </p:cNvSpPr>
            <p:nvPr/>
          </p:nvSpPr>
          <p:spPr bwMode="auto">
            <a:xfrm>
              <a:off x="2446338" y="177800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6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779"/>
            <p:cNvSpPr>
              <a:spLocks/>
            </p:cNvSpPr>
            <p:nvPr/>
          </p:nvSpPr>
          <p:spPr bwMode="auto">
            <a:xfrm>
              <a:off x="3071813" y="2546351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2 w 155"/>
                <a:gd name="T23" fmla="*/ 146 h 155"/>
                <a:gd name="T24" fmla="*/ 29 w 155"/>
                <a:gd name="T25" fmla="*/ 137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9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6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6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780"/>
            <p:cNvSpPr>
              <a:spLocks/>
            </p:cNvSpPr>
            <p:nvPr/>
          </p:nvSpPr>
          <p:spPr bwMode="auto">
            <a:xfrm>
              <a:off x="31416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781"/>
            <p:cNvSpPr>
              <a:spLocks/>
            </p:cNvSpPr>
            <p:nvPr/>
          </p:nvSpPr>
          <p:spPr bwMode="auto">
            <a:xfrm>
              <a:off x="2862263" y="2546351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782"/>
            <p:cNvSpPr>
              <a:spLocks/>
            </p:cNvSpPr>
            <p:nvPr/>
          </p:nvSpPr>
          <p:spPr bwMode="auto">
            <a:xfrm>
              <a:off x="2933701" y="2546351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783"/>
            <p:cNvSpPr>
              <a:spLocks/>
            </p:cNvSpPr>
            <p:nvPr/>
          </p:nvSpPr>
          <p:spPr bwMode="auto">
            <a:xfrm>
              <a:off x="3001963" y="2546351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6 w 154"/>
                <a:gd name="T17" fmla="*/ 155 h 155"/>
                <a:gd name="T18" fmla="*/ 69 w 154"/>
                <a:gd name="T19" fmla="*/ 154 h 155"/>
                <a:gd name="T20" fmla="*/ 53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9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784"/>
            <p:cNvSpPr>
              <a:spLocks/>
            </p:cNvSpPr>
            <p:nvPr/>
          </p:nvSpPr>
          <p:spPr bwMode="auto">
            <a:xfrm>
              <a:off x="3071813" y="2617788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5 h 154"/>
                <a:gd name="T28" fmla="*/ 11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3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5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1"/>
                  </a:lnTo>
                  <a:lnTo>
                    <a:pt x="4" y="53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4" y="61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785"/>
            <p:cNvSpPr>
              <a:spLocks/>
            </p:cNvSpPr>
            <p:nvPr/>
          </p:nvSpPr>
          <p:spPr bwMode="auto">
            <a:xfrm>
              <a:off x="2933701" y="2617788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2786"/>
            <p:cNvSpPr>
              <a:spLocks/>
            </p:cNvSpPr>
            <p:nvPr/>
          </p:nvSpPr>
          <p:spPr bwMode="auto">
            <a:xfrm>
              <a:off x="3001963" y="26177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3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2787"/>
            <p:cNvSpPr>
              <a:spLocks/>
            </p:cNvSpPr>
            <p:nvPr/>
          </p:nvSpPr>
          <p:spPr bwMode="auto">
            <a:xfrm>
              <a:off x="3071813" y="2406651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3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5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2788"/>
            <p:cNvSpPr>
              <a:spLocks/>
            </p:cNvSpPr>
            <p:nvPr/>
          </p:nvSpPr>
          <p:spPr bwMode="auto">
            <a:xfrm>
              <a:off x="3071813" y="2478088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0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2789"/>
            <p:cNvSpPr>
              <a:spLocks/>
            </p:cNvSpPr>
            <p:nvPr/>
          </p:nvSpPr>
          <p:spPr bwMode="auto">
            <a:xfrm>
              <a:off x="31416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2790"/>
            <p:cNvSpPr>
              <a:spLocks/>
            </p:cNvSpPr>
            <p:nvPr/>
          </p:nvSpPr>
          <p:spPr bwMode="auto">
            <a:xfrm>
              <a:off x="31416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1 h 153"/>
                <a:gd name="T10" fmla="*/ 119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2791"/>
            <p:cNvSpPr>
              <a:spLocks/>
            </p:cNvSpPr>
            <p:nvPr/>
          </p:nvSpPr>
          <p:spPr bwMode="auto">
            <a:xfrm>
              <a:off x="32115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2792"/>
            <p:cNvSpPr>
              <a:spLocks/>
            </p:cNvSpPr>
            <p:nvPr/>
          </p:nvSpPr>
          <p:spPr bwMode="auto">
            <a:xfrm>
              <a:off x="321151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2793"/>
            <p:cNvSpPr>
              <a:spLocks/>
            </p:cNvSpPr>
            <p:nvPr/>
          </p:nvSpPr>
          <p:spPr bwMode="auto">
            <a:xfrm>
              <a:off x="3282951" y="2406651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2794"/>
            <p:cNvSpPr>
              <a:spLocks/>
            </p:cNvSpPr>
            <p:nvPr/>
          </p:nvSpPr>
          <p:spPr bwMode="auto">
            <a:xfrm>
              <a:off x="335121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5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2795"/>
            <p:cNvSpPr>
              <a:spLocks/>
            </p:cNvSpPr>
            <p:nvPr/>
          </p:nvSpPr>
          <p:spPr bwMode="auto">
            <a:xfrm>
              <a:off x="2862263" y="2406651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2796"/>
            <p:cNvSpPr>
              <a:spLocks/>
            </p:cNvSpPr>
            <p:nvPr/>
          </p:nvSpPr>
          <p:spPr bwMode="auto">
            <a:xfrm>
              <a:off x="2862263" y="2478088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2797"/>
            <p:cNvSpPr>
              <a:spLocks/>
            </p:cNvSpPr>
            <p:nvPr/>
          </p:nvSpPr>
          <p:spPr bwMode="auto">
            <a:xfrm>
              <a:off x="2933701" y="2406651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2798"/>
            <p:cNvSpPr>
              <a:spLocks/>
            </p:cNvSpPr>
            <p:nvPr/>
          </p:nvSpPr>
          <p:spPr bwMode="auto">
            <a:xfrm>
              <a:off x="2933701" y="247808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2799"/>
            <p:cNvSpPr>
              <a:spLocks/>
            </p:cNvSpPr>
            <p:nvPr/>
          </p:nvSpPr>
          <p:spPr bwMode="auto">
            <a:xfrm>
              <a:off x="3001963" y="2406651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5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2800"/>
            <p:cNvSpPr>
              <a:spLocks/>
            </p:cNvSpPr>
            <p:nvPr/>
          </p:nvSpPr>
          <p:spPr bwMode="auto">
            <a:xfrm>
              <a:off x="3001963" y="247808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2801"/>
            <p:cNvSpPr>
              <a:spLocks/>
            </p:cNvSpPr>
            <p:nvPr/>
          </p:nvSpPr>
          <p:spPr bwMode="auto">
            <a:xfrm>
              <a:off x="3071813" y="22685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2802"/>
            <p:cNvSpPr>
              <a:spLocks/>
            </p:cNvSpPr>
            <p:nvPr/>
          </p:nvSpPr>
          <p:spPr bwMode="auto">
            <a:xfrm>
              <a:off x="3071813" y="2339976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2803"/>
            <p:cNvSpPr>
              <a:spLocks/>
            </p:cNvSpPr>
            <p:nvPr/>
          </p:nvSpPr>
          <p:spPr bwMode="auto">
            <a:xfrm>
              <a:off x="31416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2804"/>
            <p:cNvSpPr>
              <a:spLocks/>
            </p:cNvSpPr>
            <p:nvPr/>
          </p:nvSpPr>
          <p:spPr bwMode="auto">
            <a:xfrm>
              <a:off x="31416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2805"/>
            <p:cNvSpPr>
              <a:spLocks/>
            </p:cNvSpPr>
            <p:nvPr/>
          </p:nvSpPr>
          <p:spPr bwMode="auto">
            <a:xfrm>
              <a:off x="32115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2806"/>
            <p:cNvSpPr>
              <a:spLocks/>
            </p:cNvSpPr>
            <p:nvPr/>
          </p:nvSpPr>
          <p:spPr bwMode="auto">
            <a:xfrm>
              <a:off x="32115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9 w 154"/>
                <a:gd name="T5" fmla="*/ 108 h 154"/>
                <a:gd name="T6" fmla="*/ 141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2807"/>
            <p:cNvSpPr>
              <a:spLocks/>
            </p:cNvSpPr>
            <p:nvPr/>
          </p:nvSpPr>
          <p:spPr bwMode="auto">
            <a:xfrm>
              <a:off x="3282951" y="22685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1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2808"/>
            <p:cNvSpPr>
              <a:spLocks/>
            </p:cNvSpPr>
            <p:nvPr/>
          </p:nvSpPr>
          <p:spPr bwMode="auto">
            <a:xfrm>
              <a:off x="3282951" y="2339976"/>
              <a:ext cx="47625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2809"/>
            <p:cNvSpPr>
              <a:spLocks/>
            </p:cNvSpPr>
            <p:nvPr/>
          </p:nvSpPr>
          <p:spPr bwMode="auto">
            <a:xfrm>
              <a:off x="335121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2810"/>
            <p:cNvSpPr>
              <a:spLocks/>
            </p:cNvSpPr>
            <p:nvPr/>
          </p:nvSpPr>
          <p:spPr bwMode="auto">
            <a:xfrm>
              <a:off x="335121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2811"/>
            <p:cNvSpPr>
              <a:spLocks/>
            </p:cNvSpPr>
            <p:nvPr/>
          </p:nvSpPr>
          <p:spPr bwMode="auto">
            <a:xfrm>
              <a:off x="2862263" y="22685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2812"/>
            <p:cNvSpPr>
              <a:spLocks/>
            </p:cNvSpPr>
            <p:nvPr/>
          </p:nvSpPr>
          <p:spPr bwMode="auto">
            <a:xfrm>
              <a:off x="2862263" y="2339976"/>
              <a:ext cx="49213" cy="47625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8 h 154"/>
                <a:gd name="T6" fmla="*/ 141 w 153"/>
                <a:gd name="T7" fmla="*/ 120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2813"/>
            <p:cNvSpPr>
              <a:spLocks/>
            </p:cNvSpPr>
            <p:nvPr/>
          </p:nvSpPr>
          <p:spPr bwMode="auto">
            <a:xfrm>
              <a:off x="2933701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2814"/>
            <p:cNvSpPr>
              <a:spLocks/>
            </p:cNvSpPr>
            <p:nvPr/>
          </p:nvSpPr>
          <p:spPr bwMode="auto">
            <a:xfrm>
              <a:off x="2933701" y="2339976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1 w 154"/>
                <a:gd name="T7" fmla="*/ 120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9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2815"/>
            <p:cNvSpPr>
              <a:spLocks/>
            </p:cNvSpPr>
            <p:nvPr/>
          </p:nvSpPr>
          <p:spPr bwMode="auto">
            <a:xfrm>
              <a:off x="3001963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2816"/>
            <p:cNvSpPr>
              <a:spLocks/>
            </p:cNvSpPr>
            <p:nvPr/>
          </p:nvSpPr>
          <p:spPr bwMode="auto">
            <a:xfrm>
              <a:off x="3001963" y="2339976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2817"/>
            <p:cNvSpPr>
              <a:spLocks/>
            </p:cNvSpPr>
            <p:nvPr/>
          </p:nvSpPr>
          <p:spPr bwMode="auto">
            <a:xfrm>
              <a:off x="3211513" y="2124076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819"/>
            <p:cNvSpPr>
              <a:spLocks/>
            </p:cNvSpPr>
            <p:nvPr/>
          </p:nvSpPr>
          <p:spPr bwMode="auto">
            <a:xfrm>
              <a:off x="32115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820"/>
            <p:cNvSpPr>
              <a:spLocks/>
            </p:cNvSpPr>
            <p:nvPr/>
          </p:nvSpPr>
          <p:spPr bwMode="auto">
            <a:xfrm>
              <a:off x="3282950" y="21240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821"/>
            <p:cNvSpPr>
              <a:spLocks/>
            </p:cNvSpPr>
            <p:nvPr/>
          </p:nvSpPr>
          <p:spPr bwMode="auto">
            <a:xfrm>
              <a:off x="3282950" y="219551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822"/>
            <p:cNvSpPr>
              <a:spLocks/>
            </p:cNvSpPr>
            <p:nvPr/>
          </p:nvSpPr>
          <p:spPr bwMode="auto">
            <a:xfrm>
              <a:off x="335121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823"/>
            <p:cNvSpPr>
              <a:spLocks/>
            </p:cNvSpPr>
            <p:nvPr/>
          </p:nvSpPr>
          <p:spPr bwMode="auto">
            <a:xfrm>
              <a:off x="335121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824"/>
            <p:cNvSpPr>
              <a:spLocks/>
            </p:cNvSpPr>
            <p:nvPr/>
          </p:nvSpPr>
          <p:spPr bwMode="auto">
            <a:xfrm>
              <a:off x="3421063" y="2406650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5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5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825"/>
            <p:cNvSpPr>
              <a:spLocks/>
            </p:cNvSpPr>
            <p:nvPr/>
          </p:nvSpPr>
          <p:spPr bwMode="auto">
            <a:xfrm>
              <a:off x="3490913" y="2406650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826"/>
            <p:cNvSpPr>
              <a:spLocks/>
            </p:cNvSpPr>
            <p:nvPr/>
          </p:nvSpPr>
          <p:spPr bwMode="auto">
            <a:xfrm>
              <a:off x="3421063" y="22685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827"/>
            <p:cNvSpPr>
              <a:spLocks/>
            </p:cNvSpPr>
            <p:nvPr/>
          </p:nvSpPr>
          <p:spPr bwMode="auto">
            <a:xfrm>
              <a:off x="3421063" y="2339975"/>
              <a:ext cx="47625" cy="47625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8 w 154"/>
                <a:gd name="T5" fmla="*/ 108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828"/>
            <p:cNvSpPr>
              <a:spLocks/>
            </p:cNvSpPr>
            <p:nvPr/>
          </p:nvSpPr>
          <p:spPr bwMode="auto">
            <a:xfrm>
              <a:off x="3421063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829"/>
            <p:cNvSpPr>
              <a:spLocks/>
            </p:cNvSpPr>
            <p:nvPr/>
          </p:nvSpPr>
          <p:spPr bwMode="auto">
            <a:xfrm>
              <a:off x="3421063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5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4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830"/>
            <p:cNvSpPr>
              <a:spLocks/>
            </p:cNvSpPr>
            <p:nvPr/>
          </p:nvSpPr>
          <p:spPr bwMode="auto">
            <a:xfrm>
              <a:off x="349091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831"/>
            <p:cNvSpPr>
              <a:spLocks/>
            </p:cNvSpPr>
            <p:nvPr/>
          </p:nvSpPr>
          <p:spPr bwMode="auto">
            <a:xfrm>
              <a:off x="349091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832"/>
            <p:cNvSpPr>
              <a:spLocks/>
            </p:cNvSpPr>
            <p:nvPr/>
          </p:nvSpPr>
          <p:spPr bwMode="auto">
            <a:xfrm>
              <a:off x="35607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833"/>
            <p:cNvSpPr>
              <a:spLocks/>
            </p:cNvSpPr>
            <p:nvPr/>
          </p:nvSpPr>
          <p:spPr bwMode="auto">
            <a:xfrm>
              <a:off x="35607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834"/>
            <p:cNvSpPr>
              <a:spLocks/>
            </p:cNvSpPr>
            <p:nvPr/>
          </p:nvSpPr>
          <p:spPr bwMode="auto">
            <a:xfrm>
              <a:off x="3702050" y="22685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835"/>
            <p:cNvSpPr>
              <a:spLocks/>
            </p:cNvSpPr>
            <p:nvPr/>
          </p:nvSpPr>
          <p:spPr bwMode="auto">
            <a:xfrm>
              <a:off x="3702050" y="2339975"/>
              <a:ext cx="49213" cy="47625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8 h 154"/>
                <a:gd name="T6" fmla="*/ 142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836"/>
            <p:cNvSpPr>
              <a:spLocks/>
            </p:cNvSpPr>
            <p:nvPr/>
          </p:nvSpPr>
          <p:spPr bwMode="auto">
            <a:xfrm>
              <a:off x="3771900" y="2339975"/>
              <a:ext cx="49213" cy="47625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2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837"/>
            <p:cNvSpPr>
              <a:spLocks/>
            </p:cNvSpPr>
            <p:nvPr/>
          </p:nvSpPr>
          <p:spPr bwMode="auto">
            <a:xfrm>
              <a:off x="363220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7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6 w 154"/>
                <a:gd name="T51" fmla="*/ 0 h 154"/>
                <a:gd name="T52" fmla="*/ 85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838"/>
            <p:cNvSpPr>
              <a:spLocks/>
            </p:cNvSpPr>
            <p:nvPr/>
          </p:nvSpPr>
          <p:spPr bwMode="auto">
            <a:xfrm>
              <a:off x="363220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6 w 154"/>
                <a:gd name="T13" fmla="*/ 148 h 154"/>
                <a:gd name="T14" fmla="*/ 93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6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839"/>
            <p:cNvSpPr>
              <a:spLocks/>
            </p:cNvSpPr>
            <p:nvPr/>
          </p:nvSpPr>
          <p:spPr bwMode="auto">
            <a:xfrm>
              <a:off x="3702050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0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840"/>
            <p:cNvSpPr>
              <a:spLocks/>
            </p:cNvSpPr>
            <p:nvPr/>
          </p:nvSpPr>
          <p:spPr bwMode="auto">
            <a:xfrm>
              <a:off x="3702050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841"/>
            <p:cNvSpPr>
              <a:spLocks/>
            </p:cNvSpPr>
            <p:nvPr/>
          </p:nvSpPr>
          <p:spPr bwMode="auto">
            <a:xfrm>
              <a:off x="3771900" y="2124075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0 h 154"/>
                <a:gd name="T22" fmla="*/ 42 w 155"/>
                <a:gd name="T23" fmla="*/ 144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5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8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842"/>
            <p:cNvSpPr>
              <a:spLocks/>
            </p:cNvSpPr>
            <p:nvPr/>
          </p:nvSpPr>
          <p:spPr bwMode="auto">
            <a:xfrm>
              <a:off x="3421063" y="20574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843"/>
            <p:cNvSpPr>
              <a:spLocks/>
            </p:cNvSpPr>
            <p:nvPr/>
          </p:nvSpPr>
          <p:spPr bwMode="auto">
            <a:xfrm>
              <a:off x="3490913" y="2057400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2844"/>
            <p:cNvSpPr>
              <a:spLocks/>
            </p:cNvSpPr>
            <p:nvPr/>
          </p:nvSpPr>
          <p:spPr bwMode="auto">
            <a:xfrm>
              <a:off x="3560763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2845"/>
            <p:cNvSpPr>
              <a:spLocks/>
            </p:cNvSpPr>
            <p:nvPr/>
          </p:nvSpPr>
          <p:spPr bwMode="auto">
            <a:xfrm>
              <a:off x="3632200" y="20574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2846"/>
            <p:cNvSpPr>
              <a:spLocks/>
            </p:cNvSpPr>
            <p:nvPr/>
          </p:nvSpPr>
          <p:spPr bwMode="auto">
            <a:xfrm>
              <a:off x="3421063" y="1987550"/>
              <a:ext cx="47625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6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847"/>
            <p:cNvSpPr>
              <a:spLocks/>
            </p:cNvSpPr>
            <p:nvPr/>
          </p:nvSpPr>
          <p:spPr bwMode="auto">
            <a:xfrm>
              <a:off x="3490913" y="198755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49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6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2848"/>
            <p:cNvSpPr>
              <a:spLocks/>
            </p:cNvSpPr>
            <p:nvPr/>
          </p:nvSpPr>
          <p:spPr bwMode="auto">
            <a:xfrm>
              <a:off x="3560763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2849"/>
            <p:cNvSpPr>
              <a:spLocks/>
            </p:cNvSpPr>
            <p:nvPr/>
          </p:nvSpPr>
          <p:spPr bwMode="auto">
            <a:xfrm>
              <a:off x="3632200" y="1987550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0 h 153"/>
                <a:gd name="T10" fmla="*/ 120 w 154"/>
                <a:gd name="T11" fmla="*/ 140 h 153"/>
                <a:gd name="T12" fmla="*/ 106 w 154"/>
                <a:gd name="T13" fmla="*/ 147 h 153"/>
                <a:gd name="T14" fmla="*/ 93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49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6 h 153"/>
                <a:gd name="T40" fmla="*/ 12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6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49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49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0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2850"/>
            <p:cNvSpPr>
              <a:spLocks/>
            </p:cNvSpPr>
            <p:nvPr/>
          </p:nvSpPr>
          <p:spPr bwMode="auto">
            <a:xfrm>
              <a:off x="3421063" y="1920875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2851"/>
            <p:cNvSpPr>
              <a:spLocks/>
            </p:cNvSpPr>
            <p:nvPr/>
          </p:nvSpPr>
          <p:spPr bwMode="auto">
            <a:xfrm>
              <a:off x="3490913" y="1920875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2852"/>
            <p:cNvSpPr>
              <a:spLocks/>
            </p:cNvSpPr>
            <p:nvPr/>
          </p:nvSpPr>
          <p:spPr bwMode="auto">
            <a:xfrm>
              <a:off x="3771900" y="219551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8 w 155"/>
                <a:gd name="T13" fmla="*/ 148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1 w 155"/>
                <a:gd name="T29" fmla="*/ 114 h 154"/>
                <a:gd name="T30" fmla="*/ 4 w 155"/>
                <a:gd name="T31" fmla="*/ 100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1" y="140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2" y="145"/>
                  </a:lnTo>
                  <a:lnTo>
                    <a:pt x="35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2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2853"/>
            <p:cNvSpPr>
              <a:spLocks/>
            </p:cNvSpPr>
            <p:nvPr/>
          </p:nvSpPr>
          <p:spPr bwMode="auto">
            <a:xfrm>
              <a:off x="2862263" y="21240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0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5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2854"/>
            <p:cNvSpPr>
              <a:spLocks/>
            </p:cNvSpPr>
            <p:nvPr/>
          </p:nvSpPr>
          <p:spPr bwMode="auto">
            <a:xfrm>
              <a:off x="2862263" y="219551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2855"/>
            <p:cNvSpPr>
              <a:spLocks/>
            </p:cNvSpPr>
            <p:nvPr/>
          </p:nvSpPr>
          <p:spPr bwMode="auto">
            <a:xfrm>
              <a:off x="2933700" y="21240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0 h 154"/>
                <a:gd name="T22" fmla="*/ 40 w 154"/>
                <a:gd name="T23" fmla="*/ 144 h 154"/>
                <a:gd name="T24" fmla="*/ 29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7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2856"/>
            <p:cNvSpPr>
              <a:spLocks/>
            </p:cNvSpPr>
            <p:nvPr/>
          </p:nvSpPr>
          <p:spPr bwMode="auto">
            <a:xfrm>
              <a:off x="2933700" y="219551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8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2857"/>
            <p:cNvSpPr>
              <a:spLocks/>
            </p:cNvSpPr>
            <p:nvPr/>
          </p:nvSpPr>
          <p:spPr bwMode="auto">
            <a:xfrm>
              <a:off x="3001963" y="21240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0 h 154"/>
                <a:gd name="T22" fmla="*/ 40 w 154"/>
                <a:gd name="T23" fmla="*/ 144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5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6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2858"/>
            <p:cNvSpPr>
              <a:spLocks/>
            </p:cNvSpPr>
            <p:nvPr/>
          </p:nvSpPr>
          <p:spPr bwMode="auto">
            <a:xfrm>
              <a:off x="3001963" y="219551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2859"/>
            <p:cNvSpPr>
              <a:spLocks/>
            </p:cNvSpPr>
            <p:nvPr/>
          </p:nvSpPr>
          <p:spPr bwMode="auto">
            <a:xfrm>
              <a:off x="3351213" y="19891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2860"/>
            <p:cNvSpPr>
              <a:spLocks/>
            </p:cNvSpPr>
            <p:nvPr/>
          </p:nvSpPr>
          <p:spPr bwMode="auto">
            <a:xfrm>
              <a:off x="3351213" y="206057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7 h 155"/>
                <a:gd name="T28" fmla="*/ 10 w 154"/>
                <a:gd name="T29" fmla="*/ 114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2861"/>
            <p:cNvSpPr>
              <a:spLocks/>
            </p:cNvSpPr>
            <p:nvPr/>
          </p:nvSpPr>
          <p:spPr bwMode="auto">
            <a:xfrm>
              <a:off x="3560763" y="1785938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862"/>
            <p:cNvSpPr>
              <a:spLocks/>
            </p:cNvSpPr>
            <p:nvPr/>
          </p:nvSpPr>
          <p:spPr bwMode="auto">
            <a:xfrm>
              <a:off x="3632200" y="1785938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863"/>
            <p:cNvSpPr>
              <a:spLocks/>
            </p:cNvSpPr>
            <p:nvPr/>
          </p:nvSpPr>
          <p:spPr bwMode="auto">
            <a:xfrm>
              <a:off x="3632200" y="18526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1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49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5 w 154"/>
                <a:gd name="T39" fmla="*/ 46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49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49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7" y="46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864"/>
            <p:cNvSpPr>
              <a:spLocks/>
            </p:cNvSpPr>
            <p:nvPr/>
          </p:nvSpPr>
          <p:spPr bwMode="auto">
            <a:xfrm>
              <a:off x="3700463" y="1785938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865"/>
            <p:cNvSpPr>
              <a:spLocks/>
            </p:cNvSpPr>
            <p:nvPr/>
          </p:nvSpPr>
          <p:spPr bwMode="auto">
            <a:xfrm>
              <a:off x="3700463" y="1714500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2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7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8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2866"/>
            <p:cNvSpPr>
              <a:spLocks/>
            </p:cNvSpPr>
            <p:nvPr/>
          </p:nvSpPr>
          <p:spPr bwMode="auto">
            <a:xfrm>
              <a:off x="3773488" y="1714500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19 w 153"/>
                <a:gd name="T11" fmla="*/ 142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7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8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2867"/>
            <p:cNvSpPr>
              <a:spLocks/>
            </p:cNvSpPr>
            <p:nvPr/>
          </p:nvSpPr>
          <p:spPr bwMode="auto">
            <a:xfrm>
              <a:off x="3700463" y="1646238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5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2868"/>
            <p:cNvSpPr>
              <a:spLocks/>
            </p:cNvSpPr>
            <p:nvPr/>
          </p:nvSpPr>
          <p:spPr bwMode="auto">
            <a:xfrm>
              <a:off x="3773488" y="1646238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9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2869"/>
            <p:cNvSpPr>
              <a:spLocks/>
            </p:cNvSpPr>
            <p:nvPr/>
          </p:nvSpPr>
          <p:spPr bwMode="auto">
            <a:xfrm>
              <a:off x="3632200" y="1646238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3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6 w 154"/>
                <a:gd name="T17" fmla="*/ 154 h 154"/>
                <a:gd name="T18" fmla="*/ 69 w 154"/>
                <a:gd name="T19" fmla="*/ 154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6 w 154"/>
                <a:gd name="T51" fmla="*/ 0 h 154"/>
                <a:gd name="T52" fmla="*/ 84 w 154"/>
                <a:gd name="T53" fmla="*/ 1 h 154"/>
                <a:gd name="T54" fmla="*/ 99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6 w 154"/>
                <a:gd name="T61" fmla="*/ 29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2870"/>
            <p:cNvSpPr>
              <a:spLocks/>
            </p:cNvSpPr>
            <p:nvPr/>
          </p:nvSpPr>
          <p:spPr bwMode="auto">
            <a:xfrm>
              <a:off x="3635375" y="15732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2871"/>
            <p:cNvSpPr>
              <a:spLocks/>
            </p:cNvSpPr>
            <p:nvPr/>
          </p:nvSpPr>
          <p:spPr bwMode="auto">
            <a:xfrm>
              <a:off x="3494088" y="15732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7 w 155"/>
                <a:gd name="T27" fmla="*/ 127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10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3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2872"/>
            <p:cNvSpPr>
              <a:spLocks/>
            </p:cNvSpPr>
            <p:nvPr/>
          </p:nvSpPr>
          <p:spPr bwMode="auto">
            <a:xfrm>
              <a:off x="3565525" y="15732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19 w 154"/>
                <a:gd name="T11" fmla="*/ 142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2 w 154"/>
                <a:gd name="T43" fmla="*/ 23 h 155"/>
                <a:gd name="T44" fmla="*/ 33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2873"/>
            <p:cNvSpPr>
              <a:spLocks/>
            </p:cNvSpPr>
            <p:nvPr/>
          </p:nvSpPr>
          <p:spPr bwMode="auto">
            <a:xfrm>
              <a:off x="2862263" y="19891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6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2874"/>
            <p:cNvSpPr>
              <a:spLocks/>
            </p:cNvSpPr>
            <p:nvPr/>
          </p:nvSpPr>
          <p:spPr bwMode="auto">
            <a:xfrm>
              <a:off x="2862263" y="2060575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4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2875"/>
            <p:cNvSpPr>
              <a:spLocks/>
            </p:cNvSpPr>
            <p:nvPr/>
          </p:nvSpPr>
          <p:spPr bwMode="auto">
            <a:xfrm>
              <a:off x="2933700" y="2060575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8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7 h 155"/>
                <a:gd name="T28" fmla="*/ 9 w 154"/>
                <a:gd name="T29" fmla="*/ 114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2876"/>
            <p:cNvSpPr>
              <a:spLocks/>
            </p:cNvSpPr>
            <p:nvPr/>
          </p:nvSpPr>
          <p:spPr bwMode="auto">
            <a:xfrm>
              <a:off x="2862263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2877"/>
            <p:cNvSpPr>
              <a:spLocks/>
            </p:cNvSpPr>
            <p:nvPr/>
          </p:nvSpPr>
          <p:spPr bwMode="auto">
            <a:xfrm>
              <a:off x="2862263" y="1922463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1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3 h 155"/>
                <a:gd name="T16" fmla="*/ 77 w 153"/>
                <a:gd name="T17" fmla="*/ 155 h 155"/>
                <a:gd name="T18" fmla="*/ 69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2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878"/>
            <p:cNvSpPr>
              <a:spLocks/>
            </p:cNvSpPr>
            <p:nvPr/>
          </p:nvSpPr>
          <p:spPr bwMode="auto">
            <a:xfrm>
              <a:off x="2933700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2879"/>
            <p:cNvSpPr>
              <a:spLocks/>
            </p:cNvSpPr>
            <p:nvPr/>
          </p:nvSpPr>
          <p:spPr bwMode="auto">
            <a:xfrm>
              <a:off x="307181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2880"/>
            <p:cNvSpPr>
              <a:spLocks/>
            </p:cNvSpPr>
            <p:nvPr/>
          </p:nvSpPr>
          <p:spPr bwMode="auto">
            <a:xfrm>
              <a:off x="307181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11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8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2881"/>
            <p:cNvSpPr>
              <a:spLocks/>
            </p:cNvSpPr>
            <p:nvPr/>
          </p:nvSpPr>
          <p:spPr bwMode="auto">
            <a:xfrm>
              <a:off x="31416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0 w 153"/>
                <a:gd name="T9" fmla="*/ 132 h 153"/>
                <a:gd name="T10" fmla="*/ 119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2882"/>
            <p:cNvSpPr>
              <a:spLocks/>
            </p:cNvSpPr>
            <p:nvPr/>
          </p:nvSpPr>
          <p:spPr bwMode="auto">
            <a:xfrm>
              <a:off x="31416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19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2883"/>
            <p:cNvSpPr>
              <a:spLocks/>
            </p:cNvSpPr>
            <p:nvPr/>
          </p:nvSpPr>
          <p:spPr bwMode="auto">
            <a:xfrm>
              <a:off x="32115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9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4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884"/>
            <p:cNvSpPr>
              <a:spLocks/>
            </p:cNvSpPr>
            <p:nvPr/>
          </p:nvSpPr>
          <p:spPr bwMode="auto">
            <a:xfrm>
              <a:off x="335121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2885"/>
            <p:cNvSpPr>
              <a:spLocks/>
            </p:cNvSpPr>
            <p:nvPr/>
          </p:nvSpPr>
          <p:spPr bwMode="auto">
            <a:xfrm>
              <a:off x="2862263" y="1708150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2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2886"/>
            <p:cNvSpPr>
              <a:spLocks/>
            </p:cNvSpPr>
            <p:nvPr/>
          </p:nvSpPr>
          <p:spPr bwMode="auto">
            <a:xfrm>
              <a:off x="2862263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2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2887"/>
            <p:cNvSpPr>
              <a:spLocks/>
            </p:cNvSpPr>
            <p:nvPr/>
          </p:nvSpPr>
          <p:spPr bwMode="auto">
            <a:xfrm>
              <a:off x="2933700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8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888"/>
            <p:cNvSpPr>
              <a:spLocks/>
            </p:cNvSpPr>
            <p:nvPr/>
          </p:nvSpPr>
          <p:spPr bwMode="auto">
            <a:xfrm>
              <a:off x="2933700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8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2889"/>
            <p:cNvSpPr>
              <a:spLocks/>
            </p:cNvSpPr>
            <p:nvPr/>
          </p:nvSpPr>
          <p:spPr bwMode="auto">
            <a:xfrm>
              <a:off x="3001963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9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2890"/>
            <p:cNvSpPr>
              <a:spLocks/>
            </p:cNvSpPr>
            <p:nvPr/>
          </p:nvSpPr>
          <p:spPr bwMode="auto">
            <a:xfrm>
              <a:off x="2727325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7 h 154"/>
                <a:gd name="T6" fmla="*/ 142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2891"/>
            <p:cNvSpPr>
              <a:spLocks/>
            </p:cNvSpPr>
            <p:nvPr/>
          </p:nvSpPr>
          <p:spPr bwMode="auto">
            <a:xfrm>
              <a:off x="2797175" y="1639888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0 w 153"/>
                <a:gd name="T9" fmla="*/ 132 h 154"/>
                <a:gd name="T10" fmla="*/ 119 w 153"/>
                <a:gd name="T11" fmla="*/ 141 h 154"/>
                <a:gd name="T12" fmla="*/ 106 w 153"/>
                <a:gd name="T13" fmla="*/ 148 h 154"/>
                <a:gd name="T14" fmla="*/ 91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1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2892"/>
            <p:cNvSpPr>
              <a:spLocks/>
            </p:cNvSpPr>
            <p:nvPr/>
          </p:nvSpPr>
          <p:spPr bwMode="auto">
            <a:xfrm>
              <a:off x="3211513" y="163988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9 w 154"/>
                <a:gd name="T5" fmla="*/ 107 h 154"/>
                <a:gd name="T6" fmla="*/ 141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0 h 154"/>
                <a:gd name="T22" fmla="*/ 40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4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893"/>
            <p:cNvSpPr>
              <a:spLocks/>
            </p:cNvSpPr>
            <p:nvPr/>
          </p:nvSpPr>
          <p:spPr bwMode="auto">
            <a:xfrm>
              <a:off x="2933700" y="163988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1 h 154"/>
                <a:gd name="T12" fmla="*/ 108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6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1 w 154"/>
                <a:gd name="T37" fmla="*/ 62 h 154"/>
                <a:gd name="T38" fmla="*/ 6 w 154"/>
                <a:gd name="T39" fmla="*/ 47 h 154"/>
                <a:gd name="T40" fmla="*/ 14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3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4 w 154"/>
                <a:gd name="T63" fmla="*/ 41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2894"/>
            <p:cNvSpPr>
              <a:spLocks/>
            </p:cNvSpPr>
            <p:nvPr/>
          </p:nvSpPr>
          <p:spPr bwMode="auto">
            <a:xfrm>
              <a:off x="2797175" y="15684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19 w 153"/>
                <a:gd name="T11" fmla="*/ 140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895"/>
            <p:cNvSpPr>
              <a:spLocks/>
            </p:cNvSpPr>
            <p:nvPr/>
          </p:nvSpPr>
          <p:spPr bwMode="auto">
            <a:xfrm>
              <a:off x="2862263" y="156845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2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5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896"/>
            <p:cNvSpPr>
              <a:spLocks/>
            </p:cNvSpPr>
            <p:nvPr/>
          </p:nvSpPr>
          <p:spPr bwMode="auto">
            <a:xfrm>
              <a:off x="3001963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9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5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897"/>
            <p:cNvSpPr>
              <a:spLocks/>
            </p:cNvSpPr>
            <p:nvPr/>
          </p:nvSpPr>
          <p:spPr bwMode="auto">
            <a:xfrm>
              <a:off x="195580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898"/>
            <p:cNvSpPr>
              <a:spLocks/>
            </p:cNvSpPr>
            <p:nvPr/>
          </p:nvSpPr>
          <p:spPr bwMode="auto">
            <a:xfrm>
              <a:off x="195580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899"/>
            <p:cNvSpPr>
              <a:spLocks/>
            </p:cNvSpPr>
            <p:nvPr/>
          </p:nvSpPr>
          <p:spPr bwMode="auto">
            <a:xfrm>
              <a:off x="202565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900"/>
            <p:cNvSpPr>
              <a:spLocks/>
            </p:cNvSpPr>
            <p:nvPr/>
          </p:nvSpPr>
          <p:spPr bwMode="auto">
            <a:xfrm>
              <a:off x="202565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901"/>
            <p:cNvSpPr>
              <a:spLocks/>
            </p:cNvSpPr>
            <p:nvPr/>
          </p:nvSpPr>
          <p:spPr bwMode="auto">
            <a:xfrm>
              <a:off x="20955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902"/>
            <p:cNvSpPr>
              <a:spLocks/>
            </p:cNvSpPr>
            <p:nvPr/>
          </p:nvSpPr>
          <p:spPr bwMode="auto">
            <a:xfrm>
              <a:off x="20955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903"/>
            <p:cNvSpPr>
              <a:spLocks/>
            </p:cNvSpPr>
            <p:nvPr/>
          </p:nvSpPr>
          <p:spPr bwMode="auto">
            <a:xfrm>
              <a:off x="1816100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904"/>
            <p:cNvSpPr>
              <a:spLocks/>
            </p:cNvSpPr>
            <p:nvPr/>
          </p:nvSpPr>
          <p:spPr bwMode="auto">
            <a:xfrm>
              <a:off x="1816100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905"/>
            <p:cNvSpPr>
              <a:spLocks/>
            </p:cNvSpPr>
            <p:nvPr/>
          </p:nvSpPr>
          <p:spPr bwMode="auto">
            <a:xfrm>
              <a:off x="1885950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906"/>
            <p:cNvSpPr>
              <a:spLocks/>
            </p:cNvSpPr>
            <p:nvPr/>
          </p:nvSpPr>
          <p:spPr bwMode="auto">
            <a:xfrm>
              <a:off x="1885950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3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907"/>
            <p:cNvSpPr>
              <a:spLocks/>
            </p:cNvSpPr>
            <p:nvPr/>
          </p:nvSpPr>
          <p:spPr bwMode="auto">
            <a:xfrm>
              <a:off x="1744663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6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908"/>
            <p:cNvSpPr>
              <a:spLocks/>
            </p:cNvSpPr>
            <p:nvPr/>
          </p:nvSpPr>
          <p:spPr bwMode="auto">
            <a:xfrm>
              <a:off x="1744663" y="19224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3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5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909"/>
            <p:cNvSpPr>
              <a:spLocks/>
            </p:cNvSpPr>
            <p:nvPr/>
          </p:nvSpPr>
          <p:spPr bwMode="auto">
            <a:xfrm>
              <a:off x="1604963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9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8 w 155"/>
                <a:gd name="T13" fmla="*/ 148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0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4 h 154"/>
                <a:gd name="T56" fmla="*/ 115 w 155"/>
                <a:gd name="T57" fmla="*/ 10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910"/>
            <p:cNvSpPr>
              <a:spLocks/>
            </p:cNvSpPr>
            <p:nvPr/>
          </p:nvSpPr>
          <p:spPr bwMode="auto">
            <a:xfrm>
              <a:off x="1674813" y="1851025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2 w 154"/>
                <a:gd name="T7" fmla="*/ 121 h 154"/>
                <a:gd name="T8" fmla="*/ 131 w 154"/>
                <a:gd name="T9" fmla="*/ 132 h 154"/>
                <a:gd name="T10" fmla="*/ 120 w 154"/>
                <a:gd name="T11" fmla="*/ 141 h 154"/>
                <a:gd name="T12" fmla="*/ 107 w 154"/>
                <a:gd name="T13" fmla="*/ 148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5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8 w 154"/>
                <a:gd name="T47" fmla="*/ 6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7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911"/>
            <p:cNvSpPr>
              <a:spLocks/>
            </p:cNvSpPr>
            <p:nvPr/>
          </p:nvSpPr>
          <p:spPr bwMode="auto">
            <a:xfrm>
              <a:off x="1674813" y="1922463"/>
              <a:ext cx="47625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912"/>
            <p:cNvSpPr>
              <a:spLocks/>
            </p:cNvSpPr>
            <p:nvPr/>
          </p:nvSpPr>
          <p:spPr bwMode="auto">
            <a:xfrm>
              <a:off x="1744663" y="1708150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3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913"/>
            <p:cNvSpPr>
              <a:spLocks/>
            </p:cNvSpPr>
            <p:nvPr/>
          </p:nvSpPr>
          <p:spPr bwMode="auto">
            <a:xfrm>
              <a:off x="1744663" y="177800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3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914"/>
            <p:cNvSpPr>
              <a:spLocks/>
            </p:cNvSpPr>
            <p:nvPr/>
          </p:nvSpPr>
          <p:spPr bwMode="auto">
            <a:xfrm>
              <a:off x="1604963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8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915"/>
            <p:cNvSpPr>
              <a:spLocks/>
            </p:cNvSpPr>
            <p:nvPr/>
          </p:nvSpPr>
          <p:spPr bwMode="auto">
            <a:xfrm>
              <a:off x="1604963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3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916"/>
            <p:cNvSpPr>
              <a:spLocks/>
            </p:cNvSpPr>
            <p:nvPr/>
          </p:nvSpPr>
          <p:spPr bwMode="auto">
            <a:xfrm>
              <a:off x="1674813" y="1708150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2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7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2917"/>
            <p:cNvSpPr>
              <a:spLocks/>
            </p:cNvSpPr>
            <p:nvPr/>
          </p:nvSpPr>
          <p:spPr bwMode="auto">
            <a:xfrm>
              <a:off x="1674813" y="1778000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918"/>
            <p:cNvSpPr>
              <a:spLocks/>
            </p:cNvSpPr>
            <p:nvPr/>
          </p:nvSpPr>
          <p:spPr bwMode="auto">
            <a:xfrm>
              <a:off x="1531938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3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919"/>
            <p:cNvSpPr>
              <a:spLocks/>
            </p:cNvSpPr>
            <p:nvPr/>
          </p:nvSpPr>
          <p:spPr bwMode="auto">
            <a:xfrm>
              <a:off x="1392238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920"/>
            <p:cNvSpPr>
              <a:spLocks/>
            </p:cNvSpPr>
            <p:nvPr/>
          </p:nvSpPr>
          <p:spPr bwMode="auto">
            <a:xfrm>
              <a:off x="1462088" y="185102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1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0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5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921"/>
            <p:cNvSpPr>
              <a:spLocks/>
            </p:cNvSpPr>
            <p:nvPr/>
          </p:nvSpPr>
          <p:spPr bwMode="auto">
            <a:xfrm>
              <a:off x="1531938" y="1708150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7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4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922"/>
            <p:cNvSpPr>
              <a:spLocks/>
            </p:cNvSpPr>
            <p:nvPr/>
          </p:nvSpPr>
          <p:spPr bwMode="auto">
            <a:xfrm>
              <a:off x="1531938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923"/>
            <p:cNvSpPr>
              <a:spLocks/>
            </p:cNvSpPr>
            <p:nvPr/>
          </p:nvSpPr>
          <p:spPr bwMode="auto">
            <a:xfrm>
              <a:off x="1392238" y="1778000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2 h 155"/>
                <a:gd name="T16" fmla="*/ 77 w 153"/>
                <a:gd name="T17" fmla="*/ 155 h 155"/>
                <a:gd name="T18" fmla="*/ 69 w 153"/>
                <a:gd name="T19" fmla="*/ 153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924"/>
            <p:cNvSpPr>
              <a:spLocks/>
            </p:cNvSpPr>
            <p:nvPr/>
          </p:nvSpPr>
          <p:spPr bwMode="auto">
            <a:xfrm>
              <a:off x="1462088" y="1708150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8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2925"/>
            <p:cNvSpPr>
              <a:spLocks/>
            </p:cNvSpPr>
            <p:nvPr/>
          </p:nvSpPr>
          <p:spPr bwMode="auto">
            <a:xfrm>
              <a:off x="195580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2926"/>
            <p:cNvSpPr>
              <a:spLocks/>
            </p:cNvSpPr>
            <p:nvPr/>
          </p:nvSpPr>
          <p:spPr bwMode="auto">
            <a:xfrm>
              <a:off x="202565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7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927"/>
            <p:cNvSpPr>
              <a:spLocks/>
            </p:cNvSpPr>
            <p:nvPr/>
          </p:nvSpPr>
          <p:spPr bwMode="auto">
            <a:xfrm>
              <a:off x="20955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928"/>
            <p:cNvSpPr>
              <a:spLocks/>
            </p:cNvSpPr>
            <p:nvPr/>
          </p:nvSpPr>
          <p:spPr bwMode="auto">
            <a:xfrm>
              <a:off x="1816100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929"/>
            <p:cNvSpPr>
              <a:spLocks/>
            </p:cNvSpPr>
            <p:nvPr/>
          </p:nvSpPr>
          <p:spPr bwMode="auto">
            <a:xfrm>
              <a:off x="1885950" y="16367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99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930"/>
            <p:cNvSpPr>
              <a:spLocks/>
            </p:cNvSpPr>
            <p:nvPr/>
          </p:nvSpPr>
          <p:spPr bwMode="auto">
            <a:xfrm>
              <a:off x="1744663" y="16367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2 w 153"/>
                <a:gd name="T15" fmla="*/ 152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6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6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5 w 153"/>
                <a:gd name="T59" fmla="*/ 18 h 155"/>
                <a:gd name="T60" fmla="*/ 136 w 153"/>
                <a:gd name="T61" fmla="*/ 29 h 155"/>
                <a:gd name="T62" fmla="*/ 144 w 153"/>
                <a:gd name="T63" fmla="*/ 40 h 155"/>
                <a:gd name="T64" fmla="*/ 149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931"/>
            <p:cNvSpPr>
              <a:spLocks/>
            </p:cNvSpPr>
            <p:nvPr/>
          </p:nvSpPr>
          <p:spPr bwMode="auto">
            <a:xfrm>
              <a:off x="1604963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6 h 155"/>
                <a:gd name="T26" fmla="*/ 18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9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932"/>
            <p:cNvSpPr>
              <a:spLocks/>
            </p:cNvSpPr>
            <p:nvPr/>
          </p:nvSpPr>
          <p:spPr bwMode="auto">
            <a:xfrm>
              <a:off x="1674813" y="16367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2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7 w 154"/>
                <a:gd name="T17" fmla="*/ 155 h 155"/>
                <a:gd name="T18" fmla="*/ 69 w 154"/>
                <a:gd name="T19" fmla="*/ 155 h 155"/>
                <a:gd name="T20" fmla="*/ 55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7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2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933"/>
            <p:cNvSpPr>
              <a:spLocks/>
            </p:cNvSpPr>
            <p:nvPr/>
          </p:nvSpPr>
          <p:spPr bwMode="auto">
            <a:xfrm>
              <a:off x="1531938" y="16367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3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4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934"/>
            <p:cNvSpPr>
              <a:spLocks/>
            </p:cNvSpPr>
            <p:nvPr/>
          </p:nvSpPr>
          <p:spPr bwMode="auto">
            <a:xfrm>
              <a:off x="1462088" y="177800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7 w 154"/>
                <a:gd name="T17" fmla="*/ 155 h 155"/>
                <a:gd name="T18" fmla="*/ 69 w 154"/>
                <a:gd name="T19" fmla="*/ 153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6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935"/>
            <p:cNvSpPr>
              <a:spLocks/>
            </p:cNvSpPr>
            <p:nvPr/>
          </p:nvSpPr>
          <p:spPr bwMode="auto">
            <a:xfrm>
              <a:off x="1323975" y="18510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1 h 154"/>
                <a:gd name="T8" fmla="*/ 132 w 155"/>
                <a:gd name="T9" fmla="*/ 132 h 154"/>
                <a:gd name="T10" fmla="*/ 120 w 155"/>
                <a:gd name="T11" fmla="*/ 141 h 154"/>
                <a:gd name="T12" fmla="*/ 107 w 155"/>
                <a:gd name="T13" fmla="*/ 148 h 154"/>
                <a:gd name="T14" fmla="*/ 93 w 155"/>
                <a:gd name="T15" fmla="*/ 153 h 154"/>
                <a:gd name="T16" fmla="*/ 77 w 155"/>
                <a:gd name="T17" fmla="*/ 154 h 154"/>
                <a:gd name="T18" fmla="*/ 69 w 155"/>
                <a:gd name="T19" fmla="*/ 154 h 154"/>
                <a:gd name="T20" fmla="*/ 54 w 155"/>
                <a:gd name="T21" fmla="*/ 150 h 154"/>
                <a:gd name="T22" fmla="*/ 40 w 155"/>
                <a:gd name="T23" fmla="*/ 145 h 154"/>
                <a:gd name="T24" fmla="*/ 29 w 155"/>
                <a:gd name="T25" fmla="*/ 137 h 154"/>
                <a:gd name="T26" fmla="*/ 17 w 155"/>
                <a:gd name="T27" fmla="*/ 126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5 h 154"/>
                <a:gd name="T34" fmla="*/ 0 w 155"/>
                <a:gd name="T35" fmla="*/ 77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5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4 h 154"/>
                <a:gd name="T56" fmla="*/ 114 w 155"/>
                <a:gd name="T57" fmla="*/ 10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936"/>
            <p:cNvSpPr>
              <a:spLocks/>
            </p:cNvSpPr>
            <p:nvPr/>
          </p:nvSpPr>
          <p:spPr bwMode="auto">
            <a:xfrm>
              <a:off x="1184275" y="185102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1 h 154"/>
                <a:gd name="T8" fmla="*/ 132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5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4 h 154"/>
                <a:gd name="T56" fmla="*/ 113 w 153"/>
                <a:gd name="T57" fmla="*/ 10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2937"/>
            <p:cNvSpPr>
              <a:spLocks/>
            </p:cNvSpPr>
            <p:nvPr/>
          </p:nvSpPr>
          <p:spPr bwMode="auto">
            <a:xfrm>
              <a:off x="1254125" y="185102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1 h 154"/>
                <a:gd name="T8" fmla="*/ 131 w 153"/>
                <a:gd name="T9" fmla="*/ 132 h 154"/>
                <a:gd name="T10" fmla="*/ 120 w 153"/>
                <a:gd name="T11" fmla="*/ 141 h 154"/>
                <a:gd name="T12" fmla="*/ 106 w 153"/>
                <a:gd name="T13" fmla="*/ 148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3 w 153"/>
                <a:gd name="T21" fmla="*/ 150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5 h 154"/>
                <a:gd name="T42" fmla="*/ 21 w 153"/>
                <a:gd name="T43" fmla="*/ 23 h 154"/>
                <a:gd name="T44" fmla="*/ 33 w 153"/>
                <a:gd name="T45" fmla="*/ 13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4 h 154"/>
                <a:gd name="T56" fmla="*/ 113 w 153"/>
                <a:gd name="T57" fmla="*/ 10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49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938"/>
            <p:cNvSpPr>
              <a:spLocks/>
            </p:cNvSpPr>
            <p:nvPr/>
          </p:nvSpPr>
          <p:spPr bwMode="auto">
            <a:xfrm>
              <a:off x="1323975" y="1778000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7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69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7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4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939"/>
            <p:cNvSpPr>
              <a:spLocks/>
            </p:cNvSpPr>
            <p:nvPr/>
          </p:nvSpPr>
          <p:spPr bwMode="auto">
            <a:xfrm>
              <a:off x="1392238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2940"/>
            <p:cNvSpPr>
              <a:spLocks/>
            </p:cNvSpPr>
            <p:nvPr/>
          </p:nvSpPr>
          <p:spPr bwMode="auto">
            <a:xfrm>
              <a:off x="1462088" y="1920875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941"/>
            <p:cNvSpPr>
              <a:spLocks/>
            </p:cNvSpPr>
            <p:nvPr/>
          </p:nvSpPr>
          <p:spPr bwMode="auto">
            <a:xfrm>
              <a:off x="1184275" y="199390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2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942"/>
            <p:cNvSpPr>
              <a:spLocks/>
            </p:cNvSpPr>
            <p:nvPr/>
          </p:nvSpPr>
          <p:spPr bwMode="auto">
            <a:xfrm>
              <a:off x="1254125" y="199390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3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5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3"/>
                  </a:lnTo>
                  <a:lnTo>
                    <a:pt x="149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943"/>
            <p:cNvSpPr>
              <a:spLocks/>
            </p:cNvSpPr>
            <p:nvPr/>
          </p:nvSpPr>
          <p:spPr bwMode="auto">
            <a:xfrm>
              <a:off x="13239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944"/>
            <p:cNvSpPr>
              <a:spLocks/>
            </p:cNvSpPr>
            <p:nvPr/>
          </p:nvSpPr>
          <p:spPr bwMode="auto">
            <a:xfrm>
              <a:off x="1254125" y="1920875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945"/>
            <p:cNvSpPr>
              <a:spLocks/>
            </p:cNvSpPr>
            <p:nvPr/>
          </p:nvSpPr>
          <p:spPr bwMode="auto">
            <a:xfrm>
              <a:off x="1184275" y="1920875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4 w 155"/>
                <a:gd name="T63" fmla="*/ 40 h 153"/>
                <a:gd name="T64" fmla="*/ 151 w 155"/>
                <a:gd name="T65" fmla="*/ 53 h 153"/>
                <a:gd name="T66" fmla="*/ 153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946"/>
            <p:cNvSpPr>
              <a:spLocks/>
            </p:cNvSpPr>
            <p:nvPr/>
          </p:nvSpPr>
          <p:spPr bwMode="auto">
            <a:xfrm>
              <a:off x="1674813" y="26908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947"/>
            <p:cNvSpPr>
              <a:spLocks/>
            </p:cNvSpPr>
            <p:nvPr/>
          </p:nvSpPr>
          <p:spPr bwMode="auto">
            <a:xfrm>
              <a:off x="1674813" y="276225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948"/>
            <p:cNvSpPr>
              <a:spLocks/>
            </p:cNvSpPr>
            <p:nvPr/>
          </p:nvSpPr>
          <p:spPr bwMode="auto">
            <a:xfrm>
              <a:off x="1743075" y="26908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2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2949"/>
            <p:cNvSpPr>
              <a:spLocks/>
            </p:cNvSpPr>
            <p:nvPr/>
          </p:nvSpPr>
          <p:spPr bwMode="auto">
            <a:xfrm>
              <a:off x="1743075" y="276225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950"/>
            <p:cNvSpPr>
              <a:spLocks/>
            </p:cNvSpPr>
            <p:nvPr/>
          </p:nvSpPr>
          <p:spPr bwMode="auto">
            <a:xfrm>
              <a:off x="1674813" y="2546350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9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951"/>
            <p:cNvSpPr>
              <a:spLocks/>
            </p:cNvSpPr>
            <p:nvPr/>
          </p:nvSpPr>
          <p:spPr bwMode="auto">
            <a:xfrm>
              <a:off x="1674813" y="2617788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4 h 155"/>
                <a:gd name="T4" fmla="*/ 147 w 153"/>
                <a:gd name="T5" fmla="*/ 108 h 155"/>
                <a:gd name="T6" fmla="*/ 141 w 153"/>
                <a:gd name="T7" fmla="*/ 122 h 155"/>
                <a:gd name="T8" fmla="*/ 131 w 153"/>
                <a:gd name="T9" fmla="*/ 133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2"/>
                  </a:lnTo>
                  <a:lnTo>
                    <a:pt x="136" y="127"/>
                  </a:lnTo>
                  <a:lnTo>
                    <a:pt x="131" y="133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2" y="133"/>
                  </a:lnTo>
                  <a:lnTo>
                    <a:pt x="17" y="127"/>
                  </a:lnTo>
                  <a:lnTo>
                    <a:pt x="12" y="122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952"/>
            <p:cNvSpPr>
              <a:spLocks/>
            </p:cNvSpPr>
            <p:nvPr/>
          </p:nvSpPr>
          <p:spPr bwMode="auto">
            <a:xfrm>
              <a:off x="1608138" y="26177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4 h 155"/>
                <a:gd name="T4" fmla="*/ 148 w 155"/>
                <a:gd name="T5" fmla="*/ 108 h 155"/>
                <a:gd name="T6" fmla="*/ 141 w 155"/>
                <a:gd name="T7" fmla="*/ 122 h 155"/>
                <a:gd name="T8" fmla="*/ 132 w 155"/>
                <a:gd name="T9" fmla="*/ 133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7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2"/>
                  </a:lnTo>
                  <a:lnTo>
                    <a:pt x="29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4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2953"/>
            <p:cNvSpPr>
              <a:spLocks/>
            </p:cNvSpPr>
            <p:nvPr/>
          </p:nvSpPr>
          <p:spPr bwMode="auto">
            <a:xfrm>
              <a:off x="1743075" y="25463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0 h 155"/>
                <a:gd name="T64" fmla="*/ 150 w 154"/>
                <a:gd name="T65" fmla="*/ 54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2954"/>
            <p:cNvSpPr>
              <a:spLocks/>
            </p:cNvSpPr>
            <p:nvPr/>
          </p:nvSpPr>
          <p:spPr bwMode="auto">
            <a:xfrm>
              <a:off x="1743075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2955"/>
            <p:cNvSpPr>
              <a:spLocks/>
            </p:cNvSpPr>
            <p:nvPr/>
          </p:nvSpPr>
          <p:spPr bwMode="auto">
            <a:xfrm>
              <a:off x="2166938" y="3390900"/>
              <a:ext cx="49213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0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956"/>
            <p:cNvSpPr>
              <a:spLocks/>
            </p:cNvSpPr>
            <p:nvPr/>
          </p:nvSpPr>
          <p:spPr bwMode="auto">
            <a:xfrm>
              <a:off x="2095500" y="3390900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3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4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3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2957"/>
            <p:cNvSpPr>
              <a:spLocks/>
            </p:cNvSpPr>
            <p:nvPr/>
          </p:nvSpPr>
          <p:spPr bwMode="auto">
            <a:xfrm>
              <a:off x="2166938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0" y="3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3"/>
                  </a:lnTo>
                  <a:lnTo>
                    <a:pt x="99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958"/>
            <p:cNvSpPr>
              <a:spLocks/>
            </p:cNvSpPr>
            <p:nvPr/>
          </p:nvSpPr>
          <p:spPr bwMode="auto">
            <a:xfrm>
              <a:off x="2166938" y="3317875"/>
              <a:ext cx="49213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5 w 153"/>
                <a:gd name="T39" fmla="*/ 47 h 155"/>
                <a:gd name="T40" fmla="*/ 12 w 153"/>
                <a:gd name="T41" fmla="*/ 35 h 155"/>
                <a:gd name="T42" fmla="*/ 21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959"/>
            <p:cNvSpPr>
              <a:spLocks/>
            </p:cNvSpPr>
            <p:nvPr/>
          </p:nvSpPr>
          <p:spPr bwMode="auto">
            <a:xfrm>
              <a:off x="1955800" y="32464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6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960"/>
            <p:cNvSpPr>
              <a:spLocks/>
            </p:cNvSpPr>
            <p:nvPr/>
          </p:nvSpPr>
          <p:spPr bwMode="auto">
            <a:xfrm>
              <a:off x="1955800" y="331787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2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5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3 h 155"/>
                <a:gd name="T46" fmla="*/ 46 w 154"/>
                <a:gd name="T47" fmla="*/ 6 h 155"/>
                <a:gd name="T48" fmla="*/ 61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7 w 154"/>
                <a:gd name="T59" fmla="*/ 18 h 155"/>
                <a:gd name="T60" fmla="*/ 137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5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6" y="6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961"/>
            <p:cNvSpPr>
              <a:spLocks/>
            </p:cNvSpPr>
            <p:nvPr/>
          </p:nvSpPr>
          <p:spPr bwMode="auto">
            <a:xfrm>
              <a:off x="202565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1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8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5 h 155"/>
                <a:gd name="T56" fmla="*/ 115 w 155"/>
                <a:gd name="T57" fmla="*/ 11 h 155"/>
                <a:gd name="T58" fmla="*/ 127 w 155"/>
                <a:gd name="T59" fmla="*/ 19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0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5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962"/>
            <p:cNvSpPr>
              <a:spLocks/>
            </p:cNvSpPr>
            <p:nvPr/>
          </p:nvSpPr>
          <p:spPr bwMode="auto">
            <a:xfrm>
              <a:off x="202565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963"/>
            <p:cNvSpPr>
              <a:spLocks/>
            </p:cNvSpPr>
            <p:nvPr/>
          </p:nvSpPr>
          <p:spPr bwMode="auto">
            <a:xfrm>
              <a:off x="2095500" y="32464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1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964"/>
            <p:cNvSpPr>
              <a:spLocks/>
            </p:cNvSpPr>
            <p:nvPr/>
          </p:nvSpPr>
          <p:spPr bwMode="auto">
            <a:xfrm>
              <a:off x="1812925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7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7 w 155"/>
                <a:gd name="T27" fmla="*/ 125 h 154"/>
                <a:gd name="T28" fmla="*/ 9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1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3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4 w 155"/>
                <a:gd name="T63" fmla="*/ 40 h 154"/>
                <a:gd name="T64" fmla="*/ 151 w 155"/>
                <a:gd name="T65" fmla="*/ 55 h 154"/>
                <a:gd name="T66" fmla="*/ 153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965"/>
            <p:cNvSpPr>
              <a:spLocks/>
            </p:cNvSpPr>
            <p:nvPr/>
          </p:nvSpPr>
          <p:spPr bwMode="auto">
            <a:xfrm>
              <a:off x="2095500" y="3182938"/>
              <a:ext cx="49213" cy="47625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0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8 w 155"/>
                <a:gd name="T27" fmla="*/ 125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2 h 154"/>
                <a:gd name="T44" fmla="*/ 34 w 155"/>
                <a:gd name="T45" fmla="*/ 13 h 154"/>
                <a:gd name="T46" fmla="*/ 47 w 155"/>
                <a:gd name="T47" fmla="*/ 6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966"/>
            <p:cNvSpPr>
              <a:spLocks/>
            </p:cNvSpPr>
            <p:nvPr/>
          </p:nvSpPr>
          <p:spPr bwMode="auto">
            <a:xfrm>
              <a:off x="2166938" y="2968625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2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8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967"/>
            <p:cNvSpPr>
              <a:spLocks/>
            </p:cNvSpPr>
            <p:nvPr/>
          </p:nvSpPr>
          <p:spPr bwMode="auto">
            <a:xfrm>
              <a:off x="2166938" y="304006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968"/>
            <p:cNvSpPr>
              <a:spLocks/>
            </p:cNvSpPr>
            <p:nvPr/>
          </p:nvSpPr>
          <p:spPr bwMode="auto">
            <a:xfrm>
              <a:off x="2095500" y="296862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9 w 155"/>
                <a:gd name="T29" fmla="*/ 114 h 154"/>
                <a:gd name="T30" fmla="*/ 3 w 155"/>
                <a:gd name="T31" fmla="*/ 100 h 154"/>
                <a:gd name="T32" fmla="*/ 1 w 155"/>
                <a:gd name="T33" fmla="*/ 84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4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6 w 155"/>
                <a:gd name="T61" fmla="*/ 28 h 154"/>
                <a:gd name="T62" fmla="*/ 145 w 155"/>
                <a:gd name="T63" fmla="*/ 40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969"/>
            <p:cNvSpPr>
              <a:spLocks/>
            </p:cNvSpPr>
            <p:nvPr/>
          </p:nvSpPr>
          <p:spPr bwMode="auto">
            <a:xfrm>
              <a:off x="2095500" y="304323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2 h 155"/>
                <a:gd name="T12" fmla="*/ 108 w 155"/>
                <a:gd name="T13" fmla="*/ 149 h 155"/>
                <a:gd name="T14" fmla="*/ 93 w 155"/>
                <a:gd name="T15" fmla="*/ 154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8 w 155"/>
                <a:gd name="T27" fmla="*/ 127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7 w 155"/>
                <a:gd name="T39" fmla="*/ 48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5 h 155"/>
                <a:gd name="T56" fmla="*/ 114 w 155"/>
                <a:gd name="T57" fmla="*/ 11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8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5" y="5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5"/>
                  </a:lnTo>
                  <a:lnTo>
                    <a:pt x="108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970"/>
            <p:cNvSpPr>
              <a:spLocks/>
            </p:cNvSpPr>
            <p:nvPr/>
          </p:nvSpPr>
          <p:spPr bwMode="auto">
            <a:xfrm>
              <a:off x="2095500" y="3317875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6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971"/>
            <p:cNvSpPr>
              <a:spLocks/>
            </p:cNvSpPr>
            <p:nvPr/>
          </p:nvSpPr>
          <p:spPr bwMode="auto">
            <a:xfrm>
              <a:off x="2444750" y="3317875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7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4 h 154"/>
                <a:gd name="T34" fmla="*/ 0 w 154"/>
                <a:gd name="T35" fmla="*/ 77 h 154"/>
                <a:gd name="T36" fmla="*/ 1 w 154"/>
                <a:gd name="T37" fmla="*/ 61 h 154"/>
                <a:gd name="T38" fmla="*/ 6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972"/>
            <p:cNvSpPr>
              <a:spLocks/>
            </p:cNvSpPr>
            <p:nvPr/>
          </p:nvSpPr>
          <p:spPr bwMode="auto">
            <a:xfrm>
              <a:off x="2505075" y="3317875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0 h 154"/>
                <a:gd name="T12" fmla="*/ 106 w 153"/>
                <a:gd name="T13" fmla="*/ 148 h 154"/>
                <a:gd name="T14" fmla="*/ 92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3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6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19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973"/>
            <p:cNvSpPr>
              <a:spLocks/>
            </p:cNvSpPr>
            <p:nvPr/>
          </p:nvSpPr>
          <p:spPr bwMode="auto">
            <a:xfrm>
              <a:off x="2505075" y="3246438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6 w 153"/>
                <a:gd name="T13" fmla="*/ 149 h 155"/>
                <a:gd name="T14" fmla="*/ 92 w 153"/>
                <a:gd name="T15" fmla="*/ 154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8 w 153"/>
                <a:gd name="T25" fmla="*/ 138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3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5 h 155"/>
                <a:gd name="T56" fmla="*/ 113 w 153"/>
                <a:gd name="T57" fmla="*/ 11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19" y="142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3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1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3"/>
                  </a:lnTo>
                  <a:lnTo>
                    <a:pt x="100" y="5"/>
                  </a:lnTo>
                  <a:lnTo>
                    <a:pt x="106" y="7"/>
                  </a:lnTo>
                  <a:lnTo>
                    <a:pt x="113" y="11"/>
                  </a:lnTo>
                  <a:lnTo>
                    <a:pt x="119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974"/>
            <p:cNvSpPr>
              <a:spLocks/>
            </p:cNvSpPr>
            <p:nvPr/>
          </p:nvSpPr>
          <p:spPr bwMode="auto">
            <a:xfrm>
              <a:off x="2444750" y="3389313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2975"/>
            <p:cNvSpPr>
              <a:spLocks/>
            </p:cNvSpPr>
            <p:nvPr/>
          </p:nvSpPr>
          <p:spPr bwMode="auto">
            <a:xfrm>
              <a:off x="2444750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70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9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5 w 154"/>
                <a:gd name="T63" fmla="*/ 40 h 155"/>
                <a:gd name="T64" fmla="*/ 151 w 154"/>
                <a:gd name="T65" fmla="*/ 54 h 155"/>
                <a:gd name="T66" fmla="*/ 153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976"/>
            <p:cNvSpPr>
              <a:spLocks/>
            </p:cNvSpPr>
            <p:nvPr/>
          </p:nvSpPr>
          <p:spPr bwMode="auto">
            <a:xfrm>
              <a:off x="2444750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70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9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2977"/>
            <p:cNvSpPr>
              <a:spLocks/>
            </p:cNvSpPr>
            <p:nvPr/>
          </p:nvSpPr>
          <p:spPr bwMode="auto">
            <a:xfrm>
              <a:off x="2374900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4 w 155"/>
                <a:gd name="T3" fmla="*/ 93 h 155"/>
                <a:gd name="T4" fmla="*/ 149 w 155"/>
                <a:gd name="T5" fmla="*/ 107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7 w 155"/>
                <a:gd name="T17" fmla="*/ 155 h 155"/>
                <a:gd name="T18" fmla="*/ 70 w 155"/>
                <a:gd name="T19" fmla="*/ 154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9 w 155"/>
                <a:gd name="T27" fmla="*/ 126 h 155"/>
                <a:gd name="T28" fmla="*/ 9 w 155"/>
                <a:gd name="T29" fmla="*/ 114 h 155"/>
                <a:gd name="T30" fmla="*/ 4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3 h 155"/>
                <a:gd name="T46" fmla="*/ 47 w 155"/>
                <a:gd name="T47" fmla="*/ 6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0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8 h 155"/>
                <a:gd name="T60" fmla="*/ 137 w 155"/>
                <a:gd name="T61" fmla="*/ 28 h 155"/>
                <a:gd name="T62" fmla="*/ 146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5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2978"/>
            <p:cNvSpPr>
              <a:spLocks/>
            </p:cNvSpPr>
            <p:nvPr/>
          </p:nvSpPr>
          <p:spPr bwMode="auto">
            <a:xfrm>
              <a:off x="2303463" y="3459163"/>
              <a:ext cx="49213" cy="49213"/>
            </a:xfrm>
            <a:custGeom>
              <a:avLst/>
              <a:gdLst>
                <a:gd name="T0" fmla="*/ 155 w 155"/>
                <a:gd name="T1" fmla="*/ 77 h 155"/>
                <a:gd name="T2" fmla="*/ 153 w 155"/>
                <a:gd name="T3" fmla="*/ 93 h 155"/>
                <a:gd name="T4" fmla="*/ 149 w 155"/>
                <a:gd name="T5" fmla="*/ 107 h 155"/>
                <a:gd name="T6" fmla="*/ 142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8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1 w 155"/>
                <a:gd name="T23" fmla="*/ 145 h 155"/>
                <a:gd name="T24" fmla="*/ 29 w 155"/>
                <a:gd name="T25" fmla="*/ 137 h 155"/>
                <a:gd name="T26" fmla="*/ 18 w 155"/>
                <a:gd name="T27" fmla="*/ 126 h 155"/>
                <a:gd name="T28" fmla="*/ 10 w 155"/>
                <a:gd name="T29" fmla="*/ 114 h 155"/>
                <a:gd name="T30" fmla="*/ 3 w 155"/>
                <a:gd name="T31" fmla="*/ 100 h 155"/>
                <a:gd name="T32" fmla="*/ 1 w 155"/>
                <a:gd name="T33" fmla="*/ 85 h 155"/>
                <a:gd name="T34" fmla="*/ 0 w 155"/>
                <a:gd name="T35" fmla="*/ 77 h 155"/>
                <a:gd name="T36" fmla="*/ 2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3 h 155"/>
                <a:gd name="T46" fmla="*/ 48 w 155"/>
                <a:gd name="T47" fmla="*/ 6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0 h 155"/>
                <a:gd name="T54" fmla="*/ 101 w 155"/>
                <a:gd name="T55" fmla="*/ 4 h 155"/>
                <a:gd name="T56" fmla="*/ 114 w 155"/>
                <a:gd name="T57" fmla="*/ 10 h 155"/>
                <a:gd name="T58" fmla="*/ 127 w 155"/>
                <a:gd name="T59" fmla="*/ 18 h 155"/>
                <a:gd name="T60" fmla="*/ 137 w 155"/>
                <a:gd name="T61" fmla="*/ 28 h 155"/>
                <a:gd name="T62" fmla="*/ 145 w 155"/>
                <a:gd name="T63" fmla="*/ 40 h 155"/>
                <a:gd name="T64" fmla="*/ 151 w 155"/>
                <a:gd name="T65" fmla="*/ 54 h 155"/>
                <a:gd name="T66" fmla="*/ 155 w 155"/>
                <a:gd name="T67" fmla="*/ 69 h 155"/>
                <a:gd name="T68" fmla="*/ 155 w 155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2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8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5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979"/>
            <p:cNvSpPr>
              <a:spLocks/>
            </p:cNvSpPr>
            <p:nvPr/>
          </p:nvSpPr>
          <p:spPr bwMode="auto">
            <a:xfrm>
              <a:off x="2374900" y="3529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1 w 155"/>
                <a:gd name="T11" fmla="*/ 141 h 155"/>
                <a:gd name="T12" fmla="*/ 108 w 155"/>
                <a:gd name="T13" fmla="*/ 149 h 155"/>
                <a:gd name="T14" fmla="*/ 93 w 155"/>
                <a:gd name="T15" fmla="*/ 154 h 155"/>
                <a:gd name="T16" fmla="*/ 77 w 155"/>
                <a:gd name="T17" fmla="*/ 155 h 155"/>
                <a:gd name="T18" fmla="*/ 70 w 155"/>
                <a:gd name="T19" fmla="*/ 155 h 155"/>
                <a:gd name="T20" fmla="*/ 54 w 155"/>
                <a:gd name="T21" fmla="*/ 151 h 155"/>
                <a:gd name="T22" fmla="*/ 40 w 155"/>
                <a:gd name="T23" fmla="*/ 146 h 155"/>
                <a:gd name="T24" fmla="*/ 29 w 155"/>
                <a:gd name="T25" fmla="*/ 138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7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5 w 155"/>
                <a:gd name="T57" fmla="*/ 10 h 155"/>
                <a:gd name="T58" fmla="*/ 126 w 155"/>
                <a:gd name="T59" fmla="*/ 19 h 155"/>
                <a:gd name="T60" fmla="*/ 137 w 155"/>
                <a:gd name="T61" fmla="*/ 29 h 155"/>
                <a:gd name="T62" fmla="*/ 146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1" y="141"/>
                  </a:lnTo>
                  <a:lnTo>
                    <a:pt x="115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6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980"/>
            <p:cNvSpPr>
              <a:spLocks/>
            </p:cNvSpPr>
            <p:nvPr/>
          </p:nvSpPr>
          <p:spPr bwMode="auto">
            <a:xfrm>
              <a:off x="2586038" y="3459163"/>
              <a:ext cx="47625" cy="49213"/>
            </a:xfrm>
            <a:custGeom>
              <a:avLst/>
              <a:gdLst>
                <a:gd name="T0" fmla="*/ 153 w 153"/>
                <a:gd name="T1" fmla="*/ 77 h 155"/>
                <a:gd name="T2" fmla="*/ 152 w 153"/>
                <a:gd name="T3" fmla="*/ 93 h 155"/>
                <a:gd name="T4" fmla="*/ 147 w 153"/>
                <a:gd name="T5" fmla="*/ 107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8 h 155"/>
                <a:gd name="T14" fmla="*/ 93 w 153"/>
                <a:gd name="T15" fmla="*/ 153 h 155"/>
                <a:gd name="T16" fmla="*/ 76 w 153"/>
                <a:gd name="T17" fmla="*/ 155 h 155"/>
                <a:gd name="T18" fmla="*/ 68 w 153"/>
                <a:gd name="T19" fmla="*/ 154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6 h 155"/>
                <a:gd name="T28" fmla="*/ 9 w 153"/>
                <a:gd name="T29" fmla="*/ 114 h 155"/>
                <a:gd name="T30" fmla="*/ 3 w 153"/>
                <a:gd name="T31" fmla="*/ 100 h 155"/>
                <a:gd name="T32" fmla="*/ 0 w 153"/>
                <a:gd name="T33" fmla="*/ 85 h 155"/>
                <a:gd name="T34" fmla="*/ 0 w 153"/>
                <a:gd name="T35" fmla="*/ 77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3 h 155"/>
                <a:gd name="T46" fmla="*/ 47 w 153"/>
                <a:gd name="T47" fmla="*/ 6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0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8 h 155"/>
                <a:gd name="T62" fmla="*/ 144 w 153"/>
                <a:gd name="T63" fmla="*/ 40 h 155"/>
                <a:gd name="T64" fmla="*/ 150 w 153"/>
                <a:gd name="T65" fmla="*/ 54 h 155"/>
                <a:gd name="T66" fmla="*/ 153 w 153"/>
                <a:gd name="T67" fmla="*/ 69 h 155"/>
                <a:gd name="T68" fmla="*/ 153 w 153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5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981"/>
            <p:cNvSpPr>
              <a:spLocks/>
            </p:cNvSpPr>
            <p:nvPr/>
          </p:nvSpPr>
          <p:spPr bwMode="auto">
            <a:xfrm>
              <a:off x="2586038" y="352901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1 h 155"/>
                <a:gd name="T8" fmla="*/ 131 w 153"/>
                <a:gd name="T9" fmla="*/ 132 h 155"/>
                <a:gd name="T10" fmla="*/ 120 w 153"/>
                <a:gd name="T11" fmla="*/ 141 h 155"/>
                <a:gd name="T12" fmla="*/ 106 w 153"/>
                <a:gd name="T13" fmla="*/ 149 h 155"/>
                <a:gd name="T14" fmla="*/ 93 w 153"/>
                <a:gd name="T15" fmla="*/ 154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6 h 155"/>
                <a:gd name="T24" fmla="*/ 27 w 153"/>
                <a:gd name="T25" fmla="*/ 138 h 155"/>
                <a:gd name="T26" fmla="*/ 17 w 153"/>
                <a:gd name="T27" fmla="*/ 126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5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7 h 155"/>
                <a:gd name="T40" fmla="*/ 12 w 153"/>
                <a:gd name="T41" fmla="*/ 35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3 h 155"/>
                <a:gd name="T50" fmla="*/ 76 w 153"/>
                <a:gd name="T51" fmla="*/ 0 h 155"/>
                <a:gd name="T52" fmla="*/ 84 w 153"/>
                <a:gd name="T53" fmla="*/ 2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9 h 155"/>
                <a:gd name="T60" fmla="*/ 136 w 153"/>
                <a:gd name="T61" fmla="*/ 29 h 155"/>
                <a:gd name="T62" fmla="*/ 144 w 153"/>
                <a:gd name="T63" fmla="*/ 42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3" y="146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4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3" y="141"/>
                  </a:lnTo>
                  <a:lnTo>
                    <a:pt x="27" y="138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2" y="35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7" y="19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2"/>
                  </a:lnTo>
                  <a:lnTo>
                    <a:pt x="93" y="3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982"/>
            <p:cNvSpPr>
              <a:spLocks/>
            </p:cNvSpPr>
            <p:nvPr/>
          </p:nvSpPr>
          <p:spPr bwMode="auto">
            <a:xfrm>
              <a:off x="2516188" y="3459163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2 w 154"/>
                <a:gd name="T3" fmla="*/ 93 h 155"/>
                <a:gd name="T4" fmla="*/ 148 w 154"/>
                <a:gd name="T5" fmla="*/ 107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6 h 155"/>
                <a:gd name="T28" fmla="*/ 9 w 154"/>
                <a:gd name="T29" fmla="*/ 114 h 155"/>
                <a:gd name="T30" fmla="*/ 4 w 154"/>
                <a:gd name="T31" fmla="*/ 100 h 155"/>
                <a:gd name="T32" fmla="*/ 0 w 154"/>
                <a:gd name="T33" fmla="*/ 85 h 155"/>
                <a:gd name="T34" fmla="*/ 0 w 154"/>
                <a:gd name="T35" fmla="*/ 77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3 h 155"/>
                <a:gd name="T46" fmla="*/ 47 w 154"/>
                <a:gd name="T47" fmla="*/ 6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0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6 w 154"/>
                <a:gd name="T61" fmla="*/ 28 h 155"/>
                <a:gd name="T62" fmla="*/ 144 w 154"/>
                <a:gd name="T63" fmla="*/ 40 h 155"/>
                <a:gd name="T64" fmla="*/ 150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5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3"/>
                  </a:lnTo>
                  <a:lnTo>
                    <a:pt x="40" y="10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5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2983"/>
            <p:cNvSpPr>
              <a:spLocks/>
            </p:cNvSpPr>
            <p:nvPr/>
          </p:nvSpPr>
          <p:spPr bwMode="auto">
            <a:xfrm>
              <a:off x="2516188" y="352901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7 w 154"/>
                <a:gd name="T27" fmla="*/ 126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6 w 154"/>
                <a:gd name="T61" fmla="*/ 29 h 155"/>
                <a:gd name="T62" fmla="*/ 144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5" y="141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3" y="35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4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2984"/>
            <p:cNvSpPr>
              <a:spLocks/>
            </p:cNvSpPr>
            <p:nvPr/>
          </p:nvSpPr>
          <p:spPr bwMode="auto">
            <a:xfrm>
              <a:off x="2586038" y="3595688"/>
              <a:ext cx="47625" cy="49213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1 h 153"/>
                <a:gd name="T44" fmla="*/ 33 w 153"/>
                <a:gd name="T45" fmla="*/ 12 h 153"/>
                <a:gd name="T46" fmla="*/ 47 w 153"/>
                <a:gd name="T47" fmla="*/ 5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2985"/>
            <p:cNvSpPr>
              <a:spLocks/>
            </p:cNvSpPr>
            <p:nvPr/>
          </p:nvSpPr>
          <p:spPr bwMode="auto">
            <a:xfrm>
              <a:off x="2586038" y="3665538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2986"/>
            <p:cNvSpPr>
              <a:spLocks/>
            </p:cNvSpPr>
            <p:nvPr/>
          </p:nvSpPr>
          <p:spPr bwMode="auto">
            <a:xfrm>
              <a:off x="2516188" y="35956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1 h 153"/>
                <a:gd name="T44" fmla="*/ 35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2987"/>
            <p:cNvSpPr>
              <a:spLocks/>
            </p:cNvSpPr>
            <p:nvPr/>
          </p:nvSpPr>
          <p:spPr bwMode="auto">
            <a:xfrm>
              <a:off x="2233613" y="3317875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8 h 154"/>
                <a:gd name="T14" fmla="*/ 93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100 h 154"/>
                <a:gd name="T32" fmla="*/ 0 w 153"/>
                <a:gd name="T33" fmla="*/ 84 h 154"/>
                <a:gd name="T34" fmla="*/ 0 w 153"/>
                <a:gd name="T35" fmla="*/ 77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3 w 153"/>
                <a:gd name="T43" fmla="*/ 22 h 154"/>
                <a:gd name="T44" fmla="*/ 34 w 153"/>
                <a:gd name="T45" fmla="*/ 13 h 154"/>
                <a:gd name="T46" fmla="*/ 47 w 153"/>
                <a:gd name="T47" fmla="*/ 6 h 154"/>
                <a:gd name="T48" fmla="*/ 62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7" y="137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2988"/>
            <p:cNvSpPr>
              <a:spLocks/>
            </p:cNvSpPr>
            <p:nvPr/>
          </p:nvSpPr>
          <p:spPr bwMode="auto">
            <a:xfrm>
              <a:off x="2233613" y="3389313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20 w 153"/>
                <a:gd name="T11" fmla="*/ 140 h 153"/>
                <a:gd name="T12" fmla="*/ 106 w 153"/>
                <a:gd name="T13" fmla="*/ 147 h 153"/>
                <a:gd name="T14" fmla="*/ 93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0 h 153"/>
                <a:gd name="T38" fmla="*/ 6 w 153"/>
                <a:gd name="T39" fmla="*/ 47 h 153"/>
                <a:gd name="T40" fmla="*/ 12 w 153"/>
                <a:gd name="T41" fmla="*/ 33 h 153"/>
                <a:gd name="T42" fmla="*/ 23 w 153"/>
                <a:gd name="T43" fmla="*/ 21 h 153"/>
                <a:gd name="T44" fmla="*/ 34 w 153"/>
                <a:gd name="T45" fmla="*/ 12 h 153"/>
                <a:gd name="T46" fmla="*/ 47 w 153"/>
                <a:gd name="T47" fmla="*/ 5 h 153"/>
                <a:gd name="T48" fmla="*/ 62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3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3" y="21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1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0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989"/>
            <p:cNvSpPr>
              <a:spLocks/>
            </p:cNvSpPr>
            <p:nvPr/>
          </p:nvSpPr>
          <p:spPr bwMode="auto">
            <a:xfrm>
              <a:off x="2301875" y="3389313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1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2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990"/>
            <p:cNvSpPr>
              <a:spLocks/>
            </p:cNvSpPr>
            <p:nvPr/>
          </p:nvSpPr>
          <p:spPr bwMode="auto">
            <a:xfrm>
              <a:off x="2373313" y="3389313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7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2991"/>
            <p:cNvSpPr>
              <a:spLocks/>
            </p:cNvSpPr>
            <p:nvPr/>
          </p:nvSpPr>
          <p:spPr bwMode="auto">
            <a:xfrm>
              <a:off x="2865438" y="26177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4 h 155"/>
                <a:gd name="T4" fmla="*/ 148 w 154"/>
                <a:gd name="T5" fmla="*/ 108 h 155"/>
                <a:gd name="T6" fmla="*/ 141 w 154"/>
                <a:gd name="T7" fmla="*/ 122 h 155"/>
                <a:gd name="T8" fmla="*/ 132 w 154"/>
                <a:gd name="T9" fmla="*/ 133 h 155"/>
                <a:gd name="T10" fmla="*/ 121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5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2"/>
                  </a:lnTo>
                  <a:lnTo>
                    <a:pt x="137" y="127"/>
                  </a:lnTo>
                  <a:lnTo>
                    <a:pt x="132" y="133"/>
                  </a:lnTo>
                  <a:lnTo>
                    <a:pt x="126" y="138"/>
                  </a:lnTo>
                  <a:lnTo>
                    <a:pt x="121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4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3"/>
                  </a:lnTo>
                  <a:lnTo>
                    <a:pt x="18" y="127"/>
                  </a:lnTo>
                  <a:lnTo>
                    <a:pt x="13" y="122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0" y="11"/>
                  </a:lnTo>
                  <a:lnTo>
                    <a:pt x="47" y="7"/>
                  </a:lnTo>
                  <a:lnTo>
                    <a:pt x="54" y="5"/>
                  </a:lnTo>
                  <a:lnTo>
                    <a:pt x="62" y="3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0" y="5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992"/>
            <p:cNvSpPr>
              <a:spLocks/>
            </p:cNvSpPr>
            <p:nvPr/>
          </p:nvSpPr>
          <p:spPr bwMode="auto">
            <a:xfrm>
              <a:off x="3841750" y="4079875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7 w 155"/>
                <a:gd name="T13" fmla="*/ 149 h 155"/>
                <a:gd name="T14" fmla="*/ 93 w 155"/>
                <a:gd name="T15" fmla="*/ 153 h 155"/>
                <a:gd name="T16" fmla="*/ 77 w 155"/>
                <a:gd name="T17" fmla="*/ 155 h 155"/>
                <a:gd name="T18" fmla="*/ 69 w 155"/>
                <a:gd name="T19" fmla="*/ 155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7 h 155"/>
                <a:gd name="T26" fmla="*/ 18 w 155"/>
                <a:gd name="T27" fmla="*/ 127 h 155"/>
                <a:gd name="T28" fmla="*/ 10 w 155"/>
                <a:gd name="T29" fmla="*/ 115 h 155"/>
                <a:gd name="T30" fmla="*/ 4 w 155"/>
                <a:gd name="T31" fmla="*/ 101 h 155"/>
                <a:gd name="T32" fmla="*/ 0 w 155"/>
                <a:gd name="T33" fmla="*/ 86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10 h 155"/>
                <a:gd name="T58" fmla="*/ 126 w 155"/>
                <a:gd name="T59" fmla="*/ 18 h 155"/>
                <a:gd name="T60" fmla="*/ 137 w 155"/>
                <a:gd name="T61" fmla="*/ 29 h 155"/>
                <a:gd name="T62" fmla="*/ 145 w 155"/>
                <a:gd name="T63" fmla="*/ 41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0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993"/>
            <p:cNvSpPr>
              <a:spLocks/>
            </p:cNvSpPr>
            <p:nvPr/>
          </p:nvSpPr>
          <p:spPr bwMode="auto">
            <a:xfrm>
              <a:off x="342423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2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8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994"/>
            <p:cNvSpPr>
              <a:spLocks/>
            </p:cNvSpPr>
            <p:nvPr/>
          </p:nvSpPr>
          <p:spPr bwMode="auto">
            <a:xfrm>
              <a:off x="349250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8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7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8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995"/>
            <p:cNvSpPr>
              <a:spLocks/>
            </p:cNvSpPr>
            <p:nvPr/>
          </p:nvSpPr>
          <p:spPr bwMode="auto">
            <a:xfrm>
              <a:off x="3562350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5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996"/>
            <p:cNvSpPr>
              <a:spLocks/>
            </p:cNvSpPr>
            <p:nvPr/>
          </p:nvSpPr>
          <p:spPr bwMode="auto">
            <a:xfrm>
              <a:off x="3633788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0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6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997"/>
            <p:cNvSpPr>
              <a:spLocks/>
            </p:cNvSpPr>
            <p:nvPr/>
          </p:nvSpPr>
          <p:spPr bwMode="auto">
            <a:xfrm>
              <a:off x="3074988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998"/>
            <p:cNvSpPr>
              <a:spLocks/>
            </p:cNvSpPr>
            <p:nvPr/>
          </p:nvSpPr>
          <p:spPr bwMode="auto">
            <a:xfrm>
              <a:off x="3143250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1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6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7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2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2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99"/>
            <p:cNvSpPr>
              <a:spLocks/>
            </p:cNvSpPr>
            <p:nvPr/>
          </p:nvSpPr>
          <p:spPr bwMode="auto">
            <a:xfrm>
              <a:off x="3214688" y="3943350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3000"/>
            <p:cNvSpPr>
              <a:spLocks/>
            </p:cNvSpPr>
            <p:nvPr/>
          </p:nvSpPr>
          <p:spPr bwMode="auto">
            <a:xfrm>
              <a:off x="3284538" y="3943350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7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8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2 h 154"/>
                <a:gd name="T38" fmla="*/ 5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99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3001"/>
            <p:cNvSpPr>
              <a:spLocks/>
            </p:cNvSpPr>
            <p:nvPr/>
          </p:nvSpPr>
          <p:spPr bwMode="auto">
            <a:xfrm>
              <a:off x="3354388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2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0 w 155"/>
                <a:gd name="T33" fmla="*/ 84 h 154"/>
                <a:gd name="T34" fmla="*/ 0 w 155"/>
                <a:gd name="T35" fmla="*/ 76 h 154"/>
                <a:gd name="T36" fmla="*/ 1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7 h 154"/>
                <a:gd name="T60" fmla="*/ 136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3002"/>
            <p:cNvSpPr>
              <a:spLocks/>
            </p:cNvSpPr>
            <p:nvPr/>
          </p:nvSpPr>
          <p:spPr bwMode="auto">
            <a:xfrm>
              <a:off x="286226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19 w 153"/>
                <a:gd name="T11" fmla="*/ 141 h 154"/>
                <a:gd name="T12" fmla="*/ 107 w 153"/>
                <a:gd name="T13" fmla="*/ 147 h 154"/>
                <a:gd name="T14" fmla="*/ 92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5 h 154"/>
                <a:gd name="T24" fmla="*/ 28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4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6 w 153"/>
                <a:gd name="T39" fmla="*/ 47 h 154"/>
                <a:gd name="T40" fmla="*/ 13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100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3003"/>
            <p:cNvSpPr>
              <a:spLocks/>
            </p:cNvSpPr>
            <p:nvPr/>
          </p:nvSpPr>
          <p:spPr bwMode="auto">
            <a:xfrm>
              <a:off x="2932113" y="3943350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2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3 h 154"/>
                <a:gd name="T44" fmla="*/ 33 w 153"/>
                <a:gd name="T45" fmla="*/ 14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70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3004"/>
            <p:cNvSpPr>
              <a:spLocks/>
            </p:cNvSpPr>
            <p:nvPr/>
          </p:nvSpPr>
          <p:spPr bwMode="auto">
            <a:xfrm>
              <a:off x="300196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2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11 w 155"/>
                <a:gd name="T29" fmla="*/ 113 h 154"/>
                <a:gd name="T30" fmla="*/ 4 w 155"/>
                <a:gd name="T31" fmla="*/ 99 h 154"/>
                <a:gd name="T32" fmla="*/ 2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2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005"/>
            <p:cNvSpPr>
              <a:spLocks/>
            </p:cNvSpPr>
            <p:nvPr/>
          </p:nvSpPr>
          <p:spPr bwMode="auto">
            <a:xfrm>
              <a:off x="2724150" y="39433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6 w 154"/>
                <a:gd name="T17" fmla="*/ 154 h 154"/>
                <a:gd name="T18" fmla="*/ 69 w 154"/>
                <a:gd name="T19" fmla="*/ 153 h 154"/>
                <a:gd name="T20" fmla="*/ 53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7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6 h 154"/>
                <a:gd name="T48" fmla="*/ 61 w 154"/>
                <a:gd name="T49" fmla="*/ 1 h 154"/>
                <a:gd name="T50" fmla="*/ 76 w 154"/>
                <a:gd name="T51" fmla="*/ 0 h 154"/>
                <a:gd name="T52" fmla="*/ 84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5 w 154"/>
                <a:gd name="T63" fmla="*/ 40 h 154"/>
                <a:gd name="T64" fmla="*/ 151 w 154"/>
                <a:gd name="T65" fmla="*/ 54 h 154"/>
                <a:gd name="T66" fmla="*/ 153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7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006"/>
            <p:cNvSpPr>
              <a:spLocks/>
            </p:cNvSpPr>
            <p:nvPr/>
          </p:nvSpPr>
          <p:spPr bwMode="auto">
            <a:xfrm>
              <a:off x="2792413" y="3943350"/>
              <a:ext cx="49213" cy="49213"/>
            </a:xfrm>
            <a:custGeom>
              <a:avLst/>
              <a:gdLst>
                <a:gd name="T0" fmla="*/ 155 w 155"/>
                <a:gd name="T1" fmla="*/ 76 h 154"/>
                <a:gd name="T2" fmla="*/ 154 w 155"/>
                <a:gd name="T3" fmla="*/ 92 h 154"/>
                <a:gd name="T4" fmla="*/ 149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9 w 155"/>
                <a:gd name="T27" fmla="*/ 126 h 154"/>
                <a:gd name="T28" fmla="*/ 9 w 155"/>
                <a:gd name="T29" fmla="*/ 113 h 154"/>
                <a:gd name="T30" fmla="*/ 4 w 155"/>
                <a:gd name="T31" fmla="*/ 99 h 154"/>
                <a:gd name="T32" fmla="*/ 1 w 155"/>
                <a:gd name="T33" fmla="*/ 84 h 154"/>
                <a:gd name="T34" fmla="*/ 0 w 155"/>
                <a:gd name="T35" fmla="*/ 76 h 154"/>
                <a:gd name="T36" fmla="*/ 3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8 w 155"/>
                <a:gd name="T61" fmla="*/ 28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70 h 154"/>
                <a:gd name="T68" fmla="*/ 155 w 155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007"/>
            <p:cNvSpPr>
              <a:spLocks/>
            </p:cNvSpPr>
            <p:nvPr/>
          </p:nvSpPr>
          <p:spPr bwMode="auto">
            <a:xfrm>
              <a:off x="342423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008"/>
            <p:cNvSpPr>
              <a:spLocks/>
            </p:cNvSpPr>
            <p:nvPr/>
          </p:nvSpPr>
          <p:spPr bwMode="auto">
            <a:xfrm>
              <a:off x="349250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2 w 154"/>
                <a:gd name="T43" fmla="*/ 23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009"/>
            <p:cNvSpPr>
              <a:spLocks/>
            </p:cNvSpPr>
            <p:nvPr/>
          </p:nvSpPr>
          <p:spPr bwMode="auto">
            <a:xfrm>
              <a:off x="3424238" y="3805238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9 w 154"/>
                <a:gd name="T5" fmla="*/ 106 h 153"/>
                <a:gd name="T6" fmla="*/ 142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8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010"/>
            <p:cNvSpPr>
              <a:spLocks/>
            </p:cNvSpPr>
            <p:nvPr/>
          </p:nvSpPr>
          <p:spPr bwMode="auto">
            <a:xfrm>
              <a:off x="3492500" y="3805238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011"/>
            <p:cNvSpPr>
              <a:spLocks/>
            </p:cNvSpPr>
            <p:nvPr/>
          </p:nvSpPr>
          <p:spPr bwMode="auto">
            <a:xfrm>
              <a:off x="3562350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012"/>
            <p:cNvSpPr>
              <a:spLocks/>
            </p:cNvSpPr>
            <p:nvPr/>
          </p:nvSpPr>
          <p:spPr bwMode="auto">
            <a:xfrm>
              <a:off x="3633788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0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1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6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5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49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1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49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3013"/>
            <p:cNvSpPr>
              <a:spLocks/>
            </p:cNvSpPr>
            <p:nvPr/>
          </p:nvSpPr>
          <p:spPr bwMode="auto">
            <a:xfrm>
              <a:off x="3074988" y="3873500"/>
              <a:ext cx="47625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14"/>
            <p:cNvSpPr>
              <a:spLocks/>
            </p:cNvSpPr>
            <p:nvPr/>
          </p:nvSpPr>
          <p:spPr bwMode="auto">
            <a:xfrm>
              <a:off x="3143250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015"/>
            <p:cNvSpPr>
              <a:spLocks/>
            </p:cNvSpPr>
            <p:nvPr/>
          </p:nvSpPr>
          <p:spPr bwMode="auto">
            <a:xfrm>
              <a:off x="3214688" y="3873500"/>
              <a:ext cx="47625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3016"/>
            <p:cNvSpPr>
              <a:spLocks/>
            </p:cNvSpPr>
            <p:nvPr/>
          </p:nvSpPr>
          <p:spPr bwMode="auto">
            <a:xfrm>
              <a:off x="3284538" y="3873500"/>
              <a:ext cx="49213" cy="47625"/>
            </a:xfrm>
            <a:custGeom>
              <a:avLst/>
              <a:gdLst>
                <a:gd name="T0" fmla="*/ 154 w 154"/>
                <a:gd name="T1" fmla="*/ 76 h 153"/>
                <a:gd name="T2" fmla="*/ 152 w 154"/>
                <a:gd name="T3" fmla="*/ 92 h 153"/>
                <a:gd name="T4" fmla="*/ 147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4 h 153"/>
                <a:gd name="T34" fmla="*/ 0 w 154"/>
                <a:gd name="T35" fmla="*/ 76 h 153"/>
                <a:gd name="T36" fmla="*/ 1 w 154"/>
                <a:gd name="T37" fmla="*/ 62 h 153"/>
                <a:gd name="T38" fmla="*/ 5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3017"/>
            <p:cNvSpPr>
              <a:spLocks/>
            </p:cNvSpPr>
            <p:nvPr/>
          </p:nvSpPr>
          <p:spPr bwMode="auto">
            <a:xfrm>
              <a:off x="3354388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2 w 155"/>
                <a:gd name="T3" fmla="*/ 92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1 w 155"/>
                <a:gd name="T37" fmla="*/ 62 h 153"/>
                <a:gd name="T38" fmla="*/ 6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3018"/>
            <p:cNvSpPr>
              <a:spLocks/>
            </p:cNvSpPr>
            <p:nvPr/>
          </p:nvSpPr>
          <p:spPr bwMode="auto">
            <a:xfrm>
              <a:off x="286226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3020"/>
            <p:cNvSpPr>
              <a:spLocks/>
            </p:cNvSpPr>
            <p:nvPr/>
          </p:nvSpPr>
          <p:spPr bwMode="auto">
            <a:xfrm>
              <a:off x="2932113" y="3873500"/>
              <a:ext cx="49213" cy="47625"/>
            </a:xfrm>
            <a:custGeom>
              <a:avLst/>
              <a:gdLst>
                <a:gd name="T0" fmla="*/ 153 w 153"/>
                <a:gd name="T1" fmla="*/ 76 h 153"/>
                <a:gd name="T2" fmla="*/ 152 w 153"/>
                <a:gd name="T3" fmla="*/ 92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4 h 153"/>
                <a:gd name="T34" fmla="*/ 0 w 153"/>
                <a:gd name="T35" fmla="*/ 76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3021"/>
            <p:cNvSpPr>
              <a:spLocks/>
            </p:cNvSpPr>
            <p:nvPr/>
          </p:nvSpPr>
          <p:spPr bwMode="auto">
            <a:xfrm>
              <a:off x="300196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2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3022"/>
            <p:cNvSpPr>
              <a:spLocks/>
            </p:cNvSpPr>
            <p:nvPr/>
          </p:nvSpPr>
          <p:spPr bwMode="auto">
            <a:xfrm>
              <a:off x="2792413" y="3873500"/>
              <a:ext cx="49213" cy="47625"/>
            </a:xfrm>
            <a:custGeom>
              <a:avLst/>
              <a:gdLst>
                <a:gd name="T0" fmla="*/ 155 w 155"/>
                <a:gd name="T1" fmla="*/ 76 h 153"/>
                <a:gd name="T2" fmla="*/ 154 w 155"/>
                <a:gd name="T3" fmla="*/ 92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4 h 153"/>
                <a:gd name="T34" fmla="*/ 0 w 155"/>
                <a:gd name="T35" fmla="*/ 76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5" y="84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3023"/>
            <p:cNvSpPr>
              <a:spLocks/>
            </p:cNvSpPr>
            <p:nvPr/>
          </p:nvSpPr>
          <p:spPr bwMode="auto">
            <a:xfrm>
              <a:off x="3074988" y="3805238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7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3024"/>
            <p:cNvSpPr>
              <a:spLocks/>
            </p:cNvSpPr>
            <p:nvPr/>
          </p:nvSpPr>
          <p:spPr bwMode="auto">
            <a:xfrm>
              <a:off x="3143250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1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6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2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7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3025"/>
            <p:cNvSpPr>
              <a:spLocks/>
            </p:cNvSpPr>
            <p:nvPr/>
          </p:nvSpPr>
          <p:spPr bwMode="auto">
            <a:xfrm>
              <a:off x="3214688" y="3805238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026"/>
            <p:cNvSpPr>
              <a:spLocks/>
            </p:cNvSpPr>
            <p:nvPr/>
          </p:nvSpPr>
          <p:spPr bwMode="auto">
            <a:xfrm>
              <a:off x="3284538" y="3805238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7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3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1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4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8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1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3027"/>
            <p:cNvSpPr>
              <a:spLocks/>
            </p:cNvSpPr>
            <p:nvPr/>
          </p:nvSpPr>
          <p:spPr bwMode="auto">
            <a:xfrm>
              <a:off x="3354388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4 h 153"/>
                <a:gd name="T56" fmla="*/ 114 w 155"/>
                <a:gd name="T57" fmla="*/ 9 h 153"/>
                <a:gd name="T58" fmla="*/ 126 w 155"/>
                <a:gd name="T59" fmla="*/ 17 h 153"/>
                <a:gd name="T60" fmla="*/ 136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4"/>
                  </a:lnTo>
                  <a:lnTo>
                    <a:pt x="108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028"/>
            <p:cNvSpPr>
              <a:spLocks/>
            </p:cNvSpPr>
            <p:nvPr/>
          </p:nvSpPr>
          <p:spPr bwMode="auto">
            <a:xfrm>
              <a:off x="3284538" y="373538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0 w 154"/>
                <a:gd name="T7" fmla="*/ 120 h 155"/>
                <a:gd name="T8" fmla="*/ 131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2 w 154"/>
                <a:gd name="T15" fmla="*/ 152 h 155"/>
                <a:gd name="T16" fmla="*/ 76 w 154"/>
                <a:gd name="T17" fmla="*/ 155 h 155"/>
                <a:gd name="T18" fmla="*/ 68 w 154"/>
                <a:gd name="T19" fmla="*/ 153 h 155"/>
                <a:gd name="T20" fmla="*/ 53 w 154"/>
                <a:gd name="T21" fmla="*/ 151 h 155"/>
                <a:gd name="T22" fmla="*/ 40 w 154"/>
                <a:gd name="T23" fmla="*/ 145 h 155"/>
                <a:gd name="T24" fmla="*/ 28 w 154"/>
                <a:gd name="T25" fmla="*/ 136 h 155"/>
                <a:gd name="T26" fmla="*/ 17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7 h 155"/>
                <a:gd name="T40" fmla="*/ 13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1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9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0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029"/>
            <p:cNvSpPr>
              <a:spLocks/>
            </p:cNvSpPr>
            <p:nvPr/>
          </p:nvSpPr>
          <p:spPr bwMode="auto">
            <a:xfrm>
              <a:off x="3354388" y="3735388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2 w 155"/>
                <a:gd name="T3" fmla="*/ 93 h 155"/>
                <a:gd name="T4" fmla="*/ 148 w 155"/>
                <a:gd name="T5" fmla="*/ 108 h 155"/>
                <a:gd name="T6" fmla="*/ 141 w 155"/>
                <a:gd name="T7" fmla="*/ 120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2 h 155"/>
                <a:gd name="T16" fmla="*/ 77 w 155"/>
                <a:gd name="T17" fmla="*/ 155 h 155"/>
                <a:gd name="T18" fmla="*/ 70 w 155"/>
                <a:gd name="T19" fmla="*/ 153 h 155"/>
                <a:gd name="T20" fmla="*/ 54 w 155"/>
                <a:gd name="T21" fmla="*/ 151 h 155"/>
                <a:gd name="T22" fmla="*/ 40 w 155"/>
                <a:gd name="T23" fmla="*/ 145 h 155"/>
                <a:gd name="T24" fmla="*/ 29 w 155"/>
                <a:gd name="T25" fmla="*/ 136 h 155"/>
                <a:gd name="T26" fmla="*/ 19 w 155"/>
                <a:gd name="T27" fmla="*/ 126 h 155"/>
                <a:gd name="T28" fmla="*/ 9 w 155"/>
                <a:gd name="T29" fmla="*/ 115 h 155"/>
                <a:gd name="T30" fmla="*/ 4 w 155"/>
                <a:gd name="T31" fmla="*/ 101 h 155"/>
                <a:gd name="T32" fmla="*/ 0 w 155"/>
                <a:gd name="T33" fmla="*/ 85 h 155"/>
                <a:gd name="T34" fmla="*/ 0 w 155"/>
                <a:gd name="T35" fmla="*/ 78 h 155"/>
                <a:gd name="T36" fmla="*/ 1 w 155"/>
                <a:gd name="T37" fmla="*/ 62 h 155"/>
                <a:gd name="T38" fmla="*/ 6 w 155"/>
                <a:gd name="T39" fmla="*/ 47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7 w 155"/>
                <a:gd name="T47" fmla="*/ 7 h 155"/>
                <a:gd name="T48" fmla="*/ 62 w 155"/>
                <a:gd name="T49" fmla="*/ 2 h 155"/>
                <a:gd name="T50" fmla="*/ 77 w 155"/>
                <a:gd name="T51" fmla="*/ 0 h 155"/>
                <a:gd name="T52" fmla="*/ 85 w 155"/>
                <a:gd name="T53" fmla="*/ 1 h 155"/>
                <a:gd name="T54" fmla="*/ 100 w 155"/>
                <a:gd name="T55" fmla="*/ 4 h 155"/>
                <a:gd name="T56" fmla="*/ 114 w 155"/>
                <a:gd name="T57" fmla="*/ 9 h 155"/>
                <a:gd name="T58" fmla="*/ 126 w 155"/>
                <a:gd name="T59" fmla="*/ 18 h 155"/>
                <a:gd name="T60" fmla="*/ 136 w 155"/>
                <a:gd name="T61" fmla="*/ 29 h 155"/>
                <a:gd name="T62" fmla="*/ 146 w 155"/>
                <a:gd name="T63" fmla="*/ 40 h 155"/>
                <a:gd name="T64" fmla="*/ 151 w 155"/>
                <a:gd name="T65" fmla="*/ 55 h 155"/>
                <a:gd name="T66" fmla="*/ 154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6" y="115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8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030"/>
            <p:cNvSpPr>
              <a:spLocks/>
            </p:cNvSpPr>
            <p:nvPr/>
          </p:nvSpPr>
          <p:spPr bwMode="auto">
            <a:xfrm>
              <a:off x="286226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7 h 153"/>
                <a:gd name="T6" fmla="*/ 141 w 153"/>
                <a:gd name="T7" fmla="*/ 120 h 153"/>
                <a:gd name="T8" fmla="*/ 131 w 153"/>
                <a:gd name="T9" fmla="*/ 132 h 153"/>
                <a:gd name="T10" fmla="*/ 119 w 153"/>
                <a:gd name="T11" fmla="*/ 141 h 153"/>
                <a:gd name="T12" fmla="*/ 107 w 153"/>
                <a:gd name="T13" fmla="*/ 148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3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4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031"/>
            <p:cNvSpPr>
              <a:spLocks/>
            </p:cNvSpPr>
            <p:nvPr/>
          </p:nvSpPr>
          <p:spPr bwMode="auto">
            <a:xfrm>
              <a:off x="2932113" y="3805238"/>
              <a:ext cx="49213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7 h 153"/>
                <a:gd name="T6" fmla="*/ 140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5 w 153"/>
                <a:gd name="T39" fmla="*/ 47 h 153"/>
                <a:gd name="T40" fmla="*/ 12 w 153"/>
                <a:gd name="T41" fmla="*/ 33 h 153"/>
                <a:gd name="T42" fmla="*/ 21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4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8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7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4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4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032"/>
            <p:cNvSpPr>
              <a:spLocks/>
            </p:cNvSpPr>
            <p:nvPr/>
          </p:nvSpPr>
          <p:spPr bwMode="auto">
            <a:xfrm>
              <a:off x="300196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2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100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8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7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2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033"/>
            <p:cNvSpPr>
              <a:spLocks/>
            </p:cNvSpPr>
            <p:nvPr/>
          </p:nvSpPr>
          <p:spPr bwMode="auto">
            <a:xfrm>
              <a:off x="2792413" y="3805238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7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100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4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8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4" y="100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3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4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8" y="28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1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034"/>
            <p:cNvSpPr>
              <a:spLocks/>
            </p:cNvSpPr>
            <p:nvPr/>
          </p:nvSpPr>
          <p:spPr bwMode="auto">
            <a:xfrm>
              <a:off x="3074988" y="373221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6 w 154"/>
                <a:gd name="T39" fmla="*/ 47 h 153"/>
                <a:gd name="T40" fmla="*/ 13 w 154"/>
                <a:gd name="T41" fmla="*/ 34 h 153"/>
                <a:gd name="T42" fmla="*/ 23 w 154"/>
                <a:gd name="T43" fmla="*/ 23 h 153"/>
                <a:gd name="T44" fmla="*/ 35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4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035"/>
            <p:cNvSpPr>
              <a:spLocks/>
            </p:cNvSpPr>
            <p:nvPr/>
          </p:nvSpPr>
          <p:spPr bwMode="auto">
            <a:xfrm>
              <a:off x="3143250" y="373221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3 h 153"/>
                <a:gd name="T4" fmla="*/ 147 w 154"/>
                <a:gd name="T5" fmla="*/ 106 h 153"/>
                <a:gd name="T6" fmla="*/ 141 w 154"/>
                <a:gd name="T7" fmla="*/ 120 h 153"/>
                <a:gd name="T8" fmla="*/ 131 w 154"/>
                <a:gd name="T9" fmla="*/ 131 h 153"/>
                <a:gd name="T10" fmla="*/ 120 w 154"/>
                <a:gd name="T11" fmla="*/ 141 h 153"/>
                <a:gd name="T12" fmla="*/ 106 w 154"/>
                <a:gd name="T13" fmla="*/ 147 h 153"/>
                <a:gd name="T14" fmla="*/ 92 w 154"/>
                <a:gd name="T15" fmla="*/ 152 h 153"/>
                <a:gd name="T16" fmla="*/ 76 w 154"/>
                <a:gd name="T17" fmla="*/ 153 h 153"/>
                <a:gd name="T18" fmla="*/ 68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7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2 h 153"/>
                <a:gd name="T38" fmla="*/ 5 w 154"/>
                <a:gd name="T39" fmla="*/ 47 h 153"/>
                <a:gd name="T40" fmla="*/ 12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6 w 154"/>
                <a:gd name="T51" fmla="*/ 0 h 153"/>
                <a:gd name="T52" fmla="*/ 84 w 154"/>
                <a:gd name="T53" fmla="*/ 0 h 153"/>
                <a:gd name="T54" fmla="*/ 99 w 154"/>
                <a:gd name="T55" fmla="*/ 3 h 153"/>
                <a:gd name="T56" fmla="*/ 113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1 w 154"/>
                <a:gd name="T65" fmla="*/ 54 h 153"/>
                <a:gd name="T66" fmla="*/ 153 w 154"/>
                <a:gd name="T67" fmla="*/ 68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7" y="136"/>
                  </a:lnTo>
                  <a:lnTo>
                    <a:pt x="23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3" y="23"/>
                  </a:lnTo>
                  <a:lnTo>
                    <a:pt x="27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1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036"/>
            <p:cNvSpPr>
              <a:spLocks/>
            </p:cNvSpPr>
            <p:nvPr/>
          </p:nvSpPr>
          <p:spPr bwMode="auto">
            <a:xfrm>
              <a:off x="3214688" y="373221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37"/>
            <p:cNvSpPr>
              <a:spLocks/>
            </p:cNvSpPr>
            <p:nvPr/>
          </p:nvSpPr>
          <p:spPr bwMode="auto">
            <a:xfrm>
              <a:off x="286226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8 w 153"/>
                <a:gd name="T5" fmla="*/ 106 h 153"/>
                <a:gd name="T6" fmla="*/ 141 w 153"/>
                <a:gd name="T7" fmla="*/ 120 h 153"/>
                <a:gd name="T8" fmla="*/ 131 w 153"/>
                <a:gd name="T9" fmla="*/ 131 h 153"/>
                <a:gd name="T10" fmla="*/ 119 w 153"/>
                <a:gd name="T11" fmla="*/ 141 h 153"/>
                <a:gd name="T12" fmla="*/ 107 w 153"/>
                <a:gd name="T13" fmla="*/ 147 h 153"/>
                <a:gd name="T14" fmla="*/ 92 w 153"/>
                <a:gd name="T15" fmla="*/ 152 h 153"/>
                <a:gd name="T16" fmla="*/ 77 w 153"/>
                <a:gd name="T17" fmla="*/ 153 h 153"/>
                <a:gd name="T18" fmla="*/ 69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8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4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6 w 153"/>
                <a:gd name="T39" fmla="*/ 47 h 153"/>
                <a:gd name="T40" fmla="*/ 13 w 153"/>
                <a:gd name="T41" fmla="*/ 34 h 153"/>
                <a:gd name="T42" fmla="*/ 22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1 w 153"/>
                <a:gd name="T49" fmla="*/ 1 h 153"/>
                <a:gd name="T50" fmla="*/ 77 w 153"/>
                <a:gd name="T51" fmla="*/ 0 h 153"/>
                <a:gd name="T52" fmla="*/ 85 w 153"/>
                <a:gd name="T53" fmla="*/ 0 h 153"/>
                <a:gd name="T54" fmla="*/ 100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038"/>
            <p:cNvSpPr>
              <a:spLocks/>
            </p:cNvSpPr>
            <p:nvPr/>
          </p:nvSpPr>
          <p:spPr bwMode="auto">
            <a:xfrm>
              <a:off x="2932113" y="3732213"/>
              <a:ext cx="49213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0 w 153"/>
                <a:gd name="T7" fmla="*/ 120 h 153"/>
                <a:gd name="T8" fmla="*/ 131 w 153"/>
                <a:gd name="T9" fmla="*/ 131 h 153"/>
                <a:gd name="T10" fmla="*/ 120 w 153"/>
                <a:gd name="T11" fmla="*/ 141 h 153"/>
                <a:gd name="T12" fmla="*/ 106 w 153"/>
                <a:gd name="T13" fmla="*/ 147 h 153"/>
                <a:gd name="T14" fmla="*/ 92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3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2 h 153"/>
                <a:gd name="T38" fmla="*/ 5 w 153"/>
                <a:gd name="T39" fmla="*/ 47 h 153"/>
                <a:gd name="T40" fmla="*/ 12 w 153"/>
                <a:gd name="T41" fmla="*/ 34 h 153"/>
                <a:gd name="T42" fmla="*/ 21 w 153"/>
                <a:gd name="T43" fmla="*/ 23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8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8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039"/>
            <p:cNvSpPr>
              <a:spLocks/>
            </p:cNvSpPr>
            <p:nvPr/>
          </p:nvSpPr>
          <p:spPr bwMode="auto">
            <a:xfrm>
              <a:off x="300196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1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2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11 w 155"/>
                <a:gd name="T29" fmla="*/ 113 h 153"/>
                <a:gd name="T30" fmla="*/ 4 w 155"/>
                <a:gd name="T31" fmla="*/ 99 h 153"/>
                <a:gd name="T32" fmla="*/ 2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8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1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2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1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2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040"/>
            <p:cNvSpPr>
              <a:spLocks/>
            </p:cNvSpPr>
            <p:nvPr/>
          </p:nvSpPr>
          <p:spPr bwMode="auto">
            <a:xfrm>
              <a:off x="3074988" y="366236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8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8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4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6 w 154"/>
                <a:gd name="T39" fmla="*/ 48 h 155"/>
                <a:gd name="T40" fmla="*/ 13 w 154"/>
                <a:gd name="T41" fmla="*/ 34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7 w 154"/>
                <a:gd name="T51" fmla="*/ 0 h 155"/>
                <a:gd name="T52" fmla="*/ 85 w 154"/>
                <a:gd name="T53" fmla="*/ 1 h 155"/>
                <a:gd name="T54" fmla="*/ 100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2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8" y="18"/>
                  </a:lnTo>
                  <a:lnTo>
                    <a:pt x="35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041"/>
            <p:cNvSpPr>
              <a:spLocks/>
            </p:cNvSpPr>
            <p:nvPr/>
          </p:nvSpPr>
          <p:spPr bwMode="auto">
            <a:xfrm>
              <a:off x="3074988" y="3592513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2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7 w 154"/>
                <a:gd name="T27" fmla="*/ 125 h 154"/>
                <a:gd name="T28" fmla="*/ 9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1 w 154"/>
                <a:gd name="T37" fmla="*/ 61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3 w 154"/>
                <a:gd name="T57" fmla="*/ 9 h 154"/>
                <a:gd name="T58" fmla="*/ 126 w 154"/>
                <a:gd name="T59" fmla="*/ 17 h 154"/>
                <a:gd name="T60" fmla="*/ 136 w 154"/>
                <a:gd name="T61" fmla="*/ 28 h 154"/>
                <a:gd name="T62" fmla="*/ 144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7" y="125"/>
                  </a:lnTo>
                  <a:lnTo>
                    <a:pt x="13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4"/>
                  </a:lnTo>
                  <a:lnTo>
                    <a:pt x="17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042"/>
            <p:cNvSpPr>
              <a:spLocks/>
            </p:cNvSpPr>
            <p:nvPr/>
          </p:nvSpPr>
          <p:spPr bwMode="auto">
            <a:xfrm>
              <a:off x="3143250" y="3662363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2 w 154"/>
                <a:gd name="T3" fmla="*/ 93 h 155"/>
                <a:gd name="T4" fmla="*/ 147 w 154"/>
                <a:gd name="T5" fmla="*/ 108 h 155"/>
                <a:gd name="T6" fmla="*/ 141 w 154"/>
                <a:gd name="T7" fmla="*/ 120 h 155"/>
                <a:gd name="T8" fmla="*/ 131 w 154"/>
                <a:gd name="T9" fmla="*/ 132 h 155"/>
                <a:gd name="T10" fmla="*/ 120 w 154"/>
                <a:gd name="T11" fmla="*/ 142 h 155"/>
                <a:gd name="T12" fmla="*/ 106 w 154"/>
                <a:gd name="T13" fmla="*/ 149 h 155"/>
                <a:gd name="T14" fmla="*/ 92 w 154"/>
                <a:gd name="T15" fmla="*/ 153 h 155"/>
                <a:gd name="T16" fmla="*/ 76 w 154"/>
                <a:gd name="T17" fmla="*/ 155 h 155"/>
                <a:gd name="T18" fmla="*/ 68 w 154"/>
                <a:gd name="T19" fmla="*/ 155 h 155"/>
                <a:gd name="T20" fmla="*/ 54 w 154"/>
                <a:gd name="T21" fmla="*/ 151 h 155"/>
                <a:gd name="T22" fmla="*/ 40 w 154"/>
                <a:gd name="T23" fmla="*/ 145 h 155"/>
                <a:gd name="T24" fmla="*/ 27 w 154"/>
                <a:gd name="T25" fmla="*/ 137 h 155"/>
                <a:gd name="T26" fmla="*/ 17 w 154"/>
                <a:gd name="T27" fmla="*/ 127 h 155"/>
                <a:gd name="T28" fmla="*/ 9 w 154"/>
                <a:gd name="T29" fmla="*/ 115 h 155"/>
                <a:gd name="T30" fmla="*/ 3 w 154"/>
                <a:gd name="T31" fmla="*/ 101 h 155"/>
                <a:gd name="T32" fmla="*/ 0 w 154"/>
                <a:gd name="T33" fmla="*/ 86 h 155"/>
                <a:gd name="T34" fmla="*/ 0 w 154"/>
                <a:gd name="T35" fmla="*/ 78 h 155"/>
                <a:gd name="T36" fmla="*/ 1 w 154"/>
                <a:gd name="T37" fmla="*/ 62 h 155"/>
                <a:gd name="T38" fmla="*/ 5 w 154"/>
                <a:gd name="T39" fmla="*/ 48 h 155"/>
                <a:gd name="T40" fmla="*/ 12 w 154"/>
                <a:gd name="T41" fmla="*/ 34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2 h 155"/>
                <a:gd name="T50" fmla="*/ 76 w 154"/>
                <a:gd name="T51" fmla="*/ 0 h 155"/>
                <a:gd name="T52" fmla="*/ 84 w 154"/>
                <a:gd name="T53" fmla="*/ 1 h 155"/>
                <a:gd name="T54" fmla="*/ 99 w 154"/>
                <a:gd name="T55" fmla="*/ 4 h 155"/>
                <a:gd name="T56" fmla="*/ 113 w 154"/>
                <a:gd name="T57" fmla="*/ 10 h 155"/>
                <a:gd name="T58" fmla="*/ 126 w 154"/>
                <a:gd name="T59" fmla="*/ 18 h 155"/>
                <a:gd name="T60" fmla="*/ 136 w 154"/>
                <a:gd name="T61" fmla="*/ 29 h 155"/>
                <a:gd name="T62" fmla="*/ 144 w 154"/>
                <a:gd name="T63" fmla="*/ 41 h 155"/>
                <a:gd name="T64" fmla="*/ 151 w 154"/>
                <a:gd name="T65" fmla="*/ 55 h 155"/>
                <a:gd name="T66" fmla="*/ 153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1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7" y="137"/>
                  </a:lnTo>
                  <a:lnTo>
                    <a:pt x="23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3" y="23"/>
                  </a:lnTo>
                  <a:lnTo>
                    <a:pt x="27" y="18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43"/>
            <p:cNvSpPr>
              <a:spLocks/>
            </p:cNvSpPr>
            <p:nvPr/>
          </p:nvSpPr>
          <p:spPr bwMode="auto">
            <a:xfrm>
              <a:off x="3214688" y="3662363"/>
              <a:ext cx="47625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044"/>
            <p:cNvSpPr>
              <a:spLocks/>
            </p:cNvSpPr>
            <p:nvPr/>
          </p:nvSpPr>
          <p:spPr bwMode="auto">
            <a:xfrm>
              <a:off x="3276600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1 w 153"/>
                <a:gd name="T7" fmla="*/ 120 h 155"/>
                <a:gd name="T8" fmla="*/ 130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1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0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1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3045"/>
            <p:cNvSpPr>
              <a:spLocks/>
            </p:cNvSpPr>
            <p:nvPr/>
          </p:nvSpPr>
          <p:spPr bwMode="auto">
            <a:xfrm>
              <a:off x="286226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8 w 153"/>
                <a:gd name="T5" fmla="*/ 108 h 155"/>
                <a:gd name="T6" fmla="*/ 141 w 153"/>
                <a:gd name="T7" fmla="*/ 120 h 155"/>
                <a:gd name="T8" fmla="*/ 131 w 153"/>
                <a:gd name="T9" fmla="*/ 132 h 155"/>
                <a:gd name="T10" fmla="*/ 119 w 153"/>
                <a:gd name="T11" fmla="*/ 142 h 155"/>
                <a:gd name="T12" fmla="*/ 107 w 153"/>
                <a:gd name="T13" fmla="*/ 149 h 155"/>
                <a:gd name="T14" fmla="*/ 92 w 153"/>
                <a:gd name="T15" fmla="*/ 153 h 155"/>
                <a:gd name="T16" fmla="*/ 77 w 153"/>
                <a:gd name="T17" fmla="*/ 155 h 155"/>
                <a:gd name="T18" fmla="*/ 69 w 153"/>
                <a:gd name="T19" fmla="*/ 155 h 155"/>
                <a:gd name="T20" fmla="*/ 54 w 153"/>
                <a:gd name="T21" fmla="*/ 151 h 155"/>
                <a:gd name="T22" fmla="*/ 40 w 153"/>
                <a:gd name="T23" fmla="*/ 145 h 155"/>
                <a:gd name="T24" fmla="*/ 28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4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6 w 153"/>
                <a:gd name="T39" fmla="*/ 48 h 155"/>
                <a:gd name="T40" fmla="*/ 13 w 153"/>
                <a:gd name="T41" fmla="*/ 34 h 155"/>
                <a:gd name="T42" fmla="*/ 22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1 w 153"/>
                <a:gd name="T49" fmla="*/ 2 h 155"/>
                <a:gd name="T50" fmla="*/ 77 w 153"/>
                <a:gd name="T51" fmla="*/ 0 h 155"/>
                <a:gd name="T52" fmla="*/ 85 w 153"/>
                <a:gd name="T53" fmla="*/ 1 h 155"/>
                <a:gd name="T54" fmla="*/ 100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4" y="115"/>
                  </a:lnTo>
                  <a:lnTo>
                    <a:pt x="141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19" y="142"/>
                  </a:lnTo>
                  <a:lnTo>
                    <a:pt x="113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7" y="127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3" y="34"/>
                  </a:lnTo>
                  <a:lnTo>
                    <a:pt x="17" y="29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3046"/>
            <p:cNvSpPr>
              <a:spLocks/>
            </p:cNvSpPr>
            <p:nvPr/>
          </p:nvSpPr>
          <p:spPr bwMode="auto">
            <a:xfrm>
              <a:off x="2932113" y="3662363"/>
              <a:ext cx="49213" cy="49213"/>
            </a:xfrm>
            <a:custGeom>
              <a:avLst/>
              <a:gdLst>
                <a:gd name="T0" fmla="*/ 153 w 153"/>
                <a:gd name="T1" fmla="*/ 78 h 155"/>
                <a:gd name="T2" fmla="*/ 152 w 153"/>
                <a:gd name="T3" fmla="*/ 93 h 155"/>
                <a:gd name="T4" fmla="*/ 147 w 153"/>
                <a:gd name="T5" fmla="*/ 108 h 155"/>
                <a:gd name="T6" fmla="*/ 140 w 153"/>
                <a:gd name="T7" fmla="*/ 120 h 155"/>
                <a:gd name="T8" fmla="*/ 131 w 153"/>
                <a:gd name="T9" fmla="*/ 132 h 155"/>
                <a:gd name="T10" fmla="*/ 120 w 153"/>
                <a:gd name="T11" fmla="*/ 142 h 155"/>
                <a:gd name="T12" fmla="*/ 106 w 153"/>
                <a:gd name="T13" fmla="*/ 149 h 155"/>
                <a:gd name="T14" fmla="*/ 92 w 153"/>
                <a:gd name="T15" fmla="*/ 153 h 155"/>
                <a:gd name="T16" fmla="*/ 76 w 153"/>
                <a:gd name="T17" fmla="*/ 155 h 155"/>
                <a:gd name="T18" fmla="*/ 68 w 153"/>
                <a:gd name="T19" fmla="*/ 155 h 155"/>
                <a:gd name="T20" fmla="*/ 53 w 153"/>
                <a:gd name="T21" fmla="*/ 151 h 155"/>
                <a:gd name="T22" fmla="*/ 40 w 153"/>
                <a:gd name="T23" fmla="*/ 145 h 155"/>
                <a:gd name="T24" fmla="*/ 27 w 153"/>
                <a:gd name="T25" fmla="*/ 137 h 155"/>
                <a:gd name="T26" fmla="*/ 17 w 153"/>
                <a:gd name="T27" fmla="*/ 127 h 155"/>
                <a:gd name="T28" fmla="*/ 9 w 153"/>
                <a:gd name="T29" fmla="*/ 115 h 155"/>
                <a:gd name="T30" fmla="*/ 3 w 153"/>
                <a:gd name="T31" fmla="*/ 101 h 155"/>
                <a:gd name="T32" fmla="*/ 0 w 153"/>
                <a:gd name="T33" fmla="*/ 86 h 155"/>
                <a:gd name="T34" fmla="*/ 0 w 153"/>
                <a:gd name="T35" fmla="*/ 78 h 155"/>
                <a:gd name="T36" fmla="*/ 1 w 153"/>
                <a:gd name="T37" fmla="*/ 62 h 155"/>
                <a:gd name="T38" fmla="*/ 5 w 153"/>
                <a:gd name="T39" fmla="*/ 48 h 155"/>
                <a:gd name="T40" fmla="*/ 12 w 153"/>
                <a:gd name="T41" fmla="*/ 34 h 155"/>
                <a:gd name="T42" fmla="*/ 21 w 153"/>
                <a:gd name="T43" fmla="*/ 23 h 155"/>
                <a:gd name="T44" fmla="*/ 33 w 153"/>
                <a:gd name="T45" fmla="*/ 14 h 155"/>
                <a:gd name="T46" fmla="*/ 47 w 153"/>
                <a:gd name="T47" fmla="*/ 7 h 155"/>
                <a:gd name="T48" fmla="*/ 60 w 153"/>
                <a:gd name="T49" fmla="*/ 2 h 155"/>
                <a:gd name="T50" fmla="*/ 76 w 153"/>
                <a:gd name="T51" fmla="*/ 0 h 155"/>
                <a:gd name="T52" fmla="*/ 84 w 153"/>
                <a:gd name="T53" fmla="*/ 1 h 155"/>
                <a:gd name="T54" fmla="*/ 99 w 153"/>
                <a:gd name="T55" fmla="*/ 4 h 155"/>
                <a:gd name="T56" fmla="*/ 113 w 153"/>
                <a:gd name="T57" fmla="*/ 10 h 155"/>
                <a:gd name="T58" fmla="*/ 126 w 153"/>
                <a:gd name="T59" fmla="*/ 18 h 155"/>
                <a:gd name="T60" fmla="*/ 136 w 153"/>
                <a:gd name="T61" fmla="*/ 29 h 155"/>
                <a:gd name="T62" fmla="*/ 144 w 153"/>
                <a:gd name="T63" fmla="*/ 41 h 155"/>
                <a:gd name="T64" fmla="*/ 150 w 153"/>
                <a:gd name="T65" fmla="*/ 55 h 155"/>
                <a:gd name="T66" fmla="*/ 153 w 153"/>
                <a:gd name="T67" fmla="*/ 70 h 155"/>
                <a:gd name="T68" fmla="*/ 153 w 153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5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8"/>
                  </a:lnTo>
                  <a:lnTo>
                    <a:pt x="144" y="115"/>
                  </a:lnTo>
                  <a:lnTo>
                    <a:pt x="140" y="120"/>
                  </a:lnTo>
                  <a:lnTo>
                    <a:pt x="136" y="127"/>
                  </a:lnTo>
                  <a:lnTo>
                    <a:pt x="131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2" y="153"/>
                  </a:lnTo>
                  <a:lnTo>
                    <a:pt x="84" y="155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8" y="155"/>
                  </a:lnTo>
                  <a:lnTo>
                    <a:pt x="60" y="153"/>
                  </a:lnTo>
                  <a:lnTo>
                    <a:pt x="53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2"/>
                  </a:lnTo>
                  <a:lnTo>
                    <a:pt x="27" y="137"/>
                  </a:lnTo>
                  <a:lnTo>
                    <a:pt x="21" y="132"/>
                  </a:lnTo>
                  <a:lnTo>
                    <a:pt x="17" y="127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5" y="48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9"/>
                  </a:lnTo>
                  <a:lnTo>
                    <a:pt x="21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3" y="4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4"/>
                  </a:lnTo>
                  <a:lnTo>
                    <a:pt x="106" y="7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9"/>
                  </a:lnTo>
                  <a:lnTo>
                    <a:pt x="140" y="34"/>
                  </a:lnTo>
                  <a:lnTo>
                    <a:pt x="144" y="41"/>
                  </a:lnTo>
                  <a:lnTo>
                    <a:pt x="147" y="48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3047"/>
            <p:cNvSpPr>
              <a:spLocks/>
            </p:cNvSpPr>
            <p:nvPr/>
          </p:nvSpPr>
          <p:spPr bwMode="auto">
            <a:xfrm>
              <a:off x="2932113" y="3592513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7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5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4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7 h 154"/>
                <a:gd name="T40" fmla="*/ 12 w 153"/>
                <a:gd name="T41" fmla="*/ 34 h 154"/>
                <a:gd name="T42" fmla="*/ 21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9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3" y="145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3" y="151"/>
                  </a:lnTo>
                  <a:lnTo>
                    <a:pt x="47" y="147"/>
                  </a:lnTo>
                  <a:lnTo>
                    <a:pt x="40" y="145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1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5" y="107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1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3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3048"/>
            <p:cNvSpPr>
              <a:spLocks/>
            </p:cNvSpPr>
            <p:nvPr/>
          </p:nvSpPr>
          <p:spPr bwMode="auto">
            <a:xfrm>
              <a:off x="3001963" y="366236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4 w 155"/>
                <a:gd name="T3" fmla="*/ 93 h 155"/>
                <a:gd name="T4" fmla="*/ 149 w 155"/>
                <a:gd name="T5" fmla="*/ 108 h 155"/>
                <a:gd name="T6" fmla="*/ 142 w 155"/>
                <a:gd name="T7" fmla="*/ 120 h 155"/>
                <a:gd name="T8" fmla="*/ 132 w 155"/>
                <a:gd name="T9" fmla="*/ 132 h 155"/>
                <a:gd name="T10" fmla="*/ 121 w 155"/>
                <a:gd name="T11" fmla="*/ 142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5 h 155"/>
                <a:gd name="T20" fmla="*/ 55 w 155"/>
                <a:gd name="T21" fmla="*/ 151 h 155"/>
                <a:gd name="T22" fmla="*/ 42 w 155"/>
                <a:gd name="T23" fmla="*/ 145 h 155"/>
                <a:gd name="T24" fmla="*/ 29 w 155"/>
                <a:gd name="T25" fmla="*/ 137 h 155"/>
                <a:gd name="T26" fmla="*/ 19 w 155"/>
                <a:gd name="T27" fmla="*/ 127 h 155"/>
                <a:gd name="T28" fmla="*/ 11 w 155"/>
                <a:gd name="T29" fmla="*/ 115 h 155"/>
                <a:gd name="T30" fmla="*/ 4 w 155"/>
                <a:gd name="T31" fmla="*/ 101 h 155"/>
                <a:gd name="T32" fmla="*/ 2 w 155"/>
                <a:gd name="T33" fmla="*/ 86 h 155"/>
                <a:gd name="T34" fmla="*/ 0 w 155"/>
                <a:gd name="T35" fmla="*/ 78 h 155"/>
                <a:gd name="T36" fmla="*/ 3 w 155"/>
                <a:gd name="T37" fmla="*/ 62 h 155"/>
                <a:gd name="T38" fmla="*/ 7 w 155"/>
                <a:gd name="T39" fmla="*/ 48 h 155"/>
                <a:gd name="T40" fmla="*/ 14 w 155"/>
                <a:gd name="T41" fmla="*/ 34 h 155"/>
                <a:gd name="T42" fmla="*/ 23 w 155"/>
                <a:gd name="T43" fmla="*/ 23 h 155"/>
                <a:gd name="T44" fmla="*/ 35 w 155"/>
                <a:gd name="T45" fmla="*/ 14 h 155"/>
                <a:gd name="T46" fmla="*/ 48 w 155"/>
                <a:gd name="T47" fmla="*/ 7 h 155"/>
                <a:gd name="T48" fmla="*/ 62 w 155"/>
                <a:gd name="T49" fmla="*/ 2 h 155"/>
                <a:gd name="T50" fmla="*/ 78 w 155"/>
                <a:gd name="T51" fmla="*/ 0 h 155"/>
                <a:gd name="T52" fmla="*/ 86 w 155"/>
                <a:gd name="T53" fmla="*/ 1 h 155"/>
                <a:gd name="T54" fmla="*/ 101 w 155"/>
                <a:gd name="T55" fmla="*/ 4 h 155"/>
                <a:gd name="T56" fmla="*/ 115 w 155"/>
                <a:gd name="T57" fmla="*/ 10 h 155"/>
                <a:gd name="T58" fmla="*/ 127 w 155"/>
                <a:gd name="T59" fmla="*/ 18 h 155"/>
                <a:gd name="T60" fmla="*/ 138 w 155"/>
                <a:gd name="T61" fmla="*/ 29 h 155"/>
                <a:gd name="T62" fmla="*/ 146 w 155"/>
                <a:gd name="T63" fmla="*/ 41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5"/>
                  </a:lnTo>
                  <a:lnTo>
                    <a:pt x="142" y="120"/>
                  </a:lnTo>
                  <a:lnTo>
                    <a:pt x="138" y="127"/>
                  </a:lnTo>
                  <a:lnTo>
                    <a:pt x="132" y="132"/>
                  </a:lnTo>
                  <a:lnTo>
                    <a:pt x="127" y="137"/>
                  </a:lnTo>
                  <a:lnTo>
                    <a:pt x="121" y="142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2" y="145"/>
                  </a:lnTo>
                  <a:lnTo>
                    <a:pt x="35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7"/>
                  </a:lnTo>
                  <a:lnTo>
                    <a:pt x="14" y="120"/>
                  </a:lnTo>
                  <a:lnTo>
                    <a:pt x="11" y="115"/>
                  </a:lnTo>
                  <a:lnTo>
                    <a:pt x="7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7" y="48"/>
                  </a:lnTo>
                  <a:lnTo>
                    <a:pt x="11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2" y="10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5" y="10"/>
                  </a:lnTo>
                  <a:lnTo>
                    <a:pt x="121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9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8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3049"/>
            <p:cNvSpPr>
              <a:spLocks/>
            </p:cNvSpPr>
            <p:nvPr/>
          </p:nvSpPr>
          <p:spPr bwMode="auto">
            <a:xfrm>
              <a:off x="27924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3050"/>
            <p:cNvSpPr>
              <a:spLocks/>
            </p:cNvSpPr>
            <p:nvPr/>
          </p:nvSpPr>
          <p:spPr bwMode="auto">
            <a:xfrm>
              <a:off x="2728913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9 w 155"/>
                <a:gd name="T5" fmla="*/ 106 h 153"/>
                <a:gd name="T6" fmla="*/ 142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4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7 w 155"/>
                <a:gd name="T59" fmla="*/ 17 h 153"/>
                <a:gd name="T60" fmla="*/ 137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2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051"/>
            <p:cNvSpPr>
              <a:spLocks/>
            </p:cNvSpPr>
            <p:nvPr/>
          </p:nvSpPr>
          <p:spPr bwMode="auto">
            <a:xfrm>
              <a:off x="2657475" y="373221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4 w 155"/>
                <a:gd name="T3" fmla="*/ 93 h 153"/>
                <a:gd name="T4" fmla="*/ 149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1 w 155"/>
                <a:gd name="T23" fmla="*/ 144 h 153"/>
                <a:gd name="T24" fmla="*/ 29 w 155"/>
                <a:gd name="T25" fmla="*/ 136 h 153"/>
                <a:gd name="T26" fmla="*/ 19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3 w 155"/>
                <a:gd name="T37" fmla="*/ 62 h 153"/>
                <a:gd name="T38" fmla="*/ 7 w 155"/>
                <a:gd name="T39" fmla="*/ 47 h 153"/>
                <a:gd name="T40" fmla="*/ 14 w 155"/>
                <a:gd name="T41" fmla="*/ 34 h 153"/>
                <a:gd name="T42" fmla="*/ 23 w 155"/>
                <a:gd name="T43" fmla="*/ 23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6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8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5 w 155"/>
                <a:gd name="T67" fmla="*/ 68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3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8"/>
                  </a:lnTo>
                  <a:lnTo>
                    <a:pt x="3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9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8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052"/>
            <p:cNvSpPr>
              <a:spLocks/>
            </p:cNvSpPr>
            <p:nvPr/>
          </p:nvSpPr>
          <p:spPr bwMode="auto">
            <a:xfrm>
              <a:off x="3562350" y="3800475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8 h 154"/>
                <a:gd name="T6" fmla="*/ 141 w 155"/>
                <a:gd name="T7" fmla="*/ 120 h 154"/>
                <a:gd name="T8" fmla="*/ 132 w 155"/>
                <a:gd name="T9" fmla="*/ 132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9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2 w 155"/>
                <a:gd name="T33" fmla="*/ 86 h 154"/>
                <a:gd name="T34" fmla="*/ 0 w 155"/>
                <a:gd name="T35" fmla="*/ 78 h 154"/>
                <a:gd name="T36" fmla="*/ 3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5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9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9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70"/>
                  </a:lnTo>
                  <a:lnTo>
                    <a:pt x="3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9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3053"/>
            <p:cNvSpPr>
              <a:spLocks/>
            </p:cNvSpPr>
            <p:nvPr/>
          </p:nvSpPr>
          <p:spPr bwMode="auto">
            <a:xfrm>
              <a:off x="3562350" y="5135563"/>
              <a:ext cx="47625" cy="47625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1 h 153"/>
                <a:gd name="T4" fmla="*/ 147 w 153"/>
                <a:gd name="T5" fmla="*/ 106 h 153"/>
                <a:gd name="T6" fmla="*/ 141 w 153"/>
                <a:gd name="T7" fmla="*/ 119 h 153"/>
                <a:gd name="T8" fmla="*/ 131 w 153"/>
                <a:gd name="T9" fmla="*/ 130 h 153"/>
                <a:gd name="T10" fmla="*/ 120 w 153"/>
                <a:gd name="T11" fmla="*/ 141 h 153"/>
                <a:gd name="T12" fmla="*/ 106 w 153"/>
                <a:gd name="T13" fmla="*/ 147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99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2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2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3054"/>
            <p:cNvSpPr>
              <a:spLocks/>
            </p:cNvSpPr>
            <p:nvPr/>
          </p:nvSpPr>
          <p:spPr bwMode="auto">
            <a:xfrm>
              <a:off x="3562350" y="5205413"/>
              <a:ext cx="47625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7 w 153"/>
                <a:gd name="T5" fmla="*/ 106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7 h 154"/>
                <a:gd name="T14" fmla="*/ 93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0 w 153"/>
                <a:gd name="T49" fmla="*/ 1 h 154"/>
                <a:gd name="T50" fmla="*/ 76 w 153"/>
                <a:gd name="T51" fmla="*/ 0 h 154"/>
                <a:gd name="T52" fmla="*/ 84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1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3055"/>
            <p:cNvSpPr>
              <a:spLocks/>
            </p:cNvSpPr>
            <p:nvPr/>
          </p:nvSpPr>
          <p:spPr bwMode="auto">
            <a:xfrm>
              <a:off x="363061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1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3056"/>
            <p:cNvSpPr>
              <a:spLocks/>
            </p:cNvSpPr>
            <p:nvPr/>
          </p:nvSpPr>
          <p:spPr bwMode="auto">
            <a:xfrm>
              <a:off x="3630613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3057"/>
            <p:cNvSpPr>
              <a:spLocks/>
            </p:cNvSpPr>
            <p:nvPr/>
          </p:nvSpPr>
          <p:spPr bwMode="auto">
            <a:xfrm>
              <a:off x="37004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3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4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7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3058"/>
            <p:cNvSpPr>
              <a:spLocks/>
            </p:cNvSpPr>
            <p:nvPr/>
          </p:nvSpPr>
          <p:spPr bwMode="auto">
            <a:xfrm>
              <a:off x="335280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2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3 w 154"/>
                <a:gd name="T15" fmla="*/ 152 h 153"/>
                <a:gd name="T16" fmla="*/ 77 w 154"/>
                <a:gd name="T17" fmla="*/ 153 h 153"/>
                <a:gd name="T18" fmla="*/ 70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9 w 154"/>
                <a:gd name="T25" fmla="*/ 136 h 153"/>
                <a:gd name="T26" fmla="*/ 17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1 w 154"/>
                <a:gd name="T37" fmla="*/ 61 h 153"/>
                <a:gd name="T38" fmla="*/ 6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99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3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3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7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3059"/>
            <p:cNvSpPr>
              <a:spLocks/>
            </p:cNvSpPr>
            <p:nvPr/>
          </p:nvSpPr>
          <p:spPr bwMode="auto">
            <a:xfrm>
              <a:off x="3422650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2 w 154"/>
                <a:gd name="T3" fmla="*/ 91 h 153"/>
                <a:gd name="T4" fmla="*/ 148 w 154"/>
                <a:gd name="T5" fmla="*/ 106 h 153"/>
                <a:gd name="T6" fmla="*/ 140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0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5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4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6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19"/>
                  </a:lnTo>
                  <a:lnTo>
                    <a:pt x="136" y="126"/>
                  </a:lnTo>
                  <a:lnTo>
                    <a:pt x="131" y="130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5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3060"/>
            <p:cNvSpPr>
              <a:spLocks/>
            </p:cNvSpPr>
            <p:nvPr/>
          </p:nvSpPr>
          <p:spPr bwMode="auto">
            <a:xfrm>
              <a:off x="3492500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1 w 155"/>
                <a:gd name="T11" fmla="*/ 141 h 153"/>
                <a:gd name="T12" fmla="*/ 107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4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3061"/>
            <p:cNvSpPr>
              <a:spLocks/>
            </p:cNvSpPr>
            <p:nvPr/>
          </p:nvSpPr>
          <p:spPr bwMode="auto">
            <a:xfrm>
              <a:off x="3562350" y="5275263"/>
              <a:ext cx="47625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7 w 153"/>
                <a:gd name="T5" fmla="*/ 107 h 154"/>
                <a:gd name="T6" fmla="*/ 141 w 153"/>
                <a:gd name="T7" fmla="*/ 120 h 154"/>
                <a:gd name="T8" fmla="*/ 131 w 153"/>
                <a:gd name="T9" fmla="*/ 131 h 154"/>
                <a:gd name="T10" fmla="*/ 120 w 153"/>
                <a:gd name="T11" fmla="*/ 141 h 154"/>
                <a:gd name="T12" fmla="*/ 106 w 153"/>
                <a:gd name="T13" fmla="*/ 149 h 154"/>
                <a:gd name="T14" fmla="*/ 93 w 153"/>
                <a:gd name="T15" fmla="*/ 153 h 154"/>
                <a:gd name="T16" fmla="*/ 76 w 153"/>
                <a:gd name="T17" fmla="*/ 154 h 154"/>
                <a:gd name="T18" fmla="*/ 68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0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7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4" y="154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4"/>
                  </a:lnTo>
                  <a:lnTo>
                    <a:pt x="60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0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3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1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7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3062"/>
            <p:cNvSpPr>
              <a:spLocks/>
            </p:cNvSpPr>
            <p:nvPr/>
          </p:nvSpPr>
          <p:spPr bwMode="auto">
            <a:xfrm>
              <a:off x="3562350" y="5346700"/>
              <a:ext cx="47625" cy="49213"/>
            </a:xfrm>
            <a:custGeom>
              <a:avLst/>
              <a:gdLst>
                <a:gd name="T0" fmla="*/ 153 w 153"/>
                <a:gd name="T1" fmla="*/ 77 h 153"/>
                <a:gd name="T2" fmla="*/ 152 w 153"/>
                <a:gd name="T3" fmla="*/ 93 h 153"/>
                <a:gd name="T4" fmla="*/ 147 w 153"/>
                <a:gd name="T5" fmla="*/ 106 h 153"/>
                <a:gd name="T6" fmla="*/ 141 w 153"/>
                <a:gd name="T7" fmla="*/ 120 h 153"/>
                <a:gd name="T8" fmla="*/ 131 w 153"/>
                <a:gd name="T9" fmla="*/ 132 h 153"/>
                <a:gd name="T10" fmla="*/ 120 w 153"/>
                <a:gd name="T11" fmla="*/ 141 h 153"/>
                <a:gd name="T12" fmla="*/ 106 w 153"/>
                <a:gd name="T13" fmla="*/ 148 h 153"/>
                <a:gd name="T14" fmla="*/ 93 w 153"/>
                <a:gd name="T15" fmla="*/ 152 h 153"/>
                <a:gd name="T16" fmla="*/ 76 w 153"/>
                <a:gd name="T17" fmla="*/ 153 h 153"/>
                <a:gd name="T18" fmla="*/ 68 w 153"/>
                <a:gd name="T19" fmla="*/ 153 h 153"/>
                <a:gd name="T20" fmla="*/ 54 w 153"/>
                <a:gd name="T21" fmla="*/ 150 h 153"/>
                <a:gd name="T22" fmla="*/ 40 w 153"/>
                <a:gd name="T23" fmla="*/ 144 h 153"/>
                <a:gd name="T24" fmla="*/ 27 w 153"/>
                <a:gd name="T25" fmla="*/ 136 h 153"/>
                <a:gd name="T26" fmla="*/ 17 w 153"/>
                <a:gd name="T27" fmla="*/ 126 h 153"/>
                <a:gd name="T28" fmla="*/ 9 w 153"/>
                <a:gd name="T29" fmla="*/ 113 h 153"/>
                <a:gd name="T30" fmla="*/ 3 w 153"/>
                <a:gd name="T31" fmla="*/ 100 h 153"/>
                <a:gd name="T32" fmla="*/ 0 w 153"/>
                <a:gd name="T33" fmla="*/ 85 h 153"/>
                <a:gd name="T34" fmla="*/ 0 w 153"/>
                <a:gd name="T35" fmla="*/ 77 h 153"/>
                <a:gd name="T36" fmla="*/ 1 w 153"/>
                <a:gd name="T37" fmla="*/ 61 h 153"/>
                <a:gd name="T38" fmla="*/ 6 w 153"/>
                <a:gd name="T39" fmla="*/ 47 h 153"/>
                <a:gd name="T40" fmla="*/ 12 w 153"/>
                <a:gd name="T41" fmla="*/ 33 h 153"/>
                <a:gd name="T42" fmla="*/ 22 w 153"/>
                <a:gd name="T43" fmla="*/ 22 h 153"/>
                <a:gd name="T44" fmla="*/ 33 w 153"/>
                <a:gd name="T45" fmla="*/ 13 h 153"/>
                <a:gd name="T46" fmla="*/ 47 w 153"/>
                <a:gd name="T47" fmla="*/ 6 h 153"/>
                <a:gd name="T48" fmla="*/ 60 w 153"/>
                <a:gd name="T49" fmla="*/ 1 h 153"/>
                <a:gd name="T50" fmla="*/ 76 w 153"/>
                <a:gd name="T51" fmla="*/ 0 h 153"/>
                <a:gd name="T52" fmla="*/ 84 w 153"/>
                <a:gd name="T53" fmla="*/ 0 h 153"/>
                <a:gd name="T54" fmla="*/ 99 w 153"/>
                <a:gd name="T55" fmla="*/ 3 h 153"/>
                <a:gd name="T56" fmla="*/ 113 w 153"/>
                <a:gd name="T57" fmla="*/ 9 h 153"/>
                <a:gd name="T58" fmla="*/ 126 w 153"/>
                <a:gd name="T59" fmla="*/ 17 h 153"/>
                <a:gd name="T60" fmla="*/ 136 w 153"/>
                <a:gd name="T61" fmla="*/ 27 h 153"/>
                <a:gd name="T62" fmla="*/ 144 w 153"/>
                <a:gd name="T63" fmla="*/ 40 h 153"/>
                <a:gd name="T64" fmla="*/ 150 w 153"/>
                <a:gd name="T65" fmla="*/ 54 h 153"/>
                <a:gd name="T66" fmla="*/ 153 w 153"/>
                <a:gd name="T67" fmla="*/ 69 h 153"/>
                <a:gd name="T68" fmla="*/ 153 w 153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3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100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1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99" y="150"/>
                  </a:lnTo>
                  <a:lnTo>
                    <a:pt x="93" y="152"/>
                  </a:lnTo>
                  <a:lnTo>
                    <a:pt x="84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68" y="153"/>
                  </a:lnTo>
                  <a:lnTo>
                    <a:pt x="60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2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3"/>
                  </a:lnTo>
                  <a:lnTo>
                    <a:pt x="17" y="27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0" y="1"/>
                  </a:lnTo>
                  <a:lnTo>
                    <a:pt x="68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3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4" y="40"/>
                  </a:lnTo>
                  <a:lnTo>
                    <a:pt x="147" y="47"/>
                  </a:lnTo>
                  <a:lnTo>
                    <a:pt x="150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3063"/>
            <p:cNvSpPr>
              <a:spLocks/>
            </p:cNvSpPr>
            <p:nvPr/>
          </p:nvSpPr>
          <p:spPr bwMode="auto">
            <a:xfrm>
              <a:off x="3425825" y="5413375"/>
              <a:ext cx="47625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7 w 153"/>
                <a:gd name="T5" fmla="*/ 106 h 154"/>
                <a:gd name="T6" fmla="*/ 140 w 153"/>
                <a:gd name="T7" fmla="*/ 120 h 154"/>
                <a:gd name="T8" fmla="*/ 131 w 153"/>
                <a:gd name="T9" fmla="*/ 131 h 154"/>
                <a:gd name="T10" fmla="*/ 120 w 153"/>
                <a:gd name="T11" fmla="*/ 140 h 154"/>
                <a:gd name="T12" fmla="*/ 106 w 153"/>
                <a:gd name="T13" fmla="*/ 147 h 154"/>
                <a:gd name="T14" fmla="*/ 92 w 153"/>
                <a:gd name="T15" fmla="*/ 152 h 154"/>
                <a:gd name="T16" fmla="*/ 76 w 153"/>
                <a:gd name="T17" fmla="*/ 154 h 154"/>
                <a:gd name="T18" fmla="*/ 68 w 153"/>
                <a:gd name="T19" fmla="*/ 153 h 154"/>
                <a:gd name="T20" fmla="*/ 53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5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6 w 153"/>
                <a:gd name="T47" fmla="*/ 5 h 154"/>
                <a:gd name="T48" fmla="*/ 61 w 153"/>
                <a:gd name="T49" fmla="*/ 2 h 154"/>
                <a:gd name="T50" fmla="*/ 76 w 153"/>
                <a:gd name="T51" fmla="*/ 0 h 154"/>
                <a:gd name="T52" fmla="*/ 84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5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49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49" y="99"/>
                  </a:lnTo>
                  <a:lnTo>
                    <a:pt x="147" y="106"/>
                  </a:lnTo>
                  <a:lnTo>
                    <a:pt x="144" y="113"/>
                  </a:lnTo>
                  <a:lnTo>
                    <a:pt x="140" y="120"/>
                  </a:lnTo>
                  <a:lnTo>
                    <a:pt x="136" y="125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2" y="152"/>
                  </a:lnTo>
                  <a:lnTo>
                    <a:pt x="84" y="153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8" y="153"/>
                  </a:lnTo>
                  <a:lnTo>
                    <a:pt x="61" y="152"/>
                  </a:lnTo>
                  <a:lnTo>
                    <a:pt x="53" y="151"/>
                  </a:lnTo>
                  <a:lnTo>
                    <a:pt x="46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5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4" y="1"/>
                  </a:lnTo>
                  <a:lnTo>
                    <a:pt x="92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6" y="28"/>
                  </a:lnTo>
                  <a:lnTo>
                    <a:pt x="140" y="34"/>
                  </a:lnTo>
                  <a:lnTo>
                    <a:pt x="144" y="40"/>
                  </a:lnTo>
                  <a:lnTo>
                    <a:pt x="147" y="46"/>
                  </a:lnTo>
                  <a:lnTo>
                    <a:pt x="149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3064"/>
            <p:cNvSpPr>
              <a:spLocks/>
            </p:cNvSpPr>
            <p:nvPr/>
          </p:nvSpPr>
          <p:spPr bwMode="auto">
            <a:xfrm>
              <a:off x="3630613" y="583723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8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0 w 154"/>
                <a:gd name="T23" fmla="*/ 145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4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2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2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3065"/>
            <p:cNvSpPr>
              <a:spLocks/>
            </p:cNvSpPr>
            <p:nvPr/>
          </p:nvSpPr>
          <p:spPr bwMode="auto">
            <a:xfrm>
              <a:off x="335280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3066"/>
            <p:cNvSpPr>
              <a:spLocks/>
            </p:cNvSpPr>
            <p:nvPr/>
          </p:nvSpPr>
          <p:spPr bwMode="auto">
            <a:xfrm>
              <a:off x="3422650" y="5205413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2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6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3"/>
                  </a:lnTo>
                  <a:lnTo>
                    <a:pt x="137" y="27"/>
                  </a:lnTo>
                  <a:lnTo>
                    <a:pt x="140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3067"/>
            <p:cNvSpPr>
              <a:spLocks/>
            </p:cNvSpPr>
            <p:nvPr/>
          </p:nvSpPr>
          <p:spPr bwMode="auto">
            <a:xfrm>
              <a:off x="3492500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3 h 154"/>
                <a:gd name="T4" fmla="*/ 148 w 155"/>
                <a:gd name="T5" fmla="*/ 106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7 w 155"/>
                <a:gd name="T17" fmla="*/ 154 h 154"/>
                <a:gd name="T18" fmla="*/ 70 w 155"/>
                <a:gd name="T19" fmla="*/ 153 h 154"/>
                <a:gd name="T20" fmla="*/ 54 w 155"/>
                <a:gd name="T21" fmla="*/ 151 h 154"/>
                <a:gd name="T22" fmla="*/ 40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0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7 w 155"/>
                <a:gd name="T47" fmla="*/ 6 h 154"/>
                <a:gd name="T48" fmla="*/ 62 w 155"/>
                <a:gd name="T49" fmla="*/ 1 h 154"/>
                <a:gd name="T50" fmla="*/ 77 w 155"/>
                <a:gd name="T51" fmla="*/ 0 h 154"/>
                <a:gd name="T52" fmla="*/ 85 w 155"/>
                <a:gd name="T53" fmla="*/ 0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7 h 154"/>
                <a:gd name="T60" fmla="*/ 137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3068"/>
            <p:cNvSpPr>
              <a:spLocks/>
            </p:cNvSpPr>
            <p:nvPr/>
          </p:nvSpPr>
          <p:spPr bwMode="auto">
            <a:xfrm>
              <a:off x="335280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6 h 154"/>
                <a:gd name="T28" fmla="*/ 9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3069"/>
            <p:cNvSpPr>
              <a:spLocks/>
            </p:cNvSpPr>
            <p:nvPr/>
          </p:nvSpPr>
          <p:spPr bwMode="auto">
            <a:xfrm>
              <a:off x="335280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6 h 153"/>
                <a:gd name="T28" fmla="*/ 9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3 h 153"/>
                <a:gd name="T42" fmla="*/ 23 w 154"/>
                <a:gd name="T43" fmla="*/ 22 h 153"/>
                <a:gd name="T44" fmla="*/ 34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3070"/>
            <p:cNvSpPr>
              <a:spLocks/>
            </p:cNvSpPr>
            <p:nvPr/>
          </p:nvSpPr>
          <p:spPr bwMode="auto">
            <a:xfrm>
              <a:off x="3422650" y="5275263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0 w 154"/>
                <a:gd name="T7" fmla="*/ 120 h 154"/>
                <a:gd name="T8" fmla="*/ 131 w 154"/>
                <a:gd name="T9" fmla="*/ 131 h 154"/>
                <a:gd name="T10" fmla="*/ 120 w 154"/>
                <a:gd name="T11" fmla="*/ 141 h 154"/>
                <a:gd name="T12" fmla="*/ 107 w 154"/>
                <a:gd name="T13" fmla="*/ 149 h 154"/>
                <a:gd name="T14" fmla="*/ 92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3 w 154"/>
                <a:gd name="T31" fmla="*/ 101 h 154"/>
                <a:gd name="T32" fmla="*/ 1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6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5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7"/>
                  </a:lnTo>
                  <a:lnTo>
                    <a:pt x="120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6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2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5" y="18"/>
                  </a:lnTo>
                  <a:lnTo>
                    <a:pt x="131" y="23"/>
                  </a:lnTo>
                  <a:lnTo>
                    <a:pt x="137" y="28"/>
                  </a:lnTo>
                  <a:lnTo>
                    <a:pt x="140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3071"/>
            <p:cNvSpPr>
              <a:spLocks/>
            </p:cNvSpPr>
            <p:nvPr/>
          </p:nvSpPr>
          <p:spPr bwMode="auto">
            <a:xfrm>
              <a:off x="3422650" y="5346700"/>
              <a:ext cx="49213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2 h 153"/>
                <a:gd name="T10" fmla="*/ 120 w 154"/>
                <a:gd name="T11" fmla="*/ 141 h 153"/>
                <a:gd name="T12" fmla="*/ 107 w 154"/>
                <a:gd name="T13" fmla="*/ 148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100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3 h 153"/>
                <a:gd name="T46" fmla="*/ 46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2"/>
                  </a:lnTo>
                  <a:lnTo>
                    <a:pt x="125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8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5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3072"/>
            <p:cNvSpPr>
              <a:spLocks/>
            </p:cNvSpPr>
            <p:nvPr/>
          </p:nvSpPr>
          <p:spPr bwMode="auto">
            <a:xfrm>
              <a:off x="3492500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3 w 155"/>
                <a:gd name="T3" fmla="*/ 93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7 w 155"/>
                <a:gd name="T17" fmla="*/ 154 h 154"/>
                <a:gd name="T18" fmla="*/ 70 w 155"/>
                <a:gd name="T19" fmla="*/ 154 h 154"/>
                <a:gd name="T20" fmla="*/ 54 w 155"/>
                <a:gd name="T21" fmla="*/ 151 h 154"/>
                <a:gd name="T22" fmla="*/ 40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0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5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4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7"/>
                  </a:lnTo>
                  <a:lnTo>
                    <a:pt x="146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6" y="41"/>
                  </a:lnTo>
                  <a:lnTo>
                    <a:pt x="148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3073"/>
            <p:cNvSpPr>
              <a:spLocks/>
            </p:cNvSpPr>
            <p:nvPr/>
          </p:nvSpPr>
          <p:spPr bwMode="auto">
            <a:xfrm>
              <a:off x="3141663" y="5135563"/>
              <a:ext cx="49213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9 w 154"/>
                <a:gd name="T5" fmla="*/ 106 h 153"/>
                <a:gd name="T6" fmla="*/ 142 w 154"/>
                <a:gd name="T7" fmla="*/ 119 h 153"/>
                <a:gd name="T8" fmla="*/ 131 w 154"/>
                <a:gd name="T9" fmla="*/ 130 h 153"/>
                <a:gd name="T10" fmla="*/ 120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7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4 w 154"/>
                <a:gd name="T45" fmla="*/ 12 h 153"/>
                <a:gd name="T46" fmla="*/ 48 w 154"/>
                <a:gd name="T47" fmla="*/ 6 h 153"/>
                <a:gd name="T48" fmla="*/ 62 w 154"/>
                <a:gd name="T49" fmla="*/ 1 h 153"/>
                <a:gd name="T50" fmla="*/ 78 w 154"/>
                <a:gd name="T51" fmla="*/ 0 h 153"/>
                <a:gd name="T52" fmla="*/ 86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7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2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6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2" y="33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3074"/>
            <p:cNvSpPr>
              <a:spLocks/>
            </p:cNvSpPr>
            <p:nvPr/>
          </p:nvSpPr>
          <p:spPr bwMode="auto">
            <a:xfrm>
              <a:off x="3211513" y="5135563"/>
              <a:ext cx="47625" cy="47625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1 h 153"/>
                <a:gd name="T4" fmla="*/ 148 w 154"/>
                <a:gd name="T5" fmla="*/ 106 h 153"/>
                <a:gd name="T6" fmla="*/ 141 w 154"/>
                <a:gd name="T7" fmla="*/ 119 h 153"/>
                <a:gd name="T8" fmla="*/ 131 w 154"/>
                <a:gd name="T9" fmla="*/ 130 h 153"/>
                <a:gd name="T10" fmla="*/ 119 w 154"/>
                <a:gd name="T11" fmla="*/ 141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99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2 h 153"/>
                <a:gd name="T44" fmla="*/ 34 w 154"/>
                <a:gd name="T45" fmla="*/ 12 h 153"/>
                <a:gd name="T46" fmla="*/ 47 w 154"/>
                <a:gd name="T47" fmla="*/ 6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1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19"/>
                  </a:lnTo>
                  <a:lnTo>
                    <a:pt x="137" y="126"/>
                  </a:lnTo>
                  <a:lnTo>
                    <a:pt x="131" y="130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0"/>
                  </a:lnTo>
                  <a:lnTo>
                    <a:pt x="18" y="126"/>
                  </a:lnTo>
                  <a:lnTo>
                    <a:pt x="13" y="119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2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1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3075"/>
            <p:cNvSpPr>
              <a:spLocks/>
            </p:cNvSpPr>
            <p:nvPr/>
          </p:nvSpPr>
          <p:spPr bwMode="auto">
            <a:xfrm>
              <a:off x="3281363" y="5135563"/>
              <a:ext cx="49213" cy="47625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1 h 153"/>
                <a:gd name="T4" fmla="*/ 149 w 155"/>
                <a:gd name="T5" fmla="*/ 106 h 153"/>
                <a:gd name="T6" fmla="*/ 141 w 155"/>
                <a:gd name="T7" fmla="*/ 119 h 153"/>
                <a:gd name="T8" fmla="*/ 132 w 155"/>
                <a:gd name="T9" fmla="*/ 130 h 153"/>
                <a:gd name="T10" fmla="*/ 120 w 155"/>
                <a:gd name="T11" fmla="*/ 141 h 153"/>
                <a:gd name="T12" fmla="*/ 108 w 155"/>
                <a:gd name="T13" fmla="*/ 147 h 153"/>
                <a:gd name="T14" fmla="*/ 93 w 155"/>
                <a:gd name="T15" fmla="*/ 152 h 153"/>
                <a:gd name="T16" fmla="*/ 78 w 155"/>
                <a:gd name="T17" fmla="*/ 153 h 153"/>
                <a:gd name="T18" fmla="*/ 70 w 155"/>
                <a:gd name="T19" fmla="*/ 153 h 153"/>
                <a:gd name="T20" fmla="*/ 55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9 w 155"/>
                <a:gd name="T29" fmla="*/ 113 h 153"/>
                <a:gd name="T30" fmla="*/ 4 w 155"/>
                <a:gd name="T31" fmla="*/ 99 h 153"/>
                <a:gd name="T32" fmla="*/ 1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7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2 h 153"/>
                <a:gd name="T46" fmla="*/ 47 w 155"/>
                <a:gd name="T47" fmla="*/ 6 h 153"/>
                <a:gd name="T48" fmla="*/ 62 w 155"/>
                <a:gd name="T49" fmla="*/ 1 h 153"/>
                <a:gd name="T50" fmla="*/ 78 w 155"/>
                <a:gd name="T51" fmla="*/ 0 h 153"/>
                <a:gd name="T52" fmla="*/ 85 w 155"/>
                <a:gd name="T53" fmla="*/ 0 h 153"/>
                <a:gd name="T54" fmla="*/ 101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2" y="91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1" y="119"/>
                  </a:lnTo>
                  <a:lnTo>
                    <a:pt x="136" y="126"/>
                  </a:lnTo>
                  <a:lnTo>
                    <a:pt x="132" y="130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0"/>
                  </a:lnTo>
                  <a:lnTo>
                    <a:pt x="18" y="126"/>
                  </a:lnTo>
                  <a:lnTo>
                    <a:pt x="14" y="119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3076"/>
            <p:cNvSpPr>
              <a:spLocks/>
            </p:cNvSpPr>
            <p:nvPr/>
          </p:nvSpPr>
          <p:spPr bwMode="auto">
            <a:xfrm>
              <a:off x="3141663" y="5205413"/>
              <a:ext cx="49213" cy="49213"/>
            </a:xfrm>
            <a:custGeom>
              <a:avLst/>
              <a:gdLst>
                <a:gd name="T0" fmla="*/ 153 w 153"/>
                <a:gd name="T1" fmla="*/ 77 h 154"/>
                <a:gd name="T2" fmla="*/ 152 w 153"/>
                <a:gd name="T3" fmla="*/ 93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6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5 h 154"/>
                <a:gd name="T34" fmla="*/ 0 w 153"/>
                <a:gd name="T35" fmla="*/ 77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2 h 154"/>
                <a:gd name="T46" fmla="*/ 47 w 153"/>
                <a:gd name="T47" fmla="*/ 6 h 154"/>
                <a:gd name="T48" fmla="*/ 61 w 153"/>
                <a:gd name="T49" fmla="*/ 1 h 154"/>
                <a:gd name="T50" fmla="*/ 77 w 153"/>
                <a:gd name="T51" fmla="*/ 0 h 154"/>
                <a:gd name="T52" fmla="*/ 85 w 153"/>
                <a:gd name="T53" fmla="*/ 0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7 h 154"/>
                <a:gd name="T62" fmla="*/ 144 w 153"/>
                <a:gd name="T63" fmla="*/ 40 h 154"/>
                <a:gd name="T64" fmla="*/ 150 w 153"/>
                <a:gd name="T65" fmla="*/ 54 h 154"/>
                <a:gd name="T66" fmla="*/ 153 w 153"/>
                <a:gd name="T67" fmla="*/ 69 h 154"/>
                <a:gd name="T68" fmla="*/ 153 w 153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7"/>
                  </a:moveTo>
                  <a:lnTo>
                    <a:pt x="153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1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1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2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7"/>
                  </a:lnTo>
                  <a:lnTo>
                    <a:pt x="22" y="23"/>
                  </a:lnTo>
                  <a:lnTo>
                    <a:pt x="27" y="17"/>
                  </a:lnTo>
                  <a:lnTo>
                    <a:pt x="33" y="12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1" y="1"/>
                  </a:lnTo>
                  <a:lnTo>
                    <a:pt x="99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19" y="12"/>
                  </a:lnTo>
                  <a:lnTo>
                    <a:pt x="126" y="17"/>
                  </a:lnTo>
                  <a:lnTo>
                    <a:pt x="130" y="23"/>
                  </a:lnTo>
                  <a:lnTo>
                    <a:pt x="136" y="27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2" y="62"/>
                  </a:lnTo>
                  <a:lnTo>
                    <a:pt x="153" y="69"/>
                  </a:lnTo>
                  <a:lnTo>
                    <a:pt x="153" y="77"/>
                  </a:lnTo>
                  <a:lnTo>
                    <a:pt x="153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3077"/>
            <p:cNvSpPr>
              <a:spLocks/>
            </p:cNvSpPr>
            <p:nvPr/>
          </p:nvSpPr>
          <p:spPr bwMode="auto">
            <a:xfrm>
              <a:off x="3211513" y="5205413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1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3078"/>
            <p:cNvSpPr>
              <a:spLocks/>
            </p:cNvSpPr>
            <p:nvPr/>
          </p:nvSpPr>
          <p:spPr bwMode="auto">
            <a:xfrm>
              <a:off x="3281363" y="5205413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4 w 155"/>
                <a:gd name="T3" fmla="*/ 93 h 154"/>
                <a:gd name="T4" fmla="*/ 149 w 155"/>
                <a:gd name="T5" fmla="*/ 106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7 h 154"/>
                <a:gd name="T14" fmla="*/ 93 w 155"/>
                <a:gd name="T15" fmla="*/ 152 h 154"/>
                <a:gd name="T16" fmla="*/ 78 w 155"/>
                <a:gd name="T17" fmla="*/ 154 h 154"/>
                <a:gd name="T18" fmla="*/ 70 w 155"/>
                <a:gd name="T19" fmla="*/ 153 h 154"/>
                <a:gd name="T20" fmla="*/ 55 w 155"/>
                <a:gd name="T21" fmla="*/ 151 h 154"/>
                <a:gd name="T22" fmla="*/ 41 w 155"/>
                <a:gd name="T23" fmla="*/ 144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3 h 154"/>
                <a:gd name="T30" fmla="*/ 4 w 155"/>
                <a:gd name="T31" fmla="*/ 99 h 154"/>
                <a:gd name="T32" fmla="*/ 1 w 155"/>
                <a:gd name="T33" fmla="*/ 85 h 154"/>
                <a:gd name="T34" fmla="*/ 0 w 155"/>
                <a:gd name="T35" fmla="*/ 77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2 h 154"/>
                <a:gd name="T46" fmla="*/ 48 w 155"/>
                <a:gd name="T47" fmla="*/ 6 h 154"/>
                <a:gd name="T48" fmla="*/ 62 w 155"/>
                <a:gd name="T49" fmla="*/ 1 h 154"/>
                <a:gd name="T50" fmla="*/ 78 w 155"/>
                <a:gd name="T51" fmla="*/ 0 h 154"/>
                <a:gd name="T52" fmla="*/ 86 w 155"/>
                <a:gd name="T53" fmla="*/ 0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7 h 154"/>
                <a:gd name="T60" fmla="*/ 138 w 155"/>
                <a:gd name="T61" fmla="*/ 27 h 154"/>
                <a:gd name="T62" fmla="*/ 146 w 155"/>
                <a:gd name="T63" fmla="*/ 40 h 154"/>
                <a:gd name="T64" fmla="*/ 151 w 155"/>
                <a:gd name="T65" fmla="*/ 54 h 154"/>
                <a:gd name="T66" fmla="*/ 155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5" y="85"/>
                  </a:lnTo>
                  <a:lnTo>
                    <a:pt x="154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3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6"/>
                  </a:lnTo>
                  <a:lnTo>
                    <a:pt x="120" y="141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8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7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7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0" y="12"/>
                  </a:lnTo>
                  <a:lnTo>
                    <a:pt x="127" y="17"/>
                  </a:lnTo>
                  <a:lnTo>
                    <a:pt x="132" y="23"/>
                  </a:lnTo>
                  <a:lnTo>
                    <a:pt x="138" y="27"/>
                  </a:lnTo>
                  <a:lnTo>
                    <a:pt x="142" y="34"/>
                  </a:lnTo>
                  <a:lnTo>
                    <a:pt x="146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4" y="62"/>
                  </a:lnTo>
                  <a:lnTo>
                    <a:pt x="155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3079"/>
            <p:cNvSpPr>
              <a:spLocks/>
            </p:cNvSpPr>
            <p:nvPr/>
          </p:nvSpPr>
          <p:spPr bwMode="auto">
            <a:xfrm>
              <a:off x="3141663" y="5275263"/>
              <a:ext cx="49213" cy="49213"/>
            </a:xfrm>
            <a:custGeom>
              <a:avLst/>
              <a:gdLst>
                <a:gd name="T0" fmla="*/ 153 w 153"/>
                <a:gd name="T1" fmla="*/ 78 h 154"/>
                <a:gd name="T2" fmla="*/ 152 w 153"/>
                <a:gd name="T3" fmla="*/ 93 h 154"/>
                <a:gd name="T4" fmla="*/ 148 w 153"/>
                <a:gd name="T5" fmla="*/ 107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1 h 154"/>
                <a:gd name="T12" fmla="*/ 106 w 153"/>
                <a:gd name="T13" fmla="*/ 149 h 154"/>
                <a:gd name="T14" fmla="*/ 91 w 153"/>
                <a:gd name="T15" fmla="*/ 153 h 154"/>
                <a:gd name="T16" fmla="*/ 77 w 153"/>
                <a:gd name="T17" fmla="*/ 154 h 154"/>
                <a:gd name="T18" fmla="*/ 69 w 153"/>
                <a:gd name="T19" fmla="*/ 154 h 154"/>
                <a:gd name="T20" fmla="*/ 54 w 153"/>
                <a:gd name="T21" fmla="*/ 151 h 154"/>
                <a:gd name="T22" fmla="*/ 40 w 153"/>
                <a:gd name="T23" fmla="*/ 145 h 154"/>
                <a:gd name="T24" fmla="*/ 27 w 153"/>
                <a:gd name="T25" fmla="*/ 137 h 154"/>
                <a:gd name="T26" fmla="*/ 17 w 153"/>
                <a:gd name="T27" fmla="*/ 126 h 154"/>
                <a:gd name="T28" fmla="*/ 9 w 153"/>
                <a:gd name="T29" fmla="*/ 114 h 154"/>
                <a:gd name="T30" fmla="*/ 3 w 153"/>
                <a:gd name="T31" fmla="*/ 101 h 154"/>
                <a:gd name="T32" fmla="*/ 0 w 153"/>
                <a:gd name="T33" fmla="*/ 86 h 154"/>
                <a:gd name="T34" fmla="*/ 0 w 153"/>
                <a:gd name="T35" fmla="*/ 78 h 154"/>
                <a:gd name="T36" fmla="*/ 1 w 153"/>
                <a:gd name="T37" fmla="*/ 62 h 154"/>
                <a:gd name="T38" fmla="*/ 6 w 153"/>
                <a:gd name="T39" fmla="*/ 47 h 154"/>
                <a:gd name="T40" fmla="*/ 12 w 153"/>
                <a:gd name="T41" fmla="*/ 34 h 154"/>
                <a:gd name="T42" fmla="*/ 22 w 153"/>
                <a:gd name="T43" fmla="*/ 23 h 154"/>
                <a:gd name="T44" fmla="*/ 33 w 153"/>
                <a:gd name="T45" fmla="*/ 14 h 154"/>
                <a:gd name="T46" fmla="*/ 47 w 153"/>
                <a:gd name="T47" fmla="*/ 7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8 h 154"/>
                <a:gd name="T60" fmla="*/ 136 w 153"/>
                <a:gd name="T61" fmla="*/ 28 h 154"/>
                <a:gd name="T62" fmla="*/ 144 w 153"/>
                <a:gd name="T63" fmla="*/ 41 h 154"/>
                <a:gd name="T64" fmla="*/ 150 w 153"/>
                <a:gd name="T65" fmla="*/ 55 h 154"/>
                <a:gd name="T66" fmla="*/ 153 w 153"/>
                <a:gd name="T67" fmla="*/ 70 h 154"/>
                <a:gd name="T68" fmla="*/ 153 w 153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8"/>
                  </a:moveTo>
                  <a:lnTo>
                    <a:pt x="153" y="78"/>
                  </a:lnTo>
                  <a:lnTo>
                    <a:pt x="153" y="86"/>
                  </a:lnTo>
                  <a:lnTo>
                    <a:pt x="152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4" y="114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0" y="131"/>
                  </a:lnTo>
                  <a:lnTo>
                    <a:pt x="126" y="137"/>
                  </a:lnTo>
                  <a:lnTo>
                    <a:pt x="119" y="141"/>
                  </a:lnTo>
                  <a:lnTo>
                    <a:pt x="113" y="145"/>
                  </a:lnTo>
                  <a:lnTo>
                    <a:pt x="106" y="149"/>
                  </a:lnTo>
                  <a:lnTo>
                    <a:pt x="99" y="151"/>
                  </a:lnTo>
                  <a:lnTo>
                    <a:pt x="91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0" y="145"/>
                  </a:lnTo>
                  <a:lnTo>
                    <a:pt x="33" y="141"/>
                  </a:lnTo>
                  <a:lnTo>
                    <a:pt x="27" y="137"/>
                  </a:lnTo>
                  <a:lnTo>
                    <a:pt x="22" y="131"/>
                  </a:lnTo>
                  <a:lnTo>
                    <a:pt x="17" y="126"/>
                  </a:lnTo>
                  <a:lnTo>
                    <a:pt x="12" y="120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1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1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3"/>
                  </a:lnTo>
                  <a:lnTo>
                    <a:pt x="27" y="18"/>
                  </a:lnTo>
                  <a:lnTo>
                    <a:pt x="33" y="14"/>
                  </a:lnTo>
                  <a:lnTo>
                    <a:pt x="40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7"/>
                  </a:lnTo>
                  <a:lnTo>
                    <a:pt x="113" y="9"/>
                  </a:lnTo>
                  <a:lnTo>
                    <a:pt x="119" y="14"/>
                  </a:lnTo>
                  <a:lnTo>
                    <a:pt x="126" y="18"/>
                  </a:lnTo>
                  <a:lnTo>
                    <a:pt x="130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3" y="78"/>
                  </a:lnTo>
                  <a:lnTo>
                    <a:pt x="153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3080"/>
            <p:cNvSpPr>
              <a:spLocks/>
            </p:cNvSpPr>
            <p:nvPr/>
          </p:nvSpPr>
          <p:spPr bwMode="auto">
            <a:xfrm>
              <a:off x="3211513" y="5275263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3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9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1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4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7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3081"/>
            <p:cNvSpPr>
              <a:spLocks/>
            </p:cNvSpPr>
            <p:nvPr/>
          </p:nvSpPr>
          <p:spPr bwMode="auto">
            <a:xfrm>
              <a:off x="3281363" y="5275263"/>
              <a:ext cx="49213" cy="49213"/>
            </a:xfrm>
            <a:custGeom>
              <a:avLst/>
              <a:gdLst>
                <a:gd name="T0" fmla="*/ 155 w 155"/>
                <a:gd name="T1" fmla="*/ 78 h 154"/>
                <a:gd name="T2" fmla="*/ 154 w 155"/>
                <a:gd name="T3" fmla="*/ 93 h 154"/>
                <a:gd name="T4" fmla="*/ 149 w 155"/>
                <a:gd name="T5" fmla="*/ 107 h 154"/>
                <a:gd name="T6" fmla="*/ 142 w 155"/>
                <a:gd name="T7" fmla="*/ 120 h 154"/>
                <a:gd name="T8" fmla="*/ 132 w 155"/>
                <a:gd name="T9" fmla="*/ 131 h 154"/>
                <a:gd name="T10" fmla="*/ 120 w 155"/>
                <a:gd name="T11" fmla="*/ 141 h 154"/>
                <a:gd name="T12" fmla="*/ 108 w 155"/>
                <a:gd name="T13" fmla="*/ 149 h 154"/>
                <a:gd name="T14" fmla="*/ 93 w 155"/>
                <a:gd name="T15" fmla="*/ 153 h 154"/>
                <a:gd name="T16" fmla="*/ 78 w 155"/>
                <a:gd name="T17" fmla="*/ 154 h 154"/>
                <a:gd name="T18" fmla="*/ 70 w 155"/>
                <a:gd name="T19" fmla="*/ 154 h 154"/>
                <a:gd name="T20" fmla="*/ 55 w 155"/>
                <a:gd name="T21" fmla="*/ 151 h 154"/>
                <a:gd name="T22" fmla="*/ 41 w 155"/>
                <a:gd name="T23" fmla="*/ 145 h 154"/>
                <a:gd name="T24" fmla="*/ 29 w 155"/>
                <a:gd name="T25" fmla="*/ 137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1 h 154"/>
                <a:gd name="T32" fmla="*/ 1 w 155"/>
                <a:gd name="T33" fmla="*/ 86 h 154"/>
                <a:gd name="T34" fmla="*/ 0 w 155"/>
                <a:gd name="T35" fmla="*/ 78 h 154"/>
                <a:gd name="T36" fmla="*/ 2 w 155"/>
                <a:gd name="T37" fmla="*/ 62 h 154"/>
                <a:gd name="T38" fmla="*/ 7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4 h 154"/>
                <a:gd name="T46" fmla="*/ 48 w 155"/>
                <a:gd name="T47" fmla="*/ 7 h 154"/>
                <a:gd name="T48" fmla="*/ 62 w 155"/>
                <a:gd name="T49" fmla="*/ 2 h 154"/>
                <a:gd name="T50" fmla="*/ 78 w 155"/>
                <a:gd name="T51" fmla="*/ 0 h 154"/>
                <a:gd name="T52" fmla="*/ 86 w 155"/>
                <a:gd name="T53" fmla="*/ 1 h 154"/>
                <a:gd name="T54" fmla="*/ 101 w 155"/>
                <a:gd name="T55" fmla="*/ 3 h 154"/>
                <a:gd name="T56" fmla="*/ 115 w 155"/>
                <a:gd name="T57" fmla="*/ 9 h 154"/>
                <a:gd name="T58" fmla="*/ 127 w 155"/>
                <a:gd name="T59" fmla="*/ 18 h 154"/>
                <a:gd name="T60" fmla="*/ 138 w 155"/>
                <a:gd name="T61" fmla="*/ 28 h 154"/>
                <a:gd name="T62" fmla="*/ 146 w 155"/>
                <a:gd name="T63" fmla="*/ 41 h 154"/>
                <a:gd name="T64" fmla="*/ 151 w 155"/>
                <a:gd name="T65" fmla="*/ 55 h 154"/>
                <a:gd name="T66" fmla="*/ 155 w 155"/>
                <a:gd name="T67" fmla="*/ 70 h 154"/>
                <a:gd name="T68" fmla="*/ 155 w 155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8"/>
                  </a:moveTo>
                  <a:lnTo>
                    <a:pt x="155" y="78"/>
                  </a:lnTo>
                  <a:lnTo>
                    <a:pt x="155" y="86"/>
                  </a:lnTo>
                  <a:lnTo>
                    <a:pt x="154" y="93"/>
                  </a:lnTo>
                  <a:lnTo>
                    <a:pt x="151" y="101"/>
                  </a:lnTo>
                  <a:lnTo>
                    <a:pt x="149" y="107"/>
                  </a:lnTo>
                  <a:lnTo>
                    <a:pt x="146" y="114"/>
                  </a:lnTo>
                  <a:lnTo>
                    <a:pt x="142" y="120"/>
                  </a:lnTo>
                  <a:lnTo>
                    <a:pt x="138" y="126"/>
                  </a:lnTo>
                  <a:lnTo>
                    <a:pt x="132" y="131"/>
                  </a:lnTo>
                  <a:lnTo>
                    <a:pt x="127" y="137"/>
                  </a:lnTo>
                  <a:lnTo>
                    <a:pt x="120" y="141"/>
                  </a:lnTo>
                  <a:lnTo>
                    <a:pt x="115" y="145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6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8" y="149"/>
                  </a:lnTo>
                  <a:lnTo>
                    <a:pt x="41" y="145"/>
                  </a:lnTo>
                  <a:lnTo>
                    <a:pt x="35" y="141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7" y="107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7" y="47"/>
                  </a:lnTo>
                  <a:lnTo>
                    <a:pt x="10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4"/>
                  </a:lnTo>
                  <a:lnTo>
                    <a:pt x="41" y="9"/>
                  </a:lnTo>
                  <a:lnTo>
                    <a:pt x="48" y="7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5" y="9"/>
                  </a:lnTo>
                  <a:lnTo>
                    <a:pt x="120" y="14"/>
                  </a:lnTo>
                  <a:lnTo>
                    <a:pt x="127" y="18"/>
                  </a:lnTo>
                  <a:lnTo>
                    <a:pt x="132" y="23"/>
                  </a:lnTo>
                  <a:lnTo>
                    <a:pt x="138" y="28"/>
                  </a:lnTo>
                  <a:lnTo>
                    <a:pt x="142" y="34"/>
                  </a:lnTo>
                  <a:lnTo>
                    <a:pt x="146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4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3082"/>
            <p:cNvSpPr>
              <a:spLocks/>
            </p:cNvSpPr>
            <p:nvPr/>
          </p:nvSpPr>
          <p:spPr bwMode="auto">
            <a:xfrm>
              <a:off x="3492500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3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1 w 155"/>
                <a:gd name="T11" fmla="*/ 141 h 153"/>
                <a:gd name="T12" fmla="*/ 108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2 w 155"/>
                <a:gd name="T37" fmla="*/ 61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2 h 153"/>
                <a:gd name="T44" fmla="*/ 35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4 h 153"/>
                <a:gd name="T66" fmla="*/ 154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5" y="144"/>
                  </a:lnTo>
                  <a:lnTo>
                    <a:pt x="108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5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5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3083"/>
            <p:cNvSpPr>
              <a:spLocks/>
            </p:cNvSpPr>
            <p:nvPr/>
          </p:nvSpPr>
          <p:spPr bwMode="auto">
            <a:xfrm>
              <a:off x="335280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3084"/>
            <p:cNvSpPr>
              <a:spLocks/>
            </p:cNvSpPr>
            <p:nvPr/>
          </p:nvSpPr>
          <p:spPr bwMode="auto">
            <a:xfrm>
              <a:off x="3282950" y="54133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8 w 154"/>
                <a:gd name="T51" fmla="*/ 0 h 154"/>
                <a:gd name="T52" fmla="*/ 86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3085"/>
            <p:cNvSpPr>
              <a:spLocks/>
            </p:cNvSpPr>
            <p:nvPr/>
          </p:nvSpPr>
          <p:spPr bwMode="auto">
            <a:xfrm>
              <a:off x="3211513" y="5346700"/>
              <a:ext cx="47625" cy="49213"/>
            </a:xfrm>
            <a:custGeom>
              <a:avLst/>
              <a:gdLst>
                <a:gd name="T0" fmla="*/ 154 w 154"/>
                <a:gd name="T1" fmla="*/ 77 h 153"/>
                <a:gd name="T2" fmla="*/ 153 w 154"/>
                <a:gd name="T3" fmla="*/ 93 h 153"/>
                <a:gd name="T4" fmla="*/ 148 w 154"/>
                <a:gd name="T5" fmla="*/ 106 h 153"/>
                <a:gd name="T6" fmla="*/ 141 w 154"/>
                <a:gd name="T7" fmla="*/ 120 h 153"/>
                <a:gd name="T8" fmla="*/ 132 w 154"/>
                <a:gd name="T9" fmla="*/ 132 h 153"/>
                <a:gd name="T10" fmla="*/ 121 w 154"/>
                <a:gd name="T11" fmla="*/ 141 h 153"/>
                <a:gd name="T12" fmla="*/ 107 w 154"/>
                <a:gd name="T13" fmla="*/ 148 h 153"/>
                <a:gd name="T14" fmla="*/ 93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4 w 154"/>
                <a:gd name="T31" fmla="*/ 100 h 153"/>
                <a:gd name="T32" fmla="*/ 0 w 154"/>
                <a:gd name="T33" fmla="*/ 85 h 153"/>
                <a:gd name="T34" fmla="*/ 0 w 154"/>
                <a:gd name="T35" fmla="*/ 77 h 153"/>
                <a:gd name="T36" fmla="*/ 2 w 154"/>
                <a:gd name="T37" fmla="*/ 61 h 153"/>
                <a:gd name="T38" fmla="*/ 6 w 154"/>
                <a:gd name="T39" fmla="*/ 47 h 153"/>
                <a:gd name="T40" fmla="*/ 13 w 154"/>
                <a:gd name="T41" fmla="*/ 33 h 153"/>
                <a:gd name="T42" fmla="*/ 23 w 154"/>
                <a:gd name="T43" fmla="*/ 22 h 153"/>
                <a:gd name="T44" fmla="*/ 35 w 154"/>
                <a:gd name="T45" fmla="*/ 13 h 153"/>
                <a:gd name="T46" fmla="*/ 47 w 154"/>
                <a:gd name="T47" fmla="*/ 6 h 153"/>
                <a:gd name="T48" fmla="*/ 62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0 w 154"/>
                <a:gd name="T65" fmla="*/ 54 h 153"/>
                <a:gd name="T66" fmla="*/ 154 w 154"/>
                <a:gd name="T67" fmla="*/ 69 h 153"/>
                <a:gd name="T68" fmla="*/ 154 w 154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100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3086"/>
            <p:cNvSpPr>
              <a:spLocks/>
            </p:cNvSpPr>
            <p:nvPr/>
          </p:nvSpPr>
          <p:spPr bwMode="auto">
            <a:xfrm>
              <a:off x="3279775" y="5346700"/>
              <a:ext cx="49213" cy="49213"/>
            </a:xfrm>
            <a:custGeom>
              <a:avLst/>
              <a:gdLst>
                <a:gd name="T0" fmla="*/ 155 w 155"/>
                <a:gd name="T1" fmla="*/ 77 h 153"/>
                <a:gd name="T2" fmla="*/ 152 w 155"/>
                <a:gd name="T3" fmla="*/ 93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2 h 153"/>
                <a:gd name="T10" fmla="*/ 120 w 155"/>
                <a:gd name="T11" fmla="*/ 141 h 153"/>
                <a:gd name="T12" fmla="*/ 106 w 155"/>
                <a:gd name="T13" fmla="*/ 148 h 153"/>
                <a:gd name="T14" fmla="*/ 93 w 155"/>
                <a:gd name="T15" fmla="*/ 152 h 153"/>
                <a:gd name="T16" fmla="*/ 77 w 155"/>
                <a:gd name="T17" fmla="*/ 153 h 153"/>
                <a:gd name="T18" fmla="*/ 69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8 w 155"/>
                <a:gd name="T25" fmla="*/ 136 h 153"/>
                <a:gd name="T26" fmla="*/ 17 w 155"/>
                <a:gd name="T27" fmla="*/ 126 h 153"/>
                <a:gd name="T28" fmla="*/ 9 w 155"/>
                <a:gd name="T29" fmla="*/ 113 h 153"/>
                <a:gd name="T30" fmla="*/ 3 w 155"/>
                <a:gd name="T31" fmla="*/ 100 h 153"/>
                <a:gd name="T32" fmla="*/ 0 w 155"/>
                <a:gd name="T33" fmla="*/ 85 h 153"/>
                <a:gd name="T34" fmla="*/ 0 w 155"/>
                <a:gd name="T35" fmla="*/ 77 h 153"/>
                <a:gd name="T36" fmla="*/ 1 w 155"/>
                <a:gd name="T37" fmla="*/ 61 h 153"/>
                <a:gd name="T38" fmla="*/ 6 w 155"/>
                <a:gd name="T39" fmla="*/ 47 h 153"/>
                <a:gd name="T40" fmla="*/ 13 w 155"/>
                <a:gd name="T41" fmla="*/ 33 h 153"/>
                <a:gd name="T42" fmla="*/ 23 w 155"/>
                <a:gd name="T43" fmla="*/ 22 h 153"/>
                <a:gd name="T44" fmla="*/ 34 w 155"/>
                <a:gd name="T45" fmla="*/ 13 h 153"/>
                <a:gd name="T46" fmla="*/ 47 w 155"/>
                <a:gd name="T47" fmla="*/ 6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3 w 155"/>
                <a:gd name="T57" fmla="*/ 9 h 153"/>
                <a:gd name="T58" fmla="*/ 126 w 155"/>
                <a:gd name="T59" fmla="*/ 17 h 153"/>
                <a:gd name="T60" fmla="*/ 136 w 155"/>
                <a:gd name="T61" fmla="*/ 27 h 153"/>
                <a:gd name="T62" fmla="*/ 145 w 155"/>
                <a:gd name="T63" fmla="*/ 40 h 153"/>
                <a:gd name="T64" fmla="*/ 151 w 155"/>
                <a:gd name="T65" fmla="*/ 54 h 153"/>
                <a:gd name="T66" fmla="*/ 153 w 155"/>
                <a:gd name="T67" fmla="*/ 69 h 153"/>
                <a:gd name="T68" fmla="*/ 155 w 155"/>
                <a:gd name="T69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7"/>
                  </a:moveTo>
                  <a:lnTo>
                    <a:pt x="155" y="77"/>
                  </a:lnTo>
                  <a:lnTo>
                    <a:pt x="153" y="85"/>
                  </a:lnTo>
                  <a:lnTo>
                    <a:pt x="152" y="93"/>
                  </a:lnTo>
                  <a:lnTo>
                    <a:pt x="151" y="100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3" y="144"/>
                  </a:lnTo>
                  <a:lnTo>
                    <a:pt x="106" y="148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8"/>
                  </a:lnTo>
                  <a:lnTo>
                    <a:pt x="40" y="144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3" y="132"/>
                  </a:lnTo>
                  <a:lnTo>
                    <a:pt x="17" y="126"/>
                  </a:lnTo>
                  <a:lnTo>
                    <a:pt x="13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100"/>
                  </a:lnTo>
                  <a:lnTo>
                    <a:pt x="1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6" y="47"/>
                  </a:lnTo>
                  <a:lnTo>
                    <a:pt x="9" y="40"/>
                  </a:lnTo>
                  <a:lnTo>
                    <a:pt x="13" y="33"/>
                  </a:lnTo>
                  <a:lnTo>
                    <a:pt x="17" y="27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4" y="13"/>
                  </a:lnTo>
                  <a:lnTo>
                    <a:pt x="40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6" y="6"/>
                  </a:lnTo>
                  <a:lnTo>
                    <a:pt x="113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6" y="27"/>
                  </a:lnTo>
                  <a:lnTo>
                    <a:pt x="141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4"/>
                  </a:lnTo>
                  <a:lnTo>
                    <a:pt x="152" y="61"/>
                  </a:lnTo>
                  <a:lnTo>
                    <a:pt x="153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3087"/>
            <p:cNvSpPr>
              <a:spLocks/>
            </p:cNvSpPr>
            <p:nvPr/>
          </p:nvSpPr>
          <p:spPr bwMode="auto">
            <a:xfrm>
              <a:off x="3211513" y="5413375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5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6 w 154"/>
                <a:gd name="T39" fmla="*/ 46 h 154"/>
                <a:gd name="T40" fmla="*/ 13 w 154"/>
                <a:gd name="T41" fmla="*/ 34 h 154"/>
                <a:gd name="T42" fmla="*/ 23 w 154"/>
                <a:gd name="T43" fmla="*/ 22 h 154"/>
                <a:gd name="T44" fmla="*/ 35 w 154"/>
                <a:gd name="T45" fmla="*/ 13 h 154"/>
                <a:gd name="T46" fmla="*/ 47 w 154"/>
                <a:gd name="T47" fmla="*/ 5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0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4" y="53"/>
                  </a:lnTo>
                  <a:lnTo>
                    <a:pt x="6" y="46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8" y="17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3088"/>
            <p:cNvSpPr>
              <a:spLocks/>
            </p:cNvSpPr>
            <p:nvPr/>
          </p:nvSpPr>
          <p:spPr bwMode="auto">
            <a:xfrm>
              <a:off x="3211513" y="5480050"/>
              <a:ext cx="47625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8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4 h 154"/>
                <a:gd name="T34" fmla="*/ 0 w 154"/>
                <a:gd name="T35" fmla="*/ 76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1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3089"/>
            <p:cNvSpPr>
              <a:spLocks/>
            </p:cNvSpPr>
            <p:nvPr/>
          </p:nvSpPr>
          <p:spPr bwMode="auto">
            <a:xfrm>
              <a:off x="3211513" y="5549900"/>
              <a:ext cx="47625" cy="49213"/>
            </a:xfrm>
            <a:custGeom>
              <a:avLst/>
              <a:gdLst>
                <a:gd name="T0" fmla="*/ 154 w 154"/>
                <a:gd name="T1" fmla="*/ 78 h 154"/>
                <a:gd name="T2" fmla="*/ 153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1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69 w 154"/>
                <a:gd name="T19" fmla="*/ 154 h 154"/>
                <a:gd name="T20" fmla="*/ 54 w 154"/>
                <a:gd name="T21" fmla="*/ 151 h 154"/>
                <a:gd name="T22" fmla="*/ 41 w 154"/>
                <a:gd name="T23" fmla="*/ 145 h 154"/>
                <a:gd name="T24" fmla="*/ 28 w 154"/>
                <a:gd name="T25" fmla="*/ 137 h 154"/>
                <a:gd name="T26" fmla="*/ 18 w 154"/>
                <a:gd name="T27" fmla="*/ 127 h 154"/>
                <a:gd name="T28" fmla="*/ 10 w 154"/>
                <a:gd name="T29" fmla="*/ 114 h 154"/>
                <a:gd name="T30" fmla="*/ 4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3 w 154"/>
                <a:gd name="T41" fmla="*/ 34 h 154"/>
                <a:gd name="T42" fmla="*/ 22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1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100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1 h 154"/>
                <a:gd name="T64" fmla="*/ 150 w 154"/>
                <a:gd name="T65" fmla="*/ 55 h 154"/>
                <a:gd name="T66" fmla="*/ 154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4"/>
                  </a:lnTo>
                  <a:lnTo>
                    <a:pt x="150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4"/>
                  </a:lnTo>
                  <a:lnTo>
                    <a:pt x="61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2"/>
                  </a:lnTo>
                  <a:lnTo>
                    <a:pt x="28" y="137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8"/>
                  </a:lnTo>
                  <a:lnTo>
                    <a:pt x="10" y="41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2" y="23"/>
                  </a:lnTo>
                  <a:lnTo>
                    <a:pt x="28" y="18"/>
                  </a:lnTo>
                  <a:lnTo>
                    <a:pt x="34" y="13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3090"/>
            <p:cNvSpPr>
              <a:spLocks/>
            </p:cNvSpPr>
            <p:nvPr/>
          </p:nvSpPr>
          <p:spPr bwMode="auto">
            <a:xfrm>
              <a:off x="3211513" y="5621338"/>
              <a:ext cx="47625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8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1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7 w 154"/>
                <a:gd name="T17" fmla="*/ 154 h 154"/>
                <a:gd name="T18" fmla="*/ 69 w 154"/>
                <a:gd name="T19" fmla="*/ 153 h 154"/>
                <a:gd name="T20" fmla="*/ 54 w 154"/>
                <a:gd name="T21" fmla="*/ 151 h 154"/>
                <a:gd name="T22" fmla="*/ 41 w 154"/>
                <a:gd name="T23" fmla="*/ 144 h 154"/>
                <a:gd name="T24" fmla="*/ 28 w 154"/>
                <a:gd name="T25" fmla="*/ 136 h 154"/>
                <a:gd name="T26" fmla="*/ 18 w 154"/>
                <a:gd name="T27" fmla="*/ 126 h 154"/>
                <a:gd name="T28" fmla="*/ 10 w 154"/>
                <a:gd name="T29" fmla="*/ 113 h 154"/>
                <a:gd name="T30" fmla="*/ 4 w 154"/>
                <a:gd name="T31" fmla="*/ 99 h 154"/>
                <a:gd name="T32" fmla="*/ 0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6 w 154"/>
                <a:gd name="T39" fmla="*/ 47 h 154"/>
                <a:gd name="T40" fmla="*/ 13 w 154"/>
                <a:gd name="T41" fmla="*/ 34 h 154"/>
                <a:gd name="T42" fmla="*/ 23 w 154"/>
                <a:gd name="T43" fmla="*/ 23 h 154"/>
                <a:gd name="T44" fmla="*/ 35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7 w 154"/>
                <a:gd name="T51" fmla="*/ 0 h 154"/>
                <a:gd name="T52" fmla="*/ 85 w 154"/>
                <a:gd name="T53" fmla="*/ 0 h 154"/>
                <a:gd name="T54" fmla="*/ 100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0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5" y="141"/>
                  </a:lnTo>
                  <a:lnTo>
                    <a:pt x="28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2"/>
                  </a:lnTo>
                  <a:lnTo>
                    <a:pt x="4" y="54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8" y="17"/>
                  </a:lnTo>
                  <a:lnTo>
                    <a:pt x="35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0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3091"/>
            <p:cNvSpPr>
              <a:spLocks/>
            </p:cNvSpPr>
            <p:nvPr/>
          </p:nvSpPr>
          <p:spPr bwMode="auto">
            <a:xfrm>
              <a:off x="3282950" y="5549900"/>
              <a:ext cx="49213" cy="49213"/>
            </a:xfrm>
            <a:custGeom>
              <a:avLst/>
              <a:gdLst>
                <a:gd name="T0" fmla="*/ 154 w 154"/>
                <a:gd name="T1" fmla="*/ 78 h 154"/>
                <a:gd name="T2" fmla="*/ 152 w 154"/>
                <a:gd name="T3" fmla="*/ 94 h 154"/>
                <a:gd name="T4" fmla="*/ 148 w 154"/>
                <a:gd name="T5" fmla="*/ 107 h 154"/>
                <a:gd name="T6" fmla="*/ 141 w 154"/>
                <a:gd name="T7" fmla="*/ 121 h 154"/>
                <a:gd name="T8" fmla="*/ 132 w 154"/>
                <a:gd name="T9" fmla="*/ 132 h 154"/>
                <a:gd name="T10" fmla="*/ 120 w 154"/>
                <a:gd name="T11" fmla="*/ 142 h 154"/>
                <a:gd name="T12" fmla="*/ 107 w 154"/>
                <a:gd name="T13" fmla="*/ 148 h 154"/>
                <a:gd name="T14" fmla="*/ 93 w 154"/>
                <a:gd name="T15" fmla="*/ 153 h 154"/>
                <a:gd name="T16" fmla="*/ 77 w 154"/>
                <a:gd name="T17" fmla="*/ 154 h 154"/>
                <a:gd name="T18" fmla="*/ 70 w 154"/>
                <a:gd name="T19" fmla="*/ 154 h 154"/>
                <a:gd name="T20" fmla="*/ 54 w 154"/>
                <a:gd name="T21" fmla="*/ 151 h 154"/>
                <a:gd name="T22" fmla="*/ 40 w 154"/>
                <a:gd name="T23" fmla="*/ 145 h 154"/>
                <a:gd name="T24" fmla="*/ 29 w 154"/>
                <a:gd name="T25" fmla="*/ 137 h 154"/>
                <a:gd name="T26" fmla="*/ 18 w 154"/>
                <a:gd name="T27" fmla="*/ 127 h 154"/>
                <a:gd name="T28" fmla="*/ 9 w 154"/>
                <a:gd name="T29" fmla="*/ 114 h 154"/>
                <a:gd name="T30" fmla="*/ 3 w 154"/>
                <a:gd name="T31" fmla="*/ 100 h 154"/>
                <a:gd name="T32" fmla="*/ 0 w 154"/>
                <a:gd name="T33" fmla="*/ 86 h 154"/>
                <a:gd name="T34" fmla="*/ 0 w 154"/>
                <a:gd name="T35" fmla="*/ 78 h 154"/>
                <a:gd name="T36" fmla="*/ 2 w 154"/>
                <a:gd name="T37" fmla="*/ 62 h 154"/>
                <a:gd name="T38" fmla="*/ 6 w 154"/>
                <a:gd name="T39" fmla="*/ 48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3 h 154"/>
                <a:gd name="T46" fmla="*/ 47 w 154"/>
                <a:gd name="T47" fmla="*/ 7 h 154"/>
                <a:gd name="T48" fmla="*/ 62 w 154"/>
                <a:gd name="T49" fmla="*/ 2 h 154"/>
                <a:gd name="T50" fmla="*/ 77 w 154"/>
                <a:gd name="T51" fmla="*/ 0 h 154"/>
                <a:gd name="T52" fmla="*/ 85 w 154"/>
                <a:gd name="T53" fmla="*/ 1 h 154"/>
                <a:gd name="T54" fmla="*/ 99 w 154"/>
                <a:gd name="T55" fmla="*/ 4 h 154"/>
                <a:gd name="T56" fmla="*/ 114 w 154"/>
                <a:gd name="T57" fmla="*/ 10 h 154"/>
                <a:gd name="T58" fmla="*/ 126 w 154"/>
                <a:gd name="T59" fmla="*/ 18 h 154"/>
                <a:gd name="T60" fmla="*/ 136 w 154"/>
                <a:gd name="T61" fmla="*/ 28 h 154"/>
                <a:gd name="T62" fmla="*/ 145 w 154"/>
                <a:gd name="T63" fmla="*/ 41 h 154"/>
                <a:gd name="T64" fmla="*/ 151 w 154"/>
                <a:gd name="T65" fmla="*/ 55 h 154"/>
                <a:gd name="T66" fmla="*/ 153 w 154"/>
                <a:gd name="T67" fmla="*/ 70 h 154"/>
                <a:gd name="T68" fmla="*/ 154 w 154"/>
                <a:gd name="T69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8"/>
                  </a:moveTo>
                  <a:lnTo>
                    <a:pt x="154" y="78"/>
                  </a:lnTo>
                  <a:lnTo>
                    <a:pt x="153" y="86"/>
                  </a:lnTo>
                  <a:lnTo>
                    <a:pt x="152" y="94"/>
                  </a:lnTo>
                  <a:lnTo>
                    <a:pt x="151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6" y="127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2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99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0" y="145"/>
                  </a:lnTo>
                  <a:lnTo>
                    <a:pt x="34" y="142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7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6" y="107"/>
                  </a:lnTo>
                  <a:lnTo>
                    <a:pt x="3" y="100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9" y="41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99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5" y="41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2" y="62"/>
                  </a:lnTo>
                  <a:lnTo>
                    <a:pt x="153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3092"/>
            <p:cNvSpPr>
              <a:spLocks/>
            </p:cNvSpPr>
            <p:nvPr/>
          </p:nvSpPr>
          <p:spPr bwMode="auto">
            <a:xfrm>
              <a:off x="3282950" y="5621338"/>
              <a:ext cx="49213" cy="49213"/>
            </a:xfrm>
            <a:custGeom>
              <a:avLst/>
              <a:gdLst>
                <a:gd name="T0" fmla="*/ 154 w 154"/>
                <a:gd name="T1" fmla="*/ 77 h 154"/>
                <a:gd name="T2" fmla="*/ 153 w 154"/>
                <a:gd name="T3" fmla="*/ 93 h 154"/>
                <a:gd name="T4" fmla="*/ 149 w 154"/>
                <a:gd name="T5" fmla="*/ 106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1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5 h 154"/>
                <a:gd name="T34" fmla="*/ 0 w 154"/>
                <a:gd name="T35" fmla="*/ 77 h 154"/>
                <a:gd name="T36" fmla="*/ 2 w 154"/>
                <a:gd name="T37" fmla="*/ 62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6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7 h 154"/>
                <a:gd name="T62" fmla="*/ 145 w 154"/>
                <a:gd name="T63" fmla="*/ 40 h 154"/>
                <a:gd name="T64" fmla="*/ 151 w 154"/>
                <a:gd name="T65" fmla="*/ 54 h 154"/>
                <a:gd name="T66" fmla="*/ 154 w 154"/>
                <a:gd name="T67" fmla="*/ 69 h 154"/>
                <a:gd name="T68" fmla="*/ 154 w 154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3093"/>
            <p:cNvSpPr>
              <a:spLocks/>
            </p:cNvSpPr>
            <p:nvPr/>
          </p:nvSpPr>
          <p:spPr bwMode="auto">
            <a:xfrm>
              <a:off x="3211513" y="5688013"/>
              <a:ext cx="47625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1 w 154"/>
                <a:gd name="T11" fmla="*/ 141 h 155"/>
                <a:gd name="T12" fmla="*/ 107 w 154"/>
                <a:gd name="T13" fmla="*/ 149 h 155"/>
                <a:gd name="T14" fmla="*/ 93 w 154"/>
                <a:gd name="T15" fmla="*/ 153 h 155"/>
                <a:gd name="T16" fmla="*/ 77 w 154"/>
                <a:gd name="T17" fmla="*/ 155 h 155"/>
                <a:gd name="T18" fmla="*/ 69 w 154"/>
                <a:gd name="T19" fmla="*/ 154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7 h 155"/>
                <a:gd name="T26" fmla="*/ 18 w 154"/>
                <a:gd name="T27" fmla="*/ 126 h 155"/>
                <a:gd name="T28" fmla="*/ 10 w 154"/>
                <a:gd name="T29" fmla="*/ 115 h 155"/>
                <a:gd name="T30" fmla="*/ 4 w 154"/>
                <a:gd name="T31" fmla="*/ 101 h 155"/>
                <a:gd name="T32" fmla="*/ 0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7 h 155"/>
                <a:gd name="T40" fmla="*/ 13 w 154"/>
                <a:gd name="T41" fmla="*/ 35 h 155"/>
                <a:gd name="T42" fmla="*/ 23 w 154"/>
                <a:gd name="T43" fmla="*/ 23 h 155"/>
                <a:gd name="T44" fmla="*/ 35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0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0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1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4"/>
                  </a:lnTo>
                  <a:lnTo>
                    <a:pt x="62" y="153"/>
                  </a:lnTo>
                  <a:lnTo>
                    <a:pt x="54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5" y="141"/>
                  </a:lnTo>
                  <a:lnTo>
                    <a:pt x="28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4" y="101"/>
                  </a:lnTo>
                  <a:lnTo>
                    <a:pt x="2" y="93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2" y="62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5" y="14"/>
                  </a:lnTo>
                  <a:lnTo>
                    <a:pt x="41" y="10"/>
                  </a:lnTo>
                  <a:lnTo>
                    <a:pt x="47" y="7"/>
                  </a:lnTo>
                  <a:lnTo>
                    <a:pt x="54" y="4"/>
                  </a:lnTo>
                  <a:lnTo>
                    <a:pt x="62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1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8" y="47"/>
                  </a:lnTo>
                  <a:lnTo>
                    <a:pt x="150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3094"/>
            <p:cNvSpPr>
              <a:spLocks/>
            </p:cNvSpPr>
            <p:nvPr/>
          </p:nvSpPr>
          <p:spPr bwMode="auto">
            <a:xfrm>
              <a:off x="3279775" y="5688013"/>
              <a:ext cx="49213" cy="49213"/>
            </a:xfrm>
            <a:custGeom>
              <a:avLst/>
              <a:gdLst>
                <a:gd name="T0" fmla="*/ 155 w 155"/>
                <a:gd name="T1" fmla="*/ 78 h 155"/>
                <a:gd name="T2" fmla="*/ 153 w 155"/>
                <a:gd name="T3" fmla="*/ 93 h 155"/>
                <a:gd name="T4" fmla="*/ 149 w 155"/>
                <a:gd name="T5" fmla="*/ 108 h 155"/>
                <a:gd name="T6" fmla="*/ 141 w 155"/>
                <a:gd name="T7" fmla="*/ 121 h 155"/>
                <a:gd name="T8" fmla="*/ 132 w 155"/>
                <a:gd name="T9" fmla="*/ 132 h 155"/>
                <a:gd name="T10" fmla="*/ 120 w 155"/>
                <a:gd name="T11" fmla="*/ 141 h 155"/>
                <a:gd name="T12" fmla="*/ 108 w 155"/>
                <a:gd name="T13" fmla="*/ 149 h 155"/>
                <a:gd name="T14" fmla="*/ 93 w 155"/>
                <a:gd name="T15" fmla="*/ 153 h 155"/>
                <a:gd name="T16" fmla="*/ 78 w 155"/>
                <a:gd name="T17" fmla="*/ 155 h 155"/>
                <a:gd name="T18" fmla="*/ 70 w 155"/>
                <a:gd name="T19" fmla="*/ 154 h 155"/>
                <a:gd name="T20" fmla="*/ 55 w 155"/>
                <a:gd name="T21" fmla="*/ 151 h 155"/>
                <a:gd name="T22" fmla="*/ 40 w 155"/>
                <a:gd name="T23" fmla="*/ 146 h 155"/>
                <a:gd name="T24" fmla="*/ 29 w 155"/>
                <a:gd name="T25" fmla="*/ 137 h 155"/>
                <a:gd name="T26" fmla="*/ 18 w 155"/>
                <a:gd name="T27" fmla="*/ 126 h 155"/>
                <a:gd name="T28" fmla="*/ 9 w 155"/>
                <a:gd name="T29" fmla="*/ 115 h 155"/>
                <a:gd name="T30" fmla="*/ 3 w 155"/>
                <a:gd name="T31" fmla="*/ 101 h 155"/>
                <a:gd name="T32" fmla="*/ 1 w 155"/>
                <a:gd name="T33" fmla="*/ 85 h 155"/>
                <a:gd name="T34" fmla="*/ 0 w 155"/>
                <a:gd name="T35" fmla="*/ 78 h 155"/>
                <a:gd name="T36" fmla="*/ 2 w 155"/>
                <a:gd name="T37" fmla="*/ 62 h 155"/>
                <a:gd name="T38" fmla="*/ 6 w 155"/>
                <a:gd name="T39" fmla="*/ 47 h 155"/>
                <a:gd name="T40" fmla="*/ 14 w 155"/>
                <a:gd name="T41" fmla="*/ 35 h 155"/>
                <a:gd name="T42" fmla="*/ 23 w 155"/>
                <a:gd name="T43" fmla="*/ 23 h 155"/>
                <a:gd name="T44" fmla="*/ 34 w 155"/>
                <a:gd name="T45" fmla="*/ 14 h 155"/>
                <a:gd name="T46" fmla="*/ 47 w 155"/>
                <a:gd name="T47" fmla="*/ 7 h 155"/>
                <a:gd name="T48" fmla="*/ 62 w 155"/>
                <a:gd name="T49" fmla="*/ 3 h 155"/>
                <a:gd name="T50" fmla="*/ 78 w 155"/>
                <a:gd name="T51" fmla="*/ 0 h 155"/>
                <a:gd name="T52" fmla="*/ 85 w 155"/>
                <a:gd name="T53" fmla="*/ 2 h 155"/>
                <a:gd name="T54" fmla="*/ 101 w 155"/>
                <a:gd name="T55" fmla="*/ 4 h 155"/>
                <a:gd name="T56" fmla="*/ 114 w 155"/>
                <a:gd name="T57" fmla="*/ 10 h 155"/>
                <a:gd name="T58" fmla="*/ 126 w 155"/>
                <a:gd name="T59" fmla="*/ 19 h 155"/>
                <a:gd name="T60" fmla="*/ 136 w 155"/>
                <a:gd name="T61" fmla="*/ 29 h 155"/>
                <a:gd name="T62" fmla="*/ 145 w 155"/>
                <a:gd name="T63" fmla="*/ 42 h 155"/>
                <a:gd name="T64" fmla="*/ 151 w 155"/>
                <a:gd name="T65" fmla="*/ 55 h 155"/>
                <a:gd name="T66" fmla="*/ 155 w 155"/>
                <a:gd name="T67" fmla="*/ 70 h 155"/>
                <a:gd name="T68" fmla="*/ 155 w 155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5">
                  <a:moveTo>
                    <a:pt x="155" y="78"/>
                  </a:moveTo>
                  <a:lnTo>
                    <a:pt x="155" y="78"/>
                  </a:lnTo>
                  <a:lnTo>
                    <a:pt x="155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6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8" y="149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0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7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0" y="10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8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6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3095"/>
            <p:cNvSpPr>
              <a:spLocks/>
            </p:cNvSpPr>
            <p:nvPr/>
          </p:nvSpPr>
          <p:spPr bwMode="auto">
            <a:xfrm>
              <a:off x="3141663" y="5413375"/>
              <a:ext cx="49213" cy="49213"/>
            </a:xfrm>
            <a:custGeom>
              <a:avLst/>
              <a:gdLst>
                <a:gd name="T0" fmla="*/ 153 w 153"/>
                <a:gd name="T1" fmla="*/ 76 h 154"/>
                <a:gd name="T2" fmla="*/ 152 w 153"/>
                <a:gd name="T3" fmla="*/ 92 h 154"/>
                <a:gd name="T4" fmla="*/ 148 w 153"/>
                <a:gd name="T5" fmla="*/ 106 h 154"/>
                <a:gd name="T6" fmla="*/ 141 w 153"/>
                <a:gd name="T7" fmla="*/ 120 h 154"/>
                <a:gd name="T8" fmla="*/ 130 w 153"/>
                <a:gd name="T9" fmla="*/ 131 h 154"/>
                <a:gd name="T10" fmla="*/ 119 w 153"/>
                <a:gd name="T11" fmla="*/ 140 h 154"/>
                <a:gd name="T12" fmla="*/ 106 w 153"/>
                <a:gd name="T13" fmla="*/ 147 h 154"/>
                <a:gd name="T14" fmla="*/ 91 w 153"/>
                <a:gd name="T15" fmla="*/ 152 h 154"/>
                <a:gd name="T16" fmla="*/ 77 w 153"/>
                <a:gd name="T17" fmla="*/ 154 h 154"/>
                <a:gd name="T18" fmla="*/ 69 w 153"/>
                <a:gd name="T19" fmla="*/ 153 h 154"/>
                <a:gd name="T20" fmla="*/ 54 w 153"/>
                <a:gd name="T21" fmla="*/ 151 h 154"/>
                <a:gd name="T22" fmla="*/ 40 w 153"/>
                <a:gd name="T23" fmla="*/ 144 h 154"/>
                <a:gd name="T24" fmla="*/ 27 w 153"/>
                <a:gd name="T25" fmla="*/ 136 h 154"/>
                <a:gd name="T26" fmla="*/ 17 w 153"/>
                <a:gd name="T27" fmla="*/ 125 h 154"/>
                <a:gd name="T28" fmla="*/ 9 w 153"/>
                <a:gd name="T29" fmla="*/ 113 h 154"/>
                <a:gd name="T30" fmla="*/ 3 w 153"/>
                <a:gd name="T31" fmla="*/ 99 h 154"/>
                <a:gd name="T32" fmla="*/ 0 w 153"/>
                <a:gd name="T33" fmla="*/ 84 h 154"/>
                <a:gd name="T34" fmla="*/ 0 w 153"/>
                <a:gd name="T35" fmla="*/ 76 h 154"/>
                <a:gd name="T36" fmla="*/ 1 w 153"/>
                <a:gd name="T37" fmla="*/ 61 h 154"/>
                <a:gd name="T38" fmla="*/ 6 w 153"/>
                <a:gd name="T39" fmla="*/ 46 h 154"/>
                <a:gd name="T40" fmla="*/ 12 w 153"/>
                <a:gd name="T41" fmla="*/ 34 h 154"/>
                <a:gd name="T42" fmla="*/ 22 w 153"/>
                <a:gd name="T43" fmla="*/ 22 h 154"/>
                <a:gd name="T44" fmla="*/ 33 w 153"/>
                <a:gd name="T45" fmla="*/ 13 h 154"/>
                <a:gd name="T46" fmla="*/ 47 w 153"/>
                <a:gd name="T47" fmla="*/ 5 h 154"/>
                <a:gd name="T48" fmla="*/ 61 w 153"/>
                <a:gd name="T49" fmla="*/ 2 h 154"/>
                <a:gd name="T50" fmla="*/ 77 w 153"/>
                <a:gd name="T51" fmla="*/ 0 h 154"/>
                <a:gd name="T52" fmla="*/ 85 w 153"/>
                <a:gd name="T53" fmla="*/ 1 h 154"/>
                <a:gd name="T54" fmla="*/ 99 w 153"/>
                <a:gd name="T55" fmla="*/ 3 h 154"/>
                <a:gd name="T56" fmla="*/ 113 w 153"/>
                <a:gd name="T57" fmla="*/ 9 h 154"/>
                <a:gd name="T58" fmla="*/ 126 w 153"/>
                <a:gd name="T59" fmla="*/ 17 h 154"/>
                <a:gd name="T60" fmla="*/ 136 w 153"/>
                <a:gd name="T61" fmla="*/ 28 h 154"/>
                <a:gd name="T62" fmla="*/ 144 w 153"/>
                <a:gd name="T63" fmla="*/ 40 h 154"/>
                <a:gd name="T64" fmla="*/ 150 w 153"/>
                <a:gd name="T65" fmla="*/ 53 h 154"/>
                <a:gd name="T66" fmla="*/ 153 w 153"/>
                <a:gd name="T67" fmla="*/ 68 h 154"/>
                <a:gd name="T68" fmla="*/ 153 w 153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" h="154">
                  <a:moveTo>
                    <a:pt x="153" y="76"/>
                  </a:moveTo>
                  <a:lnTo>
                    <a:pt x="153" y="76"/>
                  </a:lnTo>
                  <a:lnTo>
                    <a:pt x="153" y="84"/>
                  </a:lnTo>
                  <a:lnTo>
                    <a:pt x="152" y="92"/>
                  </a:lnTo>
                  <a:lnTo>
                    <a:pt x="150" y="99"/>
                  </a:lnTo>
                  <a:lnTo>
                    <a:pt x="148" y="106"/>
                  </a:lnTo>
                  <a:lnTo>
                    <a:pt x="144" y="113"/>
                  </a:lnTo>
                  <a:lnTo>
                    <a:pt x="141" y="120"/>
                  </a:lnTo>
                  <a:lnTo>
                    <a:pt x="136" y="125"/>
                  </a:lnTo>
                  <a:lnTo>
                    <a:pt x="130" y="131"/>
                  </a:lnTo>
                  <a:lnTo>
                    <a:pt x="126" y="136"/>
                  </a:lnTo>
                  <a:lnTo>
                    <a:pt x="119" y="140"/>
                  </a:lnTo>
                  <a:lnTo>
                    <a:pt x="113" y="144"/>
                  </a:lnTo>
                  <a:lnTo>
                    <a:pt x="106" y="147"/>
                  </a:lnTo>
                  <a:lnTo>
                    <a:pt x="99" y="151"/>
                  </a:lnTo>
                  <a:lnTo>
                    <a:pt x="91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1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3" y="140"/>
                  </a:lnTo>
                  <a:lnTo>
                    <a:pt x="27" y="136"/>
                  </a:lnTo>
                  <a:lnTo>
                    <a:pt x="22" y="131"/>
                  </a:lnTo>
                  <a:lnTo>
                    <a:pt x="17" y="125"/>
                  </a:lnTo>
                  <a:lnTo>
                    <a:pt x="12" y="120"/>
                  </a:lnTo>
                  <a:lnTo>
                    <a:pt x="9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6" y="46"/>
                  </a:lnTo>
                  <a:lnTo>
                    <a:pt x="9" y="40"/>
                  </a:lnTo>
                  <a:lnTo>
                    <a:pt x="12" y="34"/>
                  </a:lnTo>
                  <a:lnTo>
                    <a:pt x="17" y="28"/>
                  </a:lnTo>
                  <a:lnTo>
                    <a:pt x="22" y="22"/>
                  </a:lnTo>
                  <a:lnTo>
                    <a:pt x="27" y="17"/>
                  </a:lnTo>
                  <a:lnTo>
                    <a:pt x="33" y="13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1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1" y="2"/>
                  </a:lnTo>
                  <a:lnTo>
                    <a:pt x="99" y="3"/>
                  </a:lnTo>
                  <a:lnTo>
                    <a:pt x="106" y="5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6" y="17"/>
                  </a:lnTo>
                  <a:lnTo>
                    <a:pt x="130" y="22"/>
                  </a:lnTo>
                  <a:lnTo>
                    <a:pt x="136" y="28"/>
                  </a:lnTo>
                  <a:lnTo>
                    <a:pt x="141" y="34"/>
                  </a:lnTo>
                  <a:lnTo>
                    <a:pt x="144" y="40"/>
                  </a:lnTo>
                  <a:lnTo>
                    <a:pt x="148" y="46"/>
                  </a:lnTo>
                  <a:lnTo>
                    <a:pt x="150" y="53"/>
                  </a:lnTo>
                  <a:lnTo>
                    <a:pt x="152" y="61"/>
                  </a:lnTo>
                  <a:lnTo>
                    <a:pt x="153" y="68"/>
                  </a:lnTo>
                  <a:lnTo>
                    <a:pt x="153" y="76"/>
                  </a:lnTo>
                  <a:lnTo>
                    <a:pt x="153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3096"/>
            <p:cNvSpPr>
              <a:spLocks/>
            </p:cNvSpPr>
            <p:nvPr/>
          </p:nvSpPr>
          <p:spPr bwMode="auto">
            <a:xfrm>
              <a:off x="3352800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3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9 w 154"/>
                <a:gd name="T25" fmla="*/ 138 h 155"/>
                <a:gd name="T26" fmla="*/ 18 w 154"/>
                <a:gd name="T27" fmla="*/ 128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2 h 155"/>
                <a:gd name="T54" fmla="*/ 101 w 154"/>
                <a:gd name="T55" fmla="*/ 4 h 155"/>
                <a:gd name="T56" fmla="*/ 114 w 154"/>
                <a:gd name="T57" fmla="*/ 11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1"/>
                  </a:lnTo>
                  <a:lnTo>
                    <a:pt x="137" y="128"/>
                  </a:lnTo>
                  <a:lnTo>
                    <a:pt x="132" y="132"/>
                  </a:lnTo>
                  <a:lnTo>
                    <a:pt x="126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2"/>
                  </a:lnTo>
                  <a:lnTo>
                    <a:pt x="93" y="154"/>
                  </a:lnTo>
                  <a:lnTo>
                    <a:pt x="85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9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9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2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3097"/>
            <p:cNvSpPr>
              <a:spLocks/>
            </p:cNvSpPr>
            <p:nvPr/>
          </p:nvSpPr>
          <p:spPr bwMode="auto">
            <a:xfrm>
              <a:off x="3287713" y="5483225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2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8 w 154"/>
                <a:gd name="T17" fmla="*/ 155 h 155"/>
                <a:gd name="T18" fmla="*/ 70 w 154"/>
                <a:gd name="T19" fmla="*/ 155 h 155"/>
                <a:gd name="T20" fmla="*/ 55 w 154"/>
                <a:gd name="T21" fmla="*/ 152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8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9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8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6 w 154"/>
                <a:gd name="T53" fmla="*/ 2 h 155"/>
                <a:gd name="T54" fmla="*/ 100 w 154"/>
                <a:gd name="T55" fmla="*/ 4 h 155"/>
                <a:gd name="T56" fmla="*/ 114 w 154"/>
                <a:gd name="T57" fmla="*/ 11 h 155"/>
                <a:gd name="T58" fmla="*/ 127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2" y="121"/>
                  </a:lnTo>
                  <a:lnTo>
                    <a:pt x="137" y="128"/>
                  </a:lnTo>
                  <a:lnTo>
                    <a:pt x="131" y="132"/>
                  </a:lnTo>
                  <a:lnTo>
                    <a:pt x="127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2"/>
                  </a:lnTo>
                  <a:lnTo>
                    <a:pt x="92" y="154"/>
                  </a:lnTo>
                  <a:lnTo>
                    <a:pt x="86" y="155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5"/>
                  </a:lnTo>
                  <a:lnTo>
                    <a:pt x="62" y="154"/>
                  </a:lnTo>
                  <a:lnTo>
                    <a:pt x="55" y="152"/>
                  </a:lnTo>
                  <a:lnTo>
                    <a:pt x="48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3" y="132"/>
                  </a:lnTo>
                  <a:lnTo>
                    <a:pt x="18" y="128"/>
                  </a:lnTo>
                  <a:lnTo>
                    <a:pt x="14" y="121"/>
                  </a:lnTo>
                  <a:lnTo>
                    <a:pt x="10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9"/>
                  </a:lnTo>
                  <a:lnTo>
                    <a:pt x="10" y="42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1"/>
                  </a:lnTo>
                  <a:lnTo>
                    <a:pt x="48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2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1"/>
                  </a:lnTo>
                  <a:lnTo>
                    <a:pt x="120" y="14"/>
                  </a:lnTo>
                  <a:lnTo>
                    <a:pt x="127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2" y="35"/>
                  </a:lnTo>
                  <a:lnTo>
                    <a:pt x="145" y="42"/>
                  </a:lnTo>
                  <a:lnTo>
                    <a:pt x="149" y="49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3098"/>
            <p:cNvSpPr>
              <a:spLocks/>
            </p:cNvSpPr>
            <p:nvPr/>
          </p:nvSpPr>
          <p:spPr bwMode="auto">
            <a:xfrm>
              <a:off x="3140075" y="5343525"/>
              <a:ext cx="49213" cy="49213"/>
            </a:xfrm>
            <a:custGeom>
              <a:avLst/>
              <a:gdLst>
                <a:gd name="T0" fmla="*/ 155 w 155"/>
                <a:gd name="T1" fmla="*/ 77 h 154"/>
                <a:gd name="T2" fmla="*/ 153 w 155"/>
                <a:gd name="T3" fmla="*/ 92 h 154"/>
                <a:gd name="T4" fmla="*/ 148 w 155"/>
                <a:gd name="T5" fmla="*/ 107 h 154"/>
                <a:gd name="T6" fmla="*/ 141 w 155"/>
                <a:gd name="T7" fmla="*/ 120 h 154"/>
                <a:gd name="T8" fmla="*/ 132 w 155"/>
                <a:gd name="T9" fmla="*/ 131 h 154"/>
                <a:gd name="T10" fmla="*/ 121 w 155"/>
                <a:gd name="T11" fmla="*/ 140 h 154"/>
                <a:gd name="T12" fmla="*/ 107 w 155"/>
                <a:gd name="T13" fmla="*/ 148 h 154"/>
                <a:gd name="T14" fmla="*/ 93 w 155"/>
                <a:gd name="T15" fmla="*/ 152 h 154"/>
                <a:gd name="T16" fmla="*/ 77 w 155"/>
                <a:gd name="T17" fmla="*/ 154 h 154"/>
                <a:gd name="T18" fmla="*/ 69 w 155"/>
                <a:gd name="T19" fmla="*/ 153 h 154"/>
                <a:gd name="T20" fmla="*/ 54 w 155"/>
                <a:gd name="T21" fmla="*/ 151 h 154"/>
                <a:gd name="T22" fmla="*/ 41 w 155"/>
                <a:gd name="T23" fmla="*/ 145 h 154"/>
                <a:gd name="T24" fmla="*/ 29 w 155"/>
                <a:gd name="T25" fmla="*/ 136 h 154"/>
                <a:gd name="T26" fmla="*/ 18 w 155"/>
                <a:gd name="T27" fmla="*/ 126 h 154"/>
                <a:gd name="T28" fmla="*/ 10 w 155"/>
                <a:gd name="T29" fmla="*/ 114 h 154"/>
                <a:gd name="T30" fmla="*/ 4 w 155"/>
                <a:gd name="T31" fmla="*/ 100 h 154"/>
                <a:gd name="T32" fmla="*/ 0 w 155"/>
                <a:gd name="T33" fmla="*/ 84 h 154"/>
                <a:gd name="T34" fmla="*/ 0 w 155"/>
                <a:gd name="T35" fmla="*/ 77 h 154"/>
                <a:gd name="T36" fmla="*/ 2 w 155"/>
                <a:gd name="T37" fmla="*/ 61 h 154"/>
                <a:gd name="T38" fmla="*/ 6 w 155"/>
                <a:gd name="T39" fmla="*/ 47 h 154"/>
                <a:gd name="T40" fmla="*/ 14 w 155"/>
                <a:gd name="T41" fmla="*/ 34 h 154"/>
                <a:gd name="T42" fmla="*/ 23 w 155"/>
                <a:gd name="T43" fmla="*/ 23 h 154"/>
                <a:gd name="T44" fmla="*/ 35 w 155"/>
                <a:gd name="T45" fmla="*/ 13 h 154"/>
                <a:gd name="T46" fmla="*/ 47 w 155"/>
                <a:gd name="T47" fmla="*/ 7 h 154"/>
                <a:gd name="T48" fmla="*/ 62 w 155"/>
                <a:gd name="T49" fmla="*/ 2 h 154"/>
                <a:gd name="T50" fmla="*/ 77 w 155"/>
                <a:gd name="T51" fmla="*/ 0 h 154"/>
                <a:gd name="T52" fmla="*/ 85 w 155"/>
                <a:gd name="T53" fmla="*/ 1 h 154"/>
                <a:gd name="T54" fmla="*/ 100 w 155"/>
                <a:gd name="T55" fmla="*/ 3 h 154"/>
                <a:gd name="T56" fmla="*/ 114 w 155"/>
                <a:gd name="T57" fmla="*/ 9 h 154"/>
                <a:gd name="T58" fmla="*/ 126 w 155"/>
                <a:gd name="T59" fmla="*/ 18 h 154"/>
                <a:gd name="T60" fmla="*/ 137 w 155"/>
                <a:gd name="T61" fmla="*/ 28 h 154"/>
                <a:gd name="T62" fmla="*/ 145 w 155"/>
                <a:gd name="T63" fmla="*/ 40 h 154"/>
                <a:gd name="T64" fmla="*/ 152 w 155"/>
                <a:gd name="T65" fmla="*/ 55 h 154"/>
                <a:gd name="T66" fmla="*/ 154 w 155"/>
                <a:gd name="T67" fmla="*/ 69 h 154"/>
                <a:gd name="T68" fmla="*/ 155 w 155"/>
                <a:gd name="T69" fmla="*/ 7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4">
                  <a:moveTo>
                    <a:pt x="155" y="77"/>
                  </a:moveTo>
                  <a:lnTo>
                    <a:pt x="155" y="77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2" y="100"/>
                  </a:lnTo>
                  <a:lnTo>
                    <a:pt x="148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0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69" y="153"/>
                  </a:lnTo>
                  <a:lnTo>
                    <a:pt x="62" y="152"/>
                  </a:lnTo>
                  <a:lnTo>
                    <a:pt x="54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4"/>
                  </a:lnTo>
                  <a:lnTo>
                    <a:pt x="6" y="107"/>
                  </a:lnTo>
                  <a:lnTo>
                    <a:pt x="4" y="100"/>
                  </a:lnTo>
                  <a:lnTo>
                    <a:pt x="2" y="92"/>
                  </a:lnTo>
                  <a:lnTo>
                    <a:pt x="0" y="8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1"/>
                  </a:lnTo>
                  <a:lnTo>
                    <a:pt x="4" y="55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4" y="3"/>
                  </a:lnTo>
                  <a:lnTo>
                    <a:pt x="62" y="2"/>
                  </a:lnTo>
                  <a:lnTo>
                    <a:pt x="69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0" y="3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1" y="13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2" y="55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5" y="77"/>
                  </a:lnTo>
                  <a:lnTo>
                    <a:pt x="155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099"/>
            <p:cNvSpPr>
              <a:spLocks/>
            </p:cNvSpPr>
            <p:nvPr/>
          </p:nvSpPr>
          <p:spPr bwMode="auto">
            <a:xfrm>
              <a:off x="3352800" y="5554663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2 h 153"/>
                <a:gd name="T4" fmla="*/ 149 w 154"/>
                <a:gd name="T5" fmla="*/ 106 h 153"/>
                <a:gd name="T6" fmla="*/ 141 w 154"/>
                <a:gd name="T7" fmla="*/ 120 h 153"/>
                <a:gd name="T8" fmla="*/ 132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3 w 154"/>
                <a:gd name="T15" fmla="*/ 152 h 153"/>
                <a:gd name="T16" fmla="*/ 78 w 154"/>
                <a:gd name="T17" fmla="*/ 153 h 153"/>
                <a:gd name="T18" fmla="*/ 70 w 154"/>
                <a:gd name="T19" fmla="*/ 153 h 153"/>
                <a:gd name="T20" fmla="*/ 55 w 154"/>
                <a:gd name="T21" fmla="*/ 150 h 153"/>
                <a:gd name="T22" fmla="*/ 41 w 154"/>
                <a:gd name="T23" fmla="*/ 144 h 153"/>
                <a:gd name="T24" fmla="*/ 29 w 154"/>
                <a:gd name="T25" fmla="*/ 136 h 153"/>
                <a:gd name="T26" fmla="*/ 18 w 154"/>
                <a:gd name="T27" fmla="*/ 125 h 153"/>
                <a:gd name="T28" fmla="*/ 9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1 h 153"/>
                <a:gd name="T38" fmla="*/ 7 w 154"/>
                <a:gd name="T39" fmla="*/ 47 h 153"/>
                <a:gd name="T40" fmla="*/ 14 w 154"/>
                <a:gd name="T41" fmla="*/ 34 h 153"/>
                <a:gd name="T42" fmla="*/ 23 w 154"/>
                <a:gd name="T43" fmla="*/ 23 h 153"/>
                <a:gd name="T44" fmla="*/ 34 w 154"/>
                <a:gd name="T45" fmla="*/ 12 h 153"/>
                <a:gd name="T46" fmla="*/ 47 w 154"/>
                <a:gd name="T47" fmla="*/ 5 h 153"/>
                <a:gd name="T48" fmla="*/ 62 w 154"/>
                <a:gd name="T49" fmla="*/ 1 h 153"/>
                <a:gd name="T50" fmla="*/ 78 w 154"/>
                <a:gd name="T51" fmla="*/ 0 h 153"/>
                <a:gd name="T52" fmla="*/ 85 w 154"/>
                <a:gd name="T53" fmla="*/ 0 h 153"/>
                <a:gd name="T54" fmla="*/ 101 w 154"/>
                <a:gd name="T55" fmla="*/ 3 h 153"/>
                <a:gd name="T56" fmla="*/ 114 w 154"/>
                <a:gd name="T57" fmla="*/ 9 h 153"/>
                <a:gd name="T58" fmla="*/ 126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3"/>
                  </a:lnTo>
                  <a:lnTo>
                    <a:pt x="78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0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6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7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7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100"/>
            <p:cNvSpPr>
              <a:spLocks/>
            </p:cNvSpPr>
            <p:nvPr/>
          </p:nvSpPr>
          <p:spPr bwMode="auto">
            <a:xfrm>
              <a:off x="3352800" y="5626100"/>
              <a:ext cx="49213" cy="47625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8 h 154"/>
                <a:gd name="T14" fmla="*/ 93 w 154"/>
                <a:gd name="T15" fmla="*/ 153 h 154"/>
                <a:gd name="T16" fmla="*/ 78 w 154"/>
                <a:gd name="T17" fmla="*/ 154 h 154"/>
                <a:gd name="T18" fmla="*/ 70 w 154"/>
                <a:gd name="T19" fmla="*/ 154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7 h 154"/>
                <a:gd name="T26" fmla="*/ 18 w 154"/>
                <a:gd name="T27" fmla="*/ 125 h 154"/>
                <a:gd name="T28" fmla="*/ 9 w 154"/>
                <a:gd name="T29" fmla="*/ 114 h 154"/>
                <a:gd name="T30" fmla="*/ 3 w 154"/>
                <a:gd name="T31" fmla="*/ 100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6 h 154"/>
                <a:gd name="T48" fmla="*/ 62 w 154"/>
                <a:gd name="T49" fmla="*/ 2 h 154"/>
                <a:gd name="T50" fmla="*/ 78 w 154"/>
                <a:gd name="T51" fmla="*/ 0 h 154"/>
                <a:gd name="T52" fmla="*/ 85 w 154"/>
                <a:gd name="T53" fmla="*/ 1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8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9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100"/>
                  </a:lnTo>
                  <a:lnTo>
                    <a:pt x="149" y="107"/>
                  </a:lnTo>
                  <a:lnTo>
                    <a:pt x="145" y="114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7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7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4"/>
                  </a:lnTo>
                  <a:lnTo>
                    <a:pt x="7" y="107"/>
                  </a:lnTo>
                  <a:lnTo>
                    <a:pt x="3" y="100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9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8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6"/>
                  </a:lnTo>
                  <a:lnTo>
                    <a:pt x="55" y="3"/>
                  </a:lnTo>
                  <a:lnTo>
                    <a:pt x="62" y="2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2"/>
                  </a:lnTo>
                  <a:lnTo>
                    <a:pt x="101" y="3"/>
                  </a:lnTo>
                  <a:lnTo>
                    <a:pt x="107" y="6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9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3101"/>
            <p:cNvSpPr>
              <a:spLocks/>
            </p:cNvSpPr>
            <p:nvPr/>
          </p:nvSpPr>
          <p:spPr bwMode="auto">
            <a:xfrm>
              <a:off x="3352800" y="5691188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4 h 154"/>
                <a:gd name="T24" fmla="*/ 29 w 154"/>
                <a:gd name="T25" fmla="*/ 136 h 154"/>
                <a:gd name="T26" fmla="*/ 18 w 154"/>
                <a:gd name="T27" fmla="*/ 126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7 h 154"/>
                <a:gd name="T40" fmla="*/ 14 w 154"/>
                <a:gd name="T41" fmla="*/ 34 h 154"/>
                <a:gd name="T42" fmla="*/ 23 w 154"/>
                <a:gd name="T43" fmla="*/ 23 h 154"/>
                <a:gd name="T44" fmla="*/ 34 w 154"/>
                <a:gd name="T45" fmla="*/ 12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5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70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3"/>
                  </a:lnTo>
                  <a:lnTo>
                    <a:pt x="29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6" y="17"/>
                  </a:lnTo>
                  <a:lnTo>
                    <a:pt x="132" y="23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70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102"/>
            <p:cNvSpPr>
              <a:spLocks/>
            </p:cNvSpPr>
            <p:nvPr/>
          </p:nvSpPr>
          <p:spPr bwMode="auto">
            <a:xfrm>
              <a:off x="3282950" y="5756275"/>
              <a:ext cx="49213" cy="49213"/>
            </a:xfrm>
            <a:custGeom>
              <a:avLst/>
              <a:gdLst>
                <a:gd name="T0" fmla="*/ 154 w 154"/>
                <a:gd name="T1" fmla="*/ 76 h 154"/>
                <a:gd name="T2" fmla="*/ 153 w 154"/>
                <a:gd name="T3" fmla="*/ 92 h 154"/>
                <a:gd name="T4" fmla="*/ 149 w 154"/>
                <a:gd name="T5" fmla="*/ 107 h 154"/>
                <a:gd name="T6" fmla="*/ 141 w 154"/>
                <a:gd name="T7" fmla="*/ 120 h 154"/>
                <a:gd name="T8" fmla="*/ 132 w 154"/>
                <a:gd name="T9" fmla="*/ 131 h 154"/>
                <a:gd name="T10" fmla="*/ 120 w 154"/>
                <a:gd name="T11" fmla="*/ 140 h 154"/>
                <a:gd name="T12" fmla="*/ 107 w 154"/>
                <a:gd name="T13" fmla="*/ 147 h 154"/>
                <a:gd name="T14" fmla="*/ 93 w 154"/>
                <a:gd name="T15" fmla="*/ 152 h 154"/>
                <a:gd name="T16" fmla="*/ 78 w 154"/>
                <a:gd name="T17" fmla="*/ 154 h 154"/>
                <a:gd name="T18" fmla="*/ 70 w 154"/>
                <a:gd name="T19" fmla="*/ 153 h 154"/>
                <a:gd name="T20" fmla="*/ 55 w 154"/>
                <a:gd name="T21" fmla="*/ 151 h 154"/>
                <a:gd name="T22" fmla="*/ 41 w 154"/>
                <a:gd name="T23" fmla="*/ 145 h 154"/>
                <a:gd name="T24" fmla="*/ 29 w 154"/>
                <a:gd name="T25" fmla="*/ 136 h 154"/>
                <a:gd name="T26" fmla="*/ 18 w 154"/>
                <a:gd name="T27" fmla="*/ 125 h 154"/>
                <a:gd name="T28" fmla="*/ 9 w 154"/>
                <a:gd name="T29" fmla="*/ 113 h 154"/>
                <a:gd name="T30" fmla="*/ 3 w 154"/>
                <a:gd name="T31" fmla="*/ 99 h 154"/>
                <a:gd name="T32" fmla="*/ 1 w 154"/>
                <a:gd name="T33" fmla="*/ 84 h 154"/>
                <a:gd name="T34" fmla="*/ 0 w 154"/>
                <a:gd name="T35" fmla="*/ 76 h 154"/>
                <a:gd name="T36" fmla="*/ 2 w 154"/>
                <a:gd name="T37" fmla="*/ 61 h 154"/>
                <a:gd name="T38" fmla="*/ 7 w 154"/>
                <a:gd name="T39" fmla="*/ 46 h 154"/>
                <a:gd name="T40" fmla="*/ 14 w 154"/>
                <a:gd name="T41" fmla="*/ 34 h 154"/>
                <a:gd name="T42" fmla="*/ 23 w 154"/>
                <a:gd name="T43" fmla="*/ 22 h 154"/>
                <a:gd name="T44" fmla="*/ 34 w 154"/>
                <a:gd name="T45" fmla="*/ 13 h 154"/>
                <a:gd name="T46" fmla="*/ 47 w 154"/>
                <a:gd name="T47" fmla="*/ 5 h 154"/>
                <a:gd name="T48" fmla="*/ 62 w 154"/>
                <a:gd name="T49" fmla="*/ 1 h 154"/>
                <a:gd name="T50" fmla="*/ 78 w 154"/>
                <a:gd name="T51" fmla="*/ 0 h 154"/>
                <a:gd name="T52" fmla="*/ 86 w 154"/>
                <a:gd name="T53" fmla="*/ 0 h 154"/>
                <a:gd name="T54" fmla="*/ 101 w 154"/>
                <a:gd name="T55" fmla="*/ 3 h 154"/>
                <a:gd name="T56" fmla="*/ 114 w 154"/>
                <a:gd name="T57" fmla="*/ 9 h 154"/>
                <a:gd name="T58" fmla="*/ 126 w 154"/>
                <a:gd name="T59" fmla="*/ 17 h 154"/>
                <a:gd name="T60" fmla="*/ 137 w 154"/>
                <a:gd name="T61" fmla="*/ 28 h 154"/>
                <a:gd name="T62" fmla="*/ 145 w 154"/>
                <a:gd name="T63" fmla="*/ 40 h 154"/>
                <a:gd name="T64" fmla="*/ 151 w 154"/>
                <a:gd name="T65" fmla="*/ 53 h 154"/>
                <a:gd name="T66" fmla="*/ 154 w 154"/>
                <a:gd name="T67" fmla="*/ 68 h 154"/>
                <a:gd name="T68" fmla="*/ 154 w 154"/>
                <a:gd name="T69" fmla="*/ 7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4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2"/>
                  </a:lnTo>
                  <a:lnTo>
                    <a:pt x="151" y="99"/>
                  </a:lnTo>
                  <a:lnTo>
                    <a:pt x="149" y="107"/>
                  </a:lnTo>
                  <a:lnTo>
                    <a:pt x="145" y="113"/>
                  </a:lnTo>
                  <a:lnTo>
                    <a:pt x="141" y="120"/>
                  </a:lnTo>
                  <a:lnTo>
                    <a:pt x="137" y="125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0" y="140"/>
                  </a:lnTo>
                  <a:lnTo>
                    <a:pt x="114" y="145"/>
                  </a:lnTo>
                  <a:lnTo>
                    <a:pt x="107" y="147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6" y="153"/>
                  </a:lnTo>
                  <a:lnTo>
                    <a:pt x="78" y="154"/>
                  </a:lnTo>
                  <a:lnTo>
                    <a:pt x="78" y="154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7"/>
                  </a:lnTo>
                  <a:lnTo>
                    <a:pt x="41" y="145"/>
                  </a:lnTo>
                  <a:lnTo>
                    <a:pt x="34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5"/>
                  </a:lnTo>
                  <a:lnTo>
                    <a:pt x="14" y="120"/>
                  </a:lnTo>
                  <a:lnTo>
                    <a:pt x="9" y="113"/>
                  </a:lnTo>
                  <a:lnTo>
                    <a:pt x="7" y="107"/>
                  </a:lnTo>
                  <a:lnTo>
                    <a:pt x="3" y="99"/>
                  </a:lnTo>
                  <a:lnTo>
                    <a:pt x="2" y="92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1"/>
                  </a:lnTo>
                  <a:lnTo>
                    <a:pt x="3" y="53"/>
                  </a:lnTo>
                  <a:lnTo>
                    <a:pt x="7" y="46"/>
                  </a:lnTo>
                  <a:lnTo>
                    <a:pt x="9" y="40"/>
                  </a:lnTo>
                  <a:lnTo>
                    <a:pt x="14" y="34"/>
                  </a:lnTo>
                  <a:lnTo>
                    <a:pt x="18" y="28"/>
                  </a:lnTo>
                  <a:lnTo>
                    <a:pt x="23" y="22"/>
                  </a:lnTo>
                  <a:lnTo>
                    <a:pt x="29" y="17"/>
                  </a:lnTo>
                  <a:lnTo>
                    <a:pt x="34" y="13"/>
                  </a:lnTo>
                  <a:lnTo>
                    <a:pt x="41" y="9"/>
                  </a:lnTo>
                  <a:lnTo>
                    <a:pt x="47" y="5"/>
                  </a:lnTo>
                  <a:lnTo>
                    <a:pt x="55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93" y="1"/>
                  </a:lnTo>
                  <a:lnTo>
                    <a:pt x="101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3"/>
                  </a:lnTo>
                  <a:lnTo>
                    <a:pt x="126" y="17"/>
                  </a:lnTo>
                  <a:lnTo>
                    <a:pt x="132" y="22"/>
                  </a:lnTo>
                  <a:lnTo>
                    <a:pt x="137" y="28"/>
                  </a:lnTo>
                  <a:lnTo>
                    <a:pt x="141" y="34"/>
                  </a:lnTo>
                  <a:lnTo>
                    <a:pt x="145" y="40"/>
                  </a:lnTo>
                  <a:lnTo>
                    <a:pt x="149" y="46"/>
                  </a:lnTo>
                  <a:lnTo>
                    <a:pt x="151" y="53"/>
                  </a:lnTo>
                  <a:lnTo>
                    <a:pt x="153" y="61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3103"/>
            <p:cNvSpPr>
              <a:spLocks/>
            </p:cNvSpPr>
            <p:nvPr/>
          </p:nvSpPr>
          <p:spPr bwMode="auto">
            <a:xfrm>
              <a:off x="3352800" y="5761038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0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9 h 155"/>
                <a:gd name="T14" fmla="*/ 93 w 154"/>
                <a:gd name="T15" fmla="*/ 152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6 h 155"/>
                <a:gd name="T26" fmla="*/ 18 w 154"/>
                <a:gd name="T27" fmla="*/ 126 h 155"/>
                <a:gd name="T28" fmla="*/ 9 w 154"/>
                <a:gd name="T29" fmla="*/ 115 h 155"/>
                <a:gd name="T30" fmla="*/ 3 w 154"/>
                <a:gd name="T31" fmla="*/ 101 h 155"/>
                <a:gd name="T32" fmla="*/ 1 w 154"/>
                <a:gd name="T33" fmla="*/ 85 h 155"/>
                <a:gd name="T34" fmla="*/ 0 w 154"/>
                <a:gd name="T35" fmla="*/ 78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7 h 155"/>
                <a:gd name="T48" fmla="*/ 62 w 154"/>
                <a:gd name="T49" fmla="*/ 3 h 155"/>
                <a:gd name="T50" fmla="*/ 78 w 154"/>
                <a:gd name="T51" fmla="*/ 0 h 155"/>
                <a:gd name="T52" fmla="*/ 85 w 154"/>
                <a:gd name="T53" fmla="*/ 1 h 155"/>
                <a:gd name="T54" fmla="*/ 101 w 154"/>
                <a:gd name="T55" fmla="*/ 4 h 155"/>
                <a:gd name="T56" fmla="*/ 114 w 154"/>
                <a:gd name="T57" fmla="*/ 9 h 155"/>
                <a:gd name="T58" fmla="*/ 126 w 154"/>
                <a:gd name="T59" fmla="*/ 19 h 155"/>
                <a:gd name="T60" fmla="*/ 137 w 154"/>
                <a:gd name="T61" fmla="*/ 29 h 155"/>
                <a:gd name="T62" fmla="*/ 145 w 154"/>
                <a:gd name="T63" fmla="*/ 41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9" y="108"/>
                  </a:lnTo>
                  <a:lnTo>
                    <a:pt x="145" y="115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6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1" y="151"/>
                  </a:lnTo>
                  <a:lnTo>
                    <a:pt x="93" y="152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2"/>
                  </a:lnTo>
                  <a:lnTo>
                    <a:pt x="55" y="151"/>
                  </a:lnTo>
                  <a:lnTo>
                    <a:pt x="47" y="149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6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9" y="115"/>
                  </a:lnTo>
                  <a:lnTo>
                    <a:pt x="7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7" y="47"/>
                  </a:lnTo>
                  <a:lnTo>
                    <a:pt x="9" y="41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9"/>
                  </a:lnTo>
                  <a:lnTo>
                    <a:pt x="34" y="14"/>
                  </a:lnTo>
                  <a:lnTo>
                    <a:pt x="41" y="9"/>
                  </a:lnTo>
                  <a:lnTo>
                    <a:pt x="47" y="7"/>
                  </a:lnTo>
                  <a:lnTo>
                    <a:pt x="55" y="4"/>
                  </a:lnTo>
                  <a:lnTo>
                    <a:pt x="62" y="3"/>
                  </a:lnTo>
                  <a:lnTo>
                    <a:pt x="70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1"/>
                  </a:lnTo>
                  <a:lnTo>
                    <a:pt x="93" y="3"/>
                  </a:lnTo>
                  <a:lnTo>
                    <a:pt x="101" y="4"/>
                  </a:lnTo>
                  <a:lnTo>
                    <a:pt x="107" y="7"/>
                  </a:lnTo>
                  <a:lnTo>
                    <a:pt x="114" y="9"/>
                  </a:lnTo>
                  <a:lnTo>
                    <a:pt x="120" y="14"/>
                  </a:lnTo>
                  <a:lnTo>
                    <a:pt x="126" y="19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1"/>
                  </a:lnTo>
                  <a:lnTo>
                    <a:pt x="149" y="47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3104"/>
            <p:cNvSpPr>
              <a:spLocks/>
            </p:cNvSpPr>
            <p:nvPr/>
          </p:nvSpPr>
          <p:spPr bwMode="auto">
            <a:xfrm>
              <a:off x="3352800" y="5826125"/>
              <a:ext cx="49213" cy="49213"/>
            </a:xfrm>
            <a:custGeom>
              <a:avLst/>
              <a:gdLst>
                <a:gd name="T0" fmla="*/ 154 w 154"/>
                <a:gd name="T1" fmla="*/ 77 h 155"/>
                <a:gd name="T2" fmla="*/ 153 w 154"/>
                <a:gd name="T3" fmla="*/ 93 h 155"/>
                <a:gd name="T4" fmla="*/ 149 w 154"/>
                <a:gd name="T5" fmla="*/ 108 h 155"/>
                <a:gd name="T6" fmla="*/ 141 w 154"/>
                <a:gd name="T7" fmla="*/ 121 h 155"/>
                <a:gd name="T8" fmla="*/ 132 w 154"/>
                <a:gd name="T9" fmla="*/ 132 h 155"/>
                <a:gd name="T10" fmla="*/ 120 w 154"/>
                <a:gd name="T11" fmla="*/ 141 h 155"/>
                <a:gd name="T12" fmla="*/ 107 w 154"/>
                <a:gd name="T13" fmla="*/ 148 h 155"/>
                <a:gd name="T14" fmla="*/ 93 w 154"/>
                <a:gd name="T15" fmla="*/ 153 h 155"/>
                <a:gd name="T16" fmla="*/ 78 w 154"/>
                <a:gd name="T17" fmla="*/ 155 h 155"/>
                <a:gd name="T18" fmla="*/ 70 w 154"/>
                <a:gd name="T19" fmla="*/ 154 h 155"/>
                <a:gd name="T20" fmla="*/ 55 w 154"/>
                <a:gd name="T21" fmla="*/ 151 h 155"/>
                <a:gd name="T22" fmla="*/ 41 w 154"/>
                <a:gd name="T23" fmla="*/ 146 h 155"/>
                <a:gd name="T24" fmla="*/ 29 w 154"/>
                <a:gd name="T25" fmla="*/ 137 h 155"/>
                <a:gd name="T26" fmla="*/ 18 w 154"/>
                <a:gd name="T27" fmla="*/ 126 h 155"/>
                <a:gd name="T28" fmla="*/ 9 w 154"/>
                <a:gd name="T29" fmla="*/ 114 h 155"/>
                <a:gd name="T30" fmla="*/ 3 w 154"/>
                <a:gd name="T31" fmla="*/ 100 h 155"/>
                <a:gd name="T32" fmla="*/ 1 w 154"/>
                <a:gd name="T33" fmla="*/ 85 h 155"/>
                <a:gd name="T34" fmla="*/ 0 w 154"/>
                <a:gd name="T35" fmla="*/ 77 h 155"/>
                <a:gd name="T36" fmla="*/ 2 w 154"/>
                <a:gd name="T37" fmla="*/ 62 h 155"/>
                <a:gd name="T38" fmla="*/ 7 w 154"/>
                <a:gd name="T39" fmla="*/ 47 h 155"/>
                <a:gd name="T40" fmla="*/ 14 w 154"/>
                <a:gd name="T41" fmla="*/ 35 h 155"/>
                <a:gd name="T42" fmla="*/ 23 w 154"/>
                <a:gd name="T43" fmla="*/ 23 h 155"/>
                <a:gd name="T44" fmla="*/ 34 w 154"/>
                <a:gd name="T45" fmla="*/ 14 h 155"/>
                <a:gd name="T46" fmla="*/ 47 w 154"/>
                <a:gd name="T47" fmla="*/ 6 h 155"/>
                <a:gd name="T48" fmla="*/ 62 w 154"/>
                <a:gd name="T49" fmla="*/ 2 h 155"/>
                <a:gd name="T50" fmla="*/ 78 w 154"/>
                <a:gd name="T51" fmla="*/ 0 h 155"/>
                <a:gd name="T52" fmla="*/ 85 w 154"/>
                <a:gd name="T53" fmla="*/ 0 h 155"/>
                <a:gd name="T54" fmla="*/ 101 w 154"/>
                <a:gd name="T55" fmla="*/ 4 h 155"/>
                <a:gd name="T56" fmla="*/ 114 w 154"/>
                <a:gd name="T57" fmla="*/ 10 h 155"/>
                <a:gd name="T58" fmla="*/ 126 w 154"/>
                <a:gd name="T59" fmla="*/ 18 h 155"/>
                <a:gd name="T60" fmla="*/ 137 w 154"/>
                <a:gd name="T61" fmla="*/ 29 h 155"/>
                <a:gd name="T62" fmla="*/ 145 w 154"/>
                <a:gd name="T63" fmla="*/ 40 h 155"/>
                <a:gd name="T64" fmla="*/ 151 w 154"/>
                <a:gd name="T65" fmla="*/ 54 h 155"/>
                <a:gd name="T66" fmla="*/ 154 w 154"/>
                <a:gd name="T67" fmla="*/ 69 h 155"/>
                <a:gd name="T68" fmla="*/ 154 w 154"/>
                <a:gd name="T69" fmla="*/ 7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7"/>
                  </a:moveTo>
                  <a:lnTo>
                    <a:pt x="154" y="77"/>
                  </a:lnTo>
                  <a:lnTo>
                    <a:pt x="154" y="85"/>
                  </a:lnTo>
                  <a:lnTo>
                    <a:pt x="153" y="93"/>
                  </a:lnTo>
                  <a:lnTo>
                    <a:pt x="151" y="100"/>
                  </a:lnTo>
                  <a:lnTo>
                    <a:pt x="149" y="108"/>
                  </a:lnTo>
                  <a:lnTo>
                    <a:pt x="145" y="114"/>
                  </a:lnTo>
                  <a:lnTo>
                    <a:pt x="141" y="121"/>
                  </a:lnTo>
                  <a:lnTo>
                    <a:pt x="137" y="126"/>
                  </a:lnTo>
                  <a:lnTo>
                    <a:pt x="132" y="132"/>
                  </a:lnTo>
                  <a:lnTo>
                    <a:pt x="126" y="137"/>
                  </a:lnTo>
                  <a:lnTo>
                    <a:pt x="120" y="141"/>
                  </a:lnTo>
                  <a:lnTo>
                    <a:pt x="114" y="146"/>
                  </a:lnTo>
                  <a:lnTo>
                    <a:pt x="107" y="148"/>
                  </a:lnTo>
                  <a:lnTo>
                    <a:pt x="101" y="151"/>
                  </a:lnTo>
                  <a:lnTo>
                    <a:pt x="93" y="153"/>
                  </a:lnTo>
                  <a:lnTo>
                    <a:pt x="85" y="154"/>
                  </a:lnTo>
                  <a:lnTo>
                    <a:pt x="78" y="155"/>
                  </a:lnTo>
                  <a:lnTo>
                    <a:pt x="78" y="155"/>
                  </a:lnTo>
                  <a:lnTo>
                    <a:pt x="70" y="154"/>
                  </a:lnTo>
                  <a:lnTo>
                    <a:pt x="62" y="153"/>
                  </a:lnTo>
                  <a:lnTo>
                    <a:pt x="55" y="151"/>
                  </a:lnTo>
                  <a:lnTo>
                    <a:pt x="47" y="148"/>
                  </a:lnTo>
                  <a:lnTo>
                    <a:pt x="41" y="146"/>
                  </a:lnTo>
                  <a:lnTo>
                    <a:pt x="34" y="141"/>
                  </a:lnTo>
                  <a:lnTo>
                    <a:pt x="29" y="137"/>
                  </a:lnTo>
                  <a:lnTo>
                    <a:pt x="23" y="132"/>
                  </a:lnTo>
                  <a:lnTo>
                    <a:pt x="18" y="126"/>
                  </a:lnTo>
                  <a:lnTo>
                    <a:pt x="14" y="121"/>
                  </a:lnTo>
                  <a:lnTo>
                    <a:pt x="9" y="114"/>
                  </a:lnTo>
                  <a:lnTo>
                    <a:pt x="7" y="108"/>
                  </a:lnTo>
                  <a:lnTo>
                    <a:pt x="3" y="100"/>
                  </a:lnTo>
                  <a:lnTo>
                    <a:pt x="2" y="93"/>
                  </a:lnTo>
                  <a:lnTo>
                    <a:pt x="1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" y="69"/>
                  </a:lnTo>
                  <a:lnTo>
                    <a:pt x="2" y="62"/>
                  </a:lnTo>
                  <a:lnTo>
                    <a:pt x="3" y="54"/>
                  </a:lnTo>
                  <a:lnTo>
                    <a:pt x="7" y="47"/>
                  </a:lnTo>
                  <a:lnTo>
                    <a:pt x="9" y="40"/>
                  </a:lnTo>
                  <a:lnTo>
                    <a:pt x="14" y="35"/>
                  </a:lnTo>
                  <a:lnTo>
                    <a:pt x="18" y="29"/>
                  </a:lnTo>
                  <a:lnTo>
                    <a:pt x="23" y="23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7" y="6"/>
                  </a:lnTo>
                  <a:lnTo>
                    <a:pt x="55" y="4"/>
                  </a:lnTo>
                  <a:lnTo>
                    <a:pt x="62" y="2"/>
                  </a:lnTo>
                  <a:lnTo>
                    <a:pt x="70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3" y="2"/>
                  </a:lnTo>
                  <a:lnTo>
                    <a:pt x="101" y="4"/>
                  </a:lnTo>
                  <a:lnTo>
                    <a:pt x="107" y="6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2" y="23"/>
                  </a:lnTo>
                  <a:lnTo>
                    <a:pt x="137" y="29"/>
                  </a:lnTo>
                  <a:lnTo>
                    <a:pt x="141" y="35"/>
                  </a:lnTo>
                  <a:lnTo>
                    <a:pt x="145" y="40"/>
                  </a:lnTo>
                  <a:lnTo>
                    <a:pt x="149" y="47"/>
                  </a:lnTo>
                  <a:lnTo>
                    <a:pt x="151" y="54"/>
                  </a:lnTo>
                  <a:lnTo>
                    <a:pt x="153" y="62"/>
                  </a:lnTo>
                  <a:lnTo>
                    <a:pt x="154" y="69"/>
                  </a:lnTo>
                  <a:lnTo>
                    <a:pt x="154" y="77"/>
                  </a:lnTo>
                  <a:lnTo>
                    <a:pt x="154" y="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105"/>
            <p:cNvSpPr>
              <a:spLocks/>
            </p:cNvSpPr>
            <p:nvPr/>
          </p:nvSpPr>
          <p:spPr bwMode="auto">
            <a:xfrm>
              <a:off x="3422650" y="5695950"/>
              <a:ext cx="49213" cy="49213"/>
            </a:xfrm>
            <a:custGeom>
              <a:avLst/>
              <a:gdLst>
                <a:gd name="T0" fmla="*/ 154 w 154"/>
                <a:gd name="T1" fmla="*/ 78 h 155"/>
                <a:gd name="T2" fmla="*/ 153 w 154"/>
                <a:gd name="T3" fmla="*/ 93 h 155"/>
                <a:gd name="T4" fmla="*/ 148 w 154"/>
                <a:gd name="T5" fmla="*/ 108 h 155"/>
                <a:gd name="T6" fmla="*/ 140 w 154"/>
                <a:gd name="T7" fmla="*/ 121 h 155"/>
                <a:gd name="T8" fmla="*/ 131 w 154"/>
                <a:gd name="T9" fmla="*/ 132 h 155"/>
                <a:gd name="T10" fmla="*/ 120 w 154"/>
                <a:gd name="T11" fmla="*/ 142 h 155"/>
                <a:gd name="T12" fmla="*/ 107 w 154"/>
                <a:gd name="T13" fmla="*/ 149 h 155"/>
                <a:gd name="T14" fmla="*/ 92 w 154"/>
                <a:gd name="T15" fmla="*/ 154 h 155"/>
                <a:gd name="T16" fmla="*/ 77 w 154"/>
                <a:gd name="T17" fmla="*/ 155 h 155"/>
                <a:gd name="T18" fmla="*/ 69 w 154"/>
                <a:gd name="T19" fmla="*/ 155 h 155"/>
                <a:gd name="T20" fmla="*/ 54 w 154"/>
                <a:gd name="T21" fmla="*/ 151 h 155"/>
                <a:gd name="T22" fmla="*/ 41 w 154"/>
                <a:gd name="T23" fmla="*/ 146 h 155"/>
                <a:gd name="T24" fmla="*/ 28 w 154"/>
                <a:gd name="T25" fmla="*/ 138 h 155"/>
                <a:gd name="T26" fmla="*/ 18 w 154"/>
                <a:gd name="T27" fmla="*/ 127 h 155"/>
                <a:gd name="T28" fmla="*/ 10 w 154"/>
                <a:gd name="T29" fmla="*/ 115 h 155"/>
                <a:gd name="T30" fmla="*/ 3 w 154"/>
                <a:gd name="T31" fmla="*/ 101 h 155"/>
                <a:gd name="T32" fmla="*/ 1 w 154"/>
                <a:gd name="T33" fmla="*/ 86 h 155"/>
                <a:gd name="T34" fmla="*/ 0 w 154"/>
                <a:gd name="T35" fmla="*/ 78 h 155"/>
                <a:gd name="T36" fmla="*/ 2 w 154"/>
                <a:gd name="T37" fmla="*/ 62 h 155"/>
                <a:gd name="T38" fmla="*/ 6 w 154"/>
                <a:gd name="T39" fmla="*/ 48 h 155"/>
                <a:gd name="T40" fmla="*/ 13 w 154"/>
                <a:gd name="T41" fmla="*/ 35 h 155"/>
                <a:gd name="T42" fmla="*/ 22 w 154"/>
                <a:gd name="T43" fmla="*/ 23 h 155"/>
                <a:gd name="T44" fmla="*/ 34 w 154"/>
                <a:gd name="T45" fmla="*/ 14 h 155"/>
                <a:gd name="T46" fmla="*/ 46 w 154"/>
                <a:gd name="T47" fmla="*/ 7 h 155"/>
                <a:gd name="T48" fmla="*/ 61 w 154"/>
                <a:gd name="T49" fmla="*/ 3 h 155"/>
                <a:gd name="T50" fmla="*/ 77 w 154"/>
                <a:gd name="T51" fmla="*/ 0 h 155"/>
                <a:gd name="T52" fmla="*/ 85 w 154"/>
                <a:gd name="T53" fmla="*/ 2 h 155"/>
                <a:gd name="T54" fmla="*/ 100 w 154"/>
                <a:gd name="T55" fmla="*/ 4 h 155"/>
                <a:gd name="T56" fmla="*/ 114 w 154"/>
                <a:gd name="T57" fmla="*/ 10 h 155"/>
                <a:gd name="T58" fmla="*/ 125 w 154"/>
                <a:gd name="T59" fmla="*/ 19 h 155"/>
                <a:gd name="T60" fmla="*/ 137 w 154"/>
                <a:gd name="T61" fmla="*/ 29 h 155"/>
                <a:gd name="T62" fmla="*/ 145 w 154"/>
                <a:gd name="T63" fmla="*/ 42 h 155"/>
                <a:gd name="T64" fmla="*/ 151 w 154"/>
                <a:gd name="T65" fmla="*/ 55 h 155"/>
                <a:gd name="T66" fmla="*/ 154 w 154"/>
                <a:gd name="T67" fmla="*/ 70 h 155"/>
                <a:gd name="T68" fmla="*/ 154 w 154"/>
                <a:gd name="T69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5">
                  <a:moveTo>
                    <a:pt x="154" y="78"/>
                  </a:moveTo>
                  <a:lnTo>
                    <a:pt x="154" y="78"/>
                  </a:lnTo>
                  <a:lnTo>
                    <a:pt x="154" y="86"/>
                  </a:lnTo>
                  <a:lnTo>
                    <a:pt x="153" y="93"/>
                  </a:lnTo>
                  <a:lnTo>
                    <a:pt x="151" y="101"/>
                  </a:lnTo>
                  <a:lnTo>
                    <a:pt x="148" y="108"/>
                  </a:lnTo>
                  <a:lnTo>
                    <a:pt x="145" y="115"/>
                  </a:lnTo>
                  <a:lnTo>
                    <a:pt x="140" y="121"/>
                  </a:lnTo>
                  <a:lnTo>
                    <a:pt x="137" y="127"/>
                  </a:lnTo>
                  <a:lnTo>
                    <a:pt x="131" y="132"/>
                  </a:lnTo>
                  <a:lnTo>
                    <a:pt x="125" y="138"/>
                  </a:lnTo>
                  <a:lnTo>
                    <a:pt x="120" y="142"/>
                  </a:lnTo>
                  <a:lnTo>
                    <a:pt x="114" y="146"/>
                  </a:lnTo>
                  <a:lnTo>
                    <a:pt x="107" y="149"/>
                  </a:lnTo>
                  <a:lnTo>
                    <a:pt x="100" y="151"/>
                  </a:lnTo>
                  <a:lnTo>
                    <a:pt x="92" y="154"/>
                  </a:lnTo>
                  <a:lnTo>
                    <a:pt x="85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9" y="155"/>
                  </a:lnTo>
                  <a:lnTo>
                    <a:pt x="61" y="154"/>
                  </a:lnTo>
                  <a:lnTo>
                    <a:pt x="54" y="151"/>
                  </a:lnTo>
                  <a:lnTo>
                    <a:pt x="46" y="149"/>
                  </a:lnTo>
                  <a:lnTo>
                    <a:pt x="41" y="146"/>
                  </a:lnTo>
                  <a:lnTo>
                    <a:pt x="34" y="142"/>
                  </a:lnTo>
                  <a:lnTo>
                    <a:pt x="28" y="138"/>
                  </a:lnTo>
                  <a:lnTo>
                    <a:pt x="22" y="132"/>
                  </a:lnTo>
                  <a:lnTo>
                    <a:pt x="18" y="127"/>
                  </a:lnTo>
                  <a:lnTo>
                    <a:pt x="13" y="121"/>
                  </a:lnTo>
                  <a:lnTo>
                    <a:pt x="10" y="115"/>
                  </a:lnTo>
                  <a:lnTo>
                    <a:pt x="6" y="108"/>
                  </a:lnTo>
                  <a:lnTo>
                    <a:pt x="3" y="101"/>
                  </a:lnTo>
                  <a:lnTo>
                    <a:pt x="2" y="93"/>
                  </a:lnTo>
                  <a:lnTo>
                    <a:pt x="1" y="8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70"/>
                  </a:lnTo>
                  <a:lnTo>
                    <a:pt x="2" y="62"/>
                  </a:lnTo>
                  <a:lnTo>
                    <a:pt x="3" y="55"/>
                  </a:lnTo>
                  <a:lnTo>
                    <a:pt x="6" y="48"/>
                  </a:lnTo>
                  <a:lnTo>
                    <a:pt x="10" y="42"/>
                  </a:lnTo>
                  <a:lnTo>
                    <a:pt x="13" y="35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8" y="19"/>
                  </a:lnTo>
                  <a:lnTo>
                    <a:pt x="34" y="14"/>
                  </a:lnTo>
                  <a:lnTo>
                    <a:pt x="41" y="10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61" y="3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2"/>
                  </a:lnTo>
                  <a:lnTo>
                    <a:pt x="92" y="3"/>
                  </a:lnTo>
                  <a:lnTo>
                    <a:pt x="100" y="4"/>
                  </a:lnTo>
                  <a:lnTo>
                    <a:pt x="107" y="7"/>
                  </a:lnTo>
                  <a:lnTo>
                    <a:pt x="114" y="10"/>
                  </a:lnTo>
                  <a:lnTo>
                    <a:pt x="120" y="14"/>
                  </a:lnTo>
                  <a:lnTo>
                    <a:pt x="125" y="19"/>
                  </a:lnTo>
                  <a:lnTo>
                    <a:pt x="131" y="23"/>
                  </a:lnTo>
                  <a:lnTo>
                    <a:pt x="137" y="29"/>
                  </a:lnTo>
                  <a:lnTo>
                    <a:pt x="140" y="35"/>
                  </a:lnTo>
                  <a:lnTo>
                    <a:pt x="145" y="42"/>
                  </a:lnTo>
                  <a:lnTo>
                    <a:pt x="148" y="48"/>
                  </a:lnTo>
                  <a:lnTo>
                    <a:pt x="151" y="55"/>
                  </a:lnTo>
                  <a:lnTo>
                    <a:pt x="153" y="62"/>
                  </a:lnTo>
                  <a:lnTo>
                    <a:pt x="154" y="70"/>
                  </a:lnTo>
                  <a:lnTo>
                    <a:pt x="154" y="78"/>
                  </a:lnTo>
                  <a:lnTo>
                    <a:pt x="154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106"/>
            <p:cNvSpPr>
              <a:spLocks/>
            </p:cNvSpPr>
            <p:nvPr/>
          </p:nvSpPr>
          <p:spPr bwMode="auto">
            <a:xfrm>
              <a:off x="3422650" y="5907088"/>
              <a:ext cx="49213" cy="49213"/>
            </a:xfrm>
            <a:custGeom>
              <a:avLst/>
              <a:gdLst>
                <a:gd name="T0" fmla="*/ 154 w 154"/>
                <a:gd name="T1" fmla="*/ 76 h 153"/>
                <a:gd name="T2" fmla="*/ 153 w 154"/>
                <a:gd name="T3" fmla="*/ 91 h 153"/>
                <a:gd name="T4" fmla="*/ 148 w 154"/>
                <a:gd name="T5" fmla="*/ 106 h 153"/>
                <a:gd name="T6" fmla="*/ 140 w 154"/>
                <a:gd name="T7" fmla="*/ 120 h 153"/>
                <a:gd name="T8" fmla="*/ 131 w 154"/>
                <a:gd name="T9" fmla="*/ 131 h 153"/>
                <a:gd name="T10" fmla="*/ 120 w 154"/>
                <a:gd name="T11" fmla="*/ 140 h 153"/>
                <a:gd name="T12" fmla="*/ 107 w 154"/>
                <a:gd name="T13" fmla="*/ 147 h 153"/>
                <a:gd name="T14" fmla="*/ 92 w 154"/>
                <a:gd name="T15" fmla="*/ 152 h 153"/>
                <a:gd name="T16" fmla="*/ 77 w 154"/>
                <a:gd name="T17" fmla="*/ 153 h 153"/>
                <a:gd name="T18" fmla="*/ 69 w 154"/>
                <a:gd name="T19" fmla="*/ 153 h 153"/>
                <a:gd name="T20" fmla="*/ 54 w 154"/>
                <a:gd name="T21" fmla="*/ 150 h 153"/>
                <a:gd name="T22" fmla="*/ 41 w 154"/>
                <a:gd name="T23" fmla="*/ 144 h 153"/>
                <a:gd name="T24" fmla="*/ 28 w 154"/>
                <a:gd name="T25" fmla="*/ 136 h 153"/>
                <a:gd name="T26" fmla="*/ 18 w 154"/>
                <a:gd name="T27" fmla="*/ 126 h 153"/>
                <a:gd name="T28" fmla="*/ 10 w 154"/>
                <a:gd name="T29" fmla="*/ 113 h 153"/>
                <a:gd name="T30" fmla="*/ 3 w 154"/>
                <a:gd name="T31" fmla="*/ 99 h 153"/>
                <a:gd name="T32" fmla="*/ 1 w 154"/>
                <a:gd name="T33" fmla="*/ 84 h 153"/>
                <a:gd name="T34" fmla="*/ 0 w 154"/>
                <a:gd name="T35" fmla="*/ 76 h 153"/>
                <a:gd name="T36" fmla="*/ 2 w 154"/>
                <a:gd name="T37" fmla="*/ 60 h 153"/>
                <a:gd name="T38" fmla="*/ 6 w 154"/>
                <a:gd name="T39" fmla="*/ 47 h 153"/>
                <a:gd name="T40" fmla="*/ 13 w 154"/>
                <a:gd name="T41" fmla="*/ 33 h 153"/>
                <a:gd name="T42" fmla="*/ 22 w 154"/>
                <a:gd name="T43" fmla="*/ 21 h 153"/>
                <a:gd name="T44" fmla="*/ 34 w 154"/>
                <a:gd name="T45" fmla="*/ 12 h 153"/>
                <a:gd name="T46" fmla="*/ 46 w 154"/>
                <a:gd name="T47" fmla="*/ 5 h 153"/>
                <a:gd name="T48" fmla="*/ 61 w 154"/>
                <a:gd name="T49" fmla="*/ 1 h 153"/>
                <a:gd name="T50" fmla="*/ 77 w 154"/>
                <a:gd name="T51" fmla="*/ 0 h 153"/>
                <a:gd name="T52" fmla="*/ 85 w 154"/>
                <a:gd name="T53" fmla="*/ 0 h 153"/>
                <a:gd name="T54" fmla="*/ 100 w 154"/>
                <a:gd name="T55" fmla="*/ 3 h 153"/>
                <a:gd name="T56" fmla="*/ 114 w 154"/>
                <a:gd name="T57" fmla="*/ 9 h 153"/>
                <a:gd name="T58" fmla="*/ 125 w 154"/>
                <a:gd name="T59" fmla="*/ 17 h 153"/>
                <a:gd name="T60" fmla="*/ 137 w 154"/>
                <a:gd name="T61" fmla="*/ 27 h 153"/>
                <a:gd name="T62" fmla="*/ 145 w 154"/>
                <a:gd name="T63" fmla="*/ 40 h 153"/>
                <a:gd name="T64" fmla="*/ 151 w 154"/>
                <a:gd name="T65" fmla="*/ 53 h 153"/>
                <a:gd name="T66" fmla="*/ 154 w 154"/>
                <a:gd name="T67" fmla="*/ 68 h 153"/>
                <a:gd name="T68" fmla="*/ 154 w 154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153">
                  <a:moveTo>
                    <a:pt x="154" y="76"/>
                  </a:moveTo>
                  <a:lnTo>
                    <a:pt x="154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5" y="113"/>
                  </a:lnTo>
                  <a:lnTo>
                    <a:pt x="140" y="120"/>
                  </a:lnTo>
                  <a:lnTo>
                    <a:pt x="137" y="126"/>
                  </a:lnTo>
                  <a:lnTo>
                    <a:pt x="131" y="131"/>
                  </a:lnTo>
                  <a:lnTo>
                    <a:pt x="125" y="136"/>
                  </a:lnTo>
                  <a:lnTo>
                    <a:pt x="120" y="140"/>
                  </a:lnTo>
                  <a:lnTo>
                    <a:pt x="114" y="144"/>
                  </a:lnTo>
                  <a:lnTo>
                    <a:pt x="107" y="147"/>
                  </a:lnTo>
                  <a:lnTo>
                    <a:pt x="100" y="150"/>
                  </a:lnTo>
                  <a:lnTo>
                    <a:pt x="92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69" y="153"/>
                  </a:lnTo>
                  <a:lnTo>
                    <a:pt x="61" y="152"/>
                  </a:lnTo>
                  <a:lnTo>
                    <a:pt x="54" y="150"/>
                  </a:lnTo>
                  <a:lnTo>
                    <a:pt x="46" y="147"/>
                  </a:lnTo>
                  <a:lnTo>
                    <a:pt x="41" y="144"/>
                  </a:lnTo>
                  <a:lnTo>
                    <a:pt x="34" y="140"/>
                  </a:lnTo>
                  <a:lnTo>
                    <a:pt x="28" y="136"/>
                  </a:lnTo>
                  <a:lnTo>
                    <a:pt x="22" y="131"/>
                  </a:lnTo>
                  <a:lnTo>
                    <a:pt x="18" y="126"/>
                  </a:lnTo>
                  <a:lnTo>
                    <a:pt x="13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3" y="99"/>
                  </a:lnTo>
                  <a:lnTo>
                    <a:pt x="2" y="91"/>
                  </a:lnTo>
                  <a:lnTo>
                    <a:pt x="1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1" y="68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3" y="33"/>
                  </a:lnTo>
                  <a:lnTo>
                    <a:pt x="18" y="27"/>
                  </a:lnTo>
                  <a:lnTo>
                    <a:pt x="22" y="21"/>
                  </a:lnTo>
                  <a:lnTo>
                    <a:pt x="28" y="17"/>
                  </a:lnTo>
                  <a:lnTo>
                    <a:pt x="34" y="12"/>
                  </a:lnTo>
                  <a:lnTo>
                    <a:pt x="41" y="9"/>
                  </a:lnTo>
                  <a:lnTo>
                    <a:pt x="46" y="5"/>
                  </a:lnTo>
                  <a:lnTo>
                    <a:pt x="54" y="3"/>
                  </a:lnTo>
                  <a:lnTo>
                    <a:pt x="61" y="1"/>
                  </a:lnTo>
                  <a:lnTo>
                    <a:pt x="6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2" y="1"/>
                  </a:lnTo>
                  <a:lnTo>
                    <a:pt x="100" y="3"/>
                  </a:lnTo>
                  <a:lnTo>
                    <a:pt x="107" y="5"/>
                  </a:lnTo>
                  <a:lnTo>
                    <a:pt x="114" y="9"/>
                  </a:lnTo>
                  <a:lnTo>
                    <a:pt x="120" y="12"/>
                  </a:lnTo>
                  <a:lnTo>
                    <a:pt x="125" y="17"/>
                  </a:lnTo>
                  <a:lnTo>
                    <a:pt x="131" y="21"/>
                  </a:lnTo>
                  <a:lnTo>
                    <a:pt x="137" y="27"/>
                  </a:lnTo>
                  <a:lnTo>
                    <a:pt x="140" y="33"/>
                  </a:lnTo>
                  <a:lnTo>
                    <a:pt x="145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4" y="76"/>
                  </a:lnTo>
                  <a:lnTo>
                    <a:pt x="154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107"/>
            <p:cNvSpPr>
              <a:spLocks/>
            </p:cNvSpPr>
            <p:nvPr/>
          </p:nvSpPr>
          <p:spPr bwMode="auto">
            <a:xfrm>
              <a:off x="3492500" y="5907088"/>
              <a:ext cx="49213" cy="49213"/>
            </a:xfrm>
            <a:custGeom>
              <a:avLst/>
              <a:gdLst>
                <a:gd name="T0" fmla="*/ 155 w 155"/>
                <a:gd name="T1" fmla="*/ 76 h 153"/>
                <a:gd name="T2" fmla="*/ 153 w 155"/>
                <a:gd name="T3" fmla="*/ 91 h 153"/>
                <a:gd name="T4" fmla="*/ 148 w 155"/>
                <a:gd name="T5" fmla="*/ 106 h 153"/>
                <a:gd name="T6" fmla="*/ 141 w 155"/>
                <a:gd name="T7" fmla="*/ 120 h 153"/>
                <a:gd name="T8" fmla="*/ 132 w 155"/>
                <a:gd name="T9" fmla="*/ 131 h 153"/>
                <a:gd name="T10" fmla="*/ 121 w 155"/>
                <a:gd name="T11" fmla="*/ 140 h 153"/>
                <a:gd name="T12" fmla="*/ 108 w 155"/>
                <a:gd name="T13" fmla="*/ 147 h 153"/>
                <a:gd name="T14" fmla="*/ 93 w 155"/>
                <a:gd name="T15" fmla="*/ 152 h 153"/>
                <a:gd name="T16" fmla="*/ 77 w 155"/>
                <a:gd name="T17" fmla="*/ 153 h 153"/>
                <a:gd name="T18" fmla="*/ 70 w 155"/>
                <a:gd name="T19" fmla="*/ 153 h 153"/>
                <a:gd name="T20" fmla="*/ 54 w 155"/>
                <a:gd name="T21" fmla="*/ 150 h 153"/>
                <a:gd name="T22" fmla="*/ 40 w 155"/>
                <a:gd name="T23" fmla="*/ 144 h 153"/>
                <a:gd name="T24" fmla="*/ 29 w 155"/>
                <a:gd name="T25" fmla="*/ 136 h 153"/>
                <a:gd name="T26" fmla="*/ 18 w 155"/>
                <a:gd name="T27" fmla="*/ 126 h 153"/>
                <a:gd name="T28" fmla="*/ 10 w 155"/>
                <a:gd name="T29" fmla="*/ 113 h 153"/>
                <a:gd name="T30" fmla="*/ 4 w 155"/>
                <a:gd name="T31" fmla="*/ 99 h 153"/>
                <a:gd name="T32" fmla="*/ 0 w 155"/>
                <a:gd name="T33" fmla="*/ 84 h 153"/>
                <a:gd name="T34" fmla="*/ 0 w 155"/>
                <a:gd name="T35" fmla="*/ 76 h 153"/>
                <a:gd name="T36" fmla="*/ 2 w 155"/>
                <a:gd name="T37" fmla="*/ 60 h 153"/>
                <a:gd name="T38" fmla="*/ 6 w 155"/>
                <a:gd name="T39" fmla="*/ 47 h 153"/>
                <a:gd name="T40" fmla="*/ 14 w 155"/>
                <a:gd name="T41" fmla="*/ 33 h 153"/>
                <a:gd name="T42" fmla="*/ 23 w 155"/>
                <a:gd name="T43" fmla="*/ 21 h 153"/>
                <a:gd name="T44" fmla="*/ 35 w 155"/>
                <a:gd name="T45" fmla="*/ 12 h 153"/>
                <a:gd name="T46" fmla="*/ 47 w 155"/>
                <a:gd name="T47" fmla="*/ 5 h 153"/>
                <a:gd name="T48" fmla="*/ 62 w 155"/>
                <a:gd name="T49" fmla="*/ 1 h 153"/>
                <a:gd name="T50" fmla="*/ 77 w 155"/>
                <a:gd name="T51" fmla="*/ 0 h 153"/>
                <a:gd name="T52" fmla="*/ 85 w 155"/>
                <a:gd name="T53" fmla="*/ 0 h 153"/>
                <a:gd name="T54" fmla="*/ 100 w 155"/>
                <a:gd name="T55" fmla="*/ 3 h 153"/>
                <a:gd name="T56" fmla="*/ 115 w 155"/>
                <a:gd name="T57" fmla="*/ 9 h 153"/>
                <a:gd name="T58" fmla="*/ 126 w 155"/>
                <a:gd name="T59" fmla="*/ 17 h 153"/>
                <a:gd name="T60" fmla="*/ 137 w 155"/>
                <a:gd name="T61" fmla="*/ 27 h 153"/>
                <a:gd name="T62" fmla="*/ 146 w 155"/>
                <a:gd name="T63" fmla="*/ 40 h 153"/>
                <a:gd name="T64" fmla="*/ 151 w 155"/>
                <a:gd name="T65" fmla="*/ 53 h 153"/>
                <a:gd name="T66" fmla="*/ 154 w 155"/>
                <a:gd name="T67" fmla="*/ 68 h 153"/>
                <a:gd name="T68" fmla="*/ 155 w 155"/>
                <a:gd name="T69" fmla="*/ 7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" h="153">
                  <a:moveTo>
                    <a:pt x="155" y="76"/>
                  </a:moveTo>
                  <a:lnTo>
                    <a:pt x="155" y="76"/>
                  </a:lnTo>
                  <a:lnTo>
                    <a:pt x="154" y="84"/>
                  </a:lnTo>
                  <a:lnTo>
                    <a:pt x="153" y="91"/>
                  </a:lnTo>
                  <a:lnTo>
                    <a:pt x="151" y="99"/>
                  </a:lnTo>
                  <a:lnTo>
                    <a:pt x="148" y="106"/>
                  </a:lnTo>
                  <a:lnTo>
                    <a:pt x="146" y="113"/>
                  </a:lnTo>
                  <a:lnTo>
                    <a:pt x="141" y="120"/>
                  </a:lnTo>
                  <a:lnTo>
                    <a:pt x="137" y="126"/>
                  </a:lnTo>
                  <a:lnTo>
                    <a:pt x="132" y="131"/>
                  </a:lnTo>
                  <a:lnTo>
                    <a:pt x="126" y="136"/>
                  </a:lnTo>
                  <a:lnTo>
                    <a:pt x="121" y="140"/>
                  </a:lnTo>
                  <a:lnTo>
                    <a:pt x="115" y="144"/>
                  </a:lnTo>
                  <a:lnTo>
                    <a:pt x="108" y="147"/>
                  </a:lnTo>
                  <a:lnTo>
                    <a:pt x="100" y="150"/>
                  </a:lnTo>
                  <a:lnTo>
                    <a:pt x="93" y="152"/>
                  </a:lnTo>
                  <a:lnTo>
                    <a:pt x="85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0" y="153"/>
                  </a:lnTo>
                  <a:lnTo>
                    <a:pt x="62" y="152"/>
                  </a:lnTo>
                  <a:lnTo>
                    <a:pt x="54" y="150"/>
                  </a:lnTo>
                  <a:lnTo>
                    <a:pt x="47" y="147"/>
                  </a:lnTo>
                  <a:lnTo>
                    <a:pt x="40" y="144"/>
                  </a:lnTo>
                  <a:lnTo>
                    <a:pt x="35" y="140"/>
                  </a:lnTo>
                  <a:lnTo>
                    <a:pt x="29" y="136"/>
                  </a:lnTo>
                  <a:lnTo>
                    <a:pt x="23" y="131"/>
                  </a:lnTo>
                  <a:lnTo>
                    <a:pt x="18" y="126"/>
                  </a:lnTo>
                  <a:lnTo>
                    <a:pt x="14" y="120"/>
                  </a:lnTo>
                  <a:lnTo>
                    <a:pt x="10" y="113"/>
                  </a:lnTo>
                  <a:lnTo>
                    <a:pt x="6" y="106"/>
                  </a:lnTo>
                  <a:lnTo>
                    <a:pt x="4" y="99"/>
                  </a:lnTo>
                  <a:lnTo>
                    <a:pt x="2" y="91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3"/>
                  </a:lnTo>
                  <a:lnTo>
                    <a:pt x="6" y="47"/>
                  </a:lnTo>
                  <a:lnTo>
                    <a:pt x="10" y="40"/>
                  </a:lnTo>
                  <a:lnTo>
                    <a:pt x="14" y="33"/>
                  </a:lnTo>
                  <a:lnTo>
                    <a:pt x="18" y="27"/>
                  </a:lnTo>
                  <a:lnTo>
                    <a:pt x="23" y="21"/>
                  </a:lnTo>
                  <a:lnTo>
                    <a:pt x="29" y="17"/>
                  </a:lnTo>
                  <a:lnTo>
                    <a:pt x="35" y="12"/>
                  </a:lnTo>
                  <a:lnTo>
                    <a:pt x="40" y="9"/>
                  </a:lnTo>
                  <a:lnTo>
                    <a:pt x="47" y="5"/>
                  </a:lnTo>
                  <a:lnTo>
                    <a:pt x="54" y="3"/>
                  </a:lnTo>
                  <a:lnTo>
                    <a:pt x="62" y="1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93" y="1"/>
                  </a:lnTo>
                  <a:lnTo>
                    <a:pt x="100" y="3"/>
                  </a:lnTo>
                  <a:lnTo>
                    <a:pt x="108" y="5"/>
                  </a:lnTo>
                  <a:lnTo>
                    <a:pt x="115" y="9"/>
                  </a:lnTo>
                  <a:lnTo>
                    <a:pt x="121" y="12"/>
                  </a:lnTo>
                  <a:lnTo>
                    <a:pt x="126" y="17"/>
                  </a:lnTo>
                  <a:lnTo>
                    <a:pt x="132" y="21"/>
                  </a:lnTo>
                  <a:lnTo>
                    <a:pt x="137" y="27"/>
                  </a:lnTo>
                  <a:lnTo>
                    <a:pt x="141" y="33"/>
                  </a:lnTo>
                  <a:lnTo>
                    <a:pt x="146" y="40"/>
                  </a:lnTo>
                  <a:lnTo>
                    <a:pt x="148" y="47"/>
                  </a:lnTo>
                  <a:lnTo>
                    <a:pt x="151" y="53"/>
                  </a:lnTo>
                  <a:lnTo>
                    <a:pt x="153" y="60"/>
                  </a:lnTo>
                  <a:lnTo>
                    <a:pt x="154" y="68"/>
                  </a:lnTo>
                  <a:lnTo>
                    <a:pt x="155" y="76"/>
                  </a:lnTo>
                  <a:lnTo>
                    <a:pt x="155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113" name="TextBox 3112"/>
          <p:cNvSpPr txBox="1"/>
          <p:nvPr/>
        </p:nvSpPr>
        <p:spPr>
          <a:xfrm>
            <a:off x="838200" y="791738"/>
            <a:ext cx="10515600" cy="5909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lnSpc>
                <a:spcPct val="90000"/>
              </a:lnSpc>
              <a:spcBef>
                <a:spcPct val="0"/>
              </a:spcBef>
              <a:buNone/>
              <a:defRPr lang="en-US" sz="3600" b="1">
                <a:latin typeface="Helvetica" panose="020B0500000000000000" pitchFamily="34" charset="0"/>
                <a:ea typeface="+mj-ea"/>
                <a:cs typeface="+mj-cs"/>
              </a:defRPr>
            </a:lvl1pPr>
          </a:lstStyle>
          <a:p>
            <a:r>
              <a:rPr lang="en-US" sz="2000" spc="150" dirty="0" smtClean="0">
                <a:solidFill>
                  <a:schemeClr val="bg1">
                    <a:lumMod val="65000"/>
                  </a:schemeClr>
                </a:solidFill>
              </a:rPr>
              <a:t>Editable map</a:t>
            </a:r>
            <a:endParaRPr lang="en-US" sz="2000" spc="150" dirty="0">
              <a:solidFill>
                <a:schemeClr val="bg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95194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2999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emplate Presentation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plate PresentationGo Dark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TEMPLATE-PGO(16_9)</Template>
  <TotalTime>7319</TotalTime>
  <Words>41</Words>
  <PresentationFormat>Widescreen</PresentationFormat>
  <Paragraphs>10</Paragraphs>
  <Slides>3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</vt:i4>
      </vt:variant>
    </vt:vector>
  </HeadingPairs>
  <TitlesOfParts>
    <vt:vector size="11" baseType="lpstr">
      <vt:lpstr>Arial</vt:lpstr>
      <vt:lpstr>Calibri</vt:lpstr>
      <vt:lpstr>Calibri Light</vt:lpstr>
      <vt:lpstr>Helvetica</vt:lpstr>
      <vt:lpstr>Open Sans</vt:lpstr>
      <vt:lpstr>Template PresentationGo</vt:lpstr>
      <vt:lpstr>Template PresentationGo Dark</vt:lpstr>
      <vt:lpstr>Custom Design</vt:lpstr>
      <vt:lpstr>Dotted World Map for PowerPoint</vt:lpstr>
      <vt:lpstr>Dotted World Map for PowerPoint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Dotted World Map for PowerPoint</dc:title>
  <dc:creator>PresentationGo.com</dc:creator>
  <dc:description>© Copyright PresentationGo.com</dc:description>
  <dcterms:created xsi:type="dcterms:W3CDTF">2014-11-26T05:14:11Z</dcterms:created>
  <dcterms:modified xsi:type="dcterms:W3CDTF">2016-03-22T01:44:34Z</dcterms:modified>
</cp:coreProperties>
</file>