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5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174" y="1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AEE06-025D-A3C9-7039-182827CB2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98A3BA-E880-2BEC-0544-F62F74142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A640FD-EFEE-545B-4BB9-FA932B231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D0D23-0FCA-7617-29D2-B63FDBED58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14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fortawesome.github.io/Font-Awesom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9AC0A-52B3-7662-646D-1ADBEA257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BBC8C-3919-533E-C2AE-C0BD2ED7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3-Circle Venn Diagram 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1BA265-CE73-A6C0-70B4-47B6899A4F07}"/>
              </a:ext>
            </a:extLst>
          </p:cNvPr>
          <p:cNvGrpSpPr/>
          <p:nvPr/>
        </p:nvGrpSpPr>
        <p:grpSpPr>
          <a:xfrm>
            <a:off x="3725142" y="1280986"/>
            <a:ext cx="4741715" cy="4436206"/>
            <a:chOff x="3725143" y="1210897"/>
            <a:chExt cx="4741715" cy="4436206"/>
          </a:xfrm>
        </p:grpSpPr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A0BCF3F1-0749-75FC-7953-D666A7ECCA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86823" y="2667389"/>
              <a:ext cx="1414423" cy="1355190"/>
            </a:xfrm>
            <a:custGeom>
              <a:avLst/>
              <a:gdLst>
                <a:gd name="connsiteX0" fmla="*/ 449256 w 1011557"/>
                <a:gd name="connsiteY0" fmla="*/ 0 h 969195"/>
                <a:gd name="connsiteX1" fmla="*/ 957139 w 1011557"/>
                <a:gd name="connsiteY1" fmla="*/ 128601 h 969195"/>
                <a:gd name="connsiteX2" fmla="*/ 1011557 w 1011557"/>
                <a:gd name="connsiteY2" fmla="*/ 161661 h 969195"/>
                <a:gd name="connsiteX3" fmla="*/ 982337 w 1011557"/>
                <a:gd name="connsiteY3" fmla="*/ 183511 h 969195"/>
                <a:gd name="connsiteX4" fmla="*/ 572292 w 1011557"/>
                <a:gd name="connsiteY4" fmla="*/ 948640 h 969195"/>
                <a:gd name="connsiteX5" fmla="*/ 571254 w 1011557"/>
                <a:gd name="connsiteY5" fmla="*/ 969195 h 969195"/>
                <a:gd name="connsiteX6" fmla="*/ 553759 w 1011557"/>
                <a:gd name="connsiteY6" fmla="*/ 960767 h 969195"/>
                <a:gd name="connsiteX7" fmla="*/ 1638 w 1011557"/>
                <a:gd name="connsiteY7" fmla="*/ 132805 h 969195"/>
                <a:gd name="connsiteX8" fmla="*/ 0 w 1011557"/>
                <a:gd name="connsiteY8" fmla="*/ 100359 h 969195"/>
                <a:gd name="connsiteX9" fmla="*/ 34513 w 1011557"/>
                <a:gd name="connsiteY9" fmla="*/ 83733 h 969195"/>
                <a:gd name="connsiteX10" fmla="*/ 449256 w 1011557"/>
                <a:gd name="connsiteY10" fmla="*/ 0 h 96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1557" h="969195">
                  <a:moveTo>
                    <a:pt x="449256" y="0"/>
                  </a:moveTo>
                  <a:cubicBezTo>
                    <a:pt x="633151" y="0"/>
                    <a:pt x="806164" y="46586"/>
                    <a:pt x="957139" y="128601"/>
                  </a:cubicBezTo>
                  <a:lnTo>
                    <a:pt x="1011557" y="161661"/>
                  </a:lnTo>
                  <a:lnTo>
                    <a:pt x="982337" y="183511"/>
                  </a:lnTo>
                  <a:cubicBezTo>
                    <a:pt x="756534" y="369860"/>
                    <a:pt x="603510" y="641246"/>
                    <a:pt x="572292" y="948640"/>
                  </a:cubicBezTo>
                  <a:lnTo>
                    <a:pt x="571254" y="969195"/>
                  </a:lnTo>
                  <a:lnTo>
                    <a:pt x="553759" y="960767"/>
                  </a:lnTo>
                  <a:cubicBezTo>
                    <a:pt x="251810" y="796738"/>
                    <a:pt x="38015" y="490996"/>
                    <a:pt x="1638" y="132805"/>
                  </a:cubicBezTo>
                  <a:lnTo>
                    <a:pt x="0" y="100359"/>
                  </a:lnTo>
                  <a:lnTo>
                    <a:pt x="34513" y="83733"/>
                  </a:lnTo>
                  <a:cubicBezTo>
                    <a:pt x="161989" y="29815"/>
                    <a:pt x="302141" y="0"/>
                    <a:pt x="449256" y="0"/>
                  </a:cubicBezTo>
                  <a:close/>
                </a:path>
              </a:pathLst>
            </a:custGeom>
            <a:solidFill>
              <a:srgbClr val="2998C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A7AF0BF3-170E-71C7-D873-1918B3C464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90756" y="2667387"/>
              <a:ext cx="1366151" cy="1329030"/>
            </a:xfrm>
            <a:custGeom>
              <a:avLst/>
              <a:gdLst>
                <a:gd name="connsiteX0" fmla="*/ 562301 w 977034"/>
                <a:gd name="connsiteY0" fmla="*/ 0 h 950486"/>
                <a:gd name="connsiteX1" fmla="*/ 879150 w 977034"/>
                <a:gd name="connsiteY1" fmla="*/ 47903 h 950486"/>
                <a:gd name="connsiteX2" fmla="*/ 977034 w 977034"/>
                <a:gd name="connsiteY2" fmla="*/ 83729 h 950486"/>
                <a:gd name="connsiteX3" fmla="*/ 974556 w 977034"/>
                <a:gd name="connsiteY3" fmla="*/ 132805 h 950486"/>
                <a:gd name="connsiteX4" fmla="*/ 510286 w 977034"/>
                <a:gd name="connsiteY4" fmla="*/ 907396 h 950486"/>
                <a:gd name="connsiteX5" fmla="*/ 439358 w 977034"/>
                <a:gd name="connsiteY5" fmla="*/ 950486 h 950486"/>
                <a:gd name="connsiteX6" fmla="*/ 439265 w 977034"/>
                <a:gd name="connsiteY6" fmla="*/ 948640 h 950486"/>
                <a:gd name="connsiteX7" fmla="*/ 29220 w 977034"/>
                <a:gd name="connsiteY7" fmla="*/ 183511 h 950486"/>
                <a:gd name="connsiteX8" fmla="*/ 0 w 977034"/>
                <a:gd name="connsiteY8" fmla="*/ 161661 h 950486"/>
                <a:gd name="connsiteX9" fmla="*/ 54418 w 977034"/>
                <a:gd name="connsiteY9" fmla="*/ 128601 h 950486"/>
                <a:gd name="connsiteX10" fmla="*/ 562301 w 977034"/>
                <a:gd name="connsiteY10" fmla="*/ 0 h 950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7034" h="950486">
                  <a:moveTo>
                    <a:pt x="562301" y="0"/>
                  </a:moveTo>
                  <a:cubicBezTo>
                    <a:pt x="672638" y="0"/>
                    <a:pt x="779057" y="16771"/>
                    <a:pt x="879150" y="47903"/>
                  </a:cubicBezTo>
                  <a:lnTo>
                    <a:pt x="977034" y="83729"/>
                  </a:lnTo>
                  <a:lnTo>
                    <a:pt x="974556" y="132805"/>
                  </a:lnTo>
                  <a:cubicBezTo>
                    <a:pt x="941817" y="455177"/>
                    <a:pt x="765370" y="735065"/>
                    <a:pt x="510286" y="907396"/>
                  </a:cubicBezTo>
                  <a:lnTo>
                    <a:pt x="439358" y="950486"/>
                  </a:lnTo>
                  <a:lnTo>
                    <a:pt x="439265" y="948640"/>
                  </a:lnTo>
                  <a:cubicBezTo>
                    <a:pt x="408047" y="641246"/>
                    <a:pt x="255023" y="369860"/>
                    <a:pt x="29220" y="183511"/>
                  </a:cubicBezTo>
                  <a:lnTo>
                    <a:pt x="0" y="161661"/>
                  </a:lnTo>
                  <a:lnTo>
                    <a:pt x="54418" y="128601"/>
                  </a:lnTo>
                  <a:cubicBezTo>
                    <a:pt x="205393" y="46586"/>
                    <a:pt x="378407" y="0"/>
                    <a:pt x="562301" y="0"/>
                  </a:cubicBezTo>
                  <a:close/>
                </a:path>
              </a:pathLst>
            </a:custGeom>
            <a:solidFill>
              <a:srgbClr val="55595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1B2B12AF-0EED-61A7-463E-B2741F1DD4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88689" y="4168108"/>
              <a:ext cx="1215620" cy="1188652"/>
            </a:xfrm>
            <a:custGeom>
              <a:avLst/>
              <a:gdLst>
                <a:gd name="connsiteX0" fmla="*/ 869378 w 869378"/>
                <a:gd name="connsiteY0" fmla="*/ 0 h 850091"/>
                <a:gd name="connsiteX1" fmla="*/ 864269 w 869378"/>
                <a:gd name="connsiteY1" fmla="*/ 101174 h 850091"/>
                <a:gd name="connsiteX2" fmla="*/ 482025 w 869378"/>
                <a:gd name="connsiteY2" fmla="*/ 814427 h 850091"/>
                <a:gd name="connsiteX3" fmla="*/ 434333 w 869378"/>
                <a:gd name="connsiteY3" fmla="*/ 850091 h 850091"/>
                <a:gd name="connsiteX4" fmla="*/ 386640 w 869378"/>
                <a:gd name="connsiteY4" fmla="*/ 814427 h 850091"/>
                <a:gd name="connsiteX5" fmla="*/ 4396 w 869378"/>
                <a:gd name="connsiteY5" fmla="*/ 101174 h 850091"/>
                <a:gd name="connsiteX6" fmla="*/ 0 w 869378"/>
                <a:gd name="connsiteY6" fmla="*/ 14109 h 850091"/>
                <a:gd name="connsiteX7" fmla="*/ 76758 w 869378"/>
                <a:gd name="connsiteY7" fmla="*/ 42203 h 850091"/>
                <a:gd name="connsiteX8" fmla="*/ 416651 w 869378"/>
                <a:gd name="connsiteY8" fmla="*/ 93590 h 850091"/>
                <a:gd name="connsiteX9" fmla="*/ 861558 w 869378"/>
                <a:gd name="connsiteY9" fmla="*/ 3767 h 850091"/>
                <a:gd name="connsiteX10" fmla="*/ 869378 w 869378"/>
                <a:gd name="connsiteY10" fmla="*/ 0 h 850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9378" h="850091">
                  <a:moveTo>
                    <a:pt x="869378" y="0"/>
                  </a:moveTo>
                  <a:lnTo>
                    <a:pt x="864269" y="101174"/>
                  </a:lnTo>
                  <a:cubicBezTo>
                    <a:pt x="835168" y="387727"/>
                    <a:pt x="692519" y="640713"/>
                    <a:pt x="482025" y="814427"/>
                  </a:cubicBezTo>
                  <a:lnTo>
                    <a:pt x="434333" y="850091"/>
                  </a:lnTo>
                  <a:lnTo>
                    <a:pt x="386640" y="814427"/>
                  </a:lnTo>
                  <a:cubicBezTo>
                    <a:pt x="176146" y="640713"/>
                    <a:pt x="33497" y="387727"/>
                    <a:pt x="4396" y="101174"/>
                  </a:cubicBezTo>
                  <a:lnTo>
                    <a:pt x="0" y="14109"/>
                  </a:lnTo>
                  <a:lnTo>
                    <a:pt x="76758" y="42203"/>
                  </a:lnTo>
                  <a:cubicBezTo>
                    <a:pt x="184130" y="75599"/>
                    <a:pt x="298290" y="93590"/>
                    <a:pt x="416651" y="93590"/>
                  </a:cubicBezTo>
                  <a:cubicBezTo>
                    <a:pt x="574466" y="93590"/>
                    <a:pt x="724812" y="61606"/>
                    <a:pt x="861558" y="3767"/>
                  </a:cubicBezTo>
                  <a:lnTo>
                    <a:pt x="869378" y="0"/>
                  </a:lnTo>
                  <a:close/>
                </a:path>
              </a:pathLst>
            </a:custGeom>
            <a:solidFill>
              <a:srgbClr val="A1B4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50">
              <a:extLst>
                <a:ext uri="{FF2B5EF4-FFF2-40B4-BE49-F238E27FC236}">
                  <a16:creationId xmlns:a16="http://schemas.microsoft.com/office/drawing/2014/main" id="{F878E078-1F17-94D9-6C5E-F4FB8D4D02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81968" y="1210897"/>
              <a:ext cx="2977622" cy="1613443"/>
            </a:xfrm>
            <a:custGeom>
              <a:avLst/>
              <a:gdLst>
                <a:gd name="connsiteX0" fmla="*/ 1065113 w 2129514"/>
                <a:gd name="connsiteY0" fmla="*/ 0 h 1153890"/>
                <a:gd name="connsiteX1" fmla="*/ 2125117 w 2129514"/>
                <a:gd name="connsiteY1" fmla="*/ 956563 h 1153890"/>
                <a:gd name="connsiteX2" fmla="*/ 2129514 w 2129514"/>
                <a:gd name="connsiteY2" fmla="*/ 1043628 h 1153890"/>
                <a:gd name="connsiteX3" fmla="*/ 2052755 w 2129514"/>
                <a:gd name="connsiteY3" fmla="*/ 1015534 h 1153890"/>
                <a:gd name="connsiteX4" fmla="*/ 1712862 w 2129514"/>
                <a:gd name="connsiteY4" fmla="*/ 964147 h 1153890"/>
                <a:gd name="connsiteX5" fmla="*/ 1168041 w 2129514"/>
                <a:gd name="connsiteY5" fmla="*/ 1102101 h 1153890"/>
                <a:gd name="connsiteX6" fmla="*/ 1082795 w 2129514"/>
                <a:gd name="connsiteY6" fmla="*/ 1153890 h 1153890"/>
                <a:gd name="connsiteX7" fmla="*/ 997548 w 2129514"/>
                <a:gd name="connsiteY7" fmla="*/ 1102101 h 1153890"/>
                <a:gd name="connsiteX8" fmla="*/ 452727 w 2129514"/>
                <a:gd name="connsiteY8" fmla="*/ 964147 h 1153890"/>
                <a:gd name="connsiteX9" fmla="*/ 7820 w 2129514"/>
                <a:gd name="connsiteY9" fmla="*/ 1053970 h 1153890"/>
                <a:gd name="connsiteX10" fmla="*/ 0 w 2129514"/>
                <a:gd name="connsiteY10" fmla="*/ 1057737 h 1153890"/>
                <a:gd name="connsiteX11" fmla="*/ 5109 w 2129514"/>
                <a:gd name="connsiteY11" fmla="*/ 956563 h 1153890"/>
                <a:gd name="connsiteX12" fmla="*/ 1065113 w 2129514"/>
                <a:gd name="connsiteY12" fmla="*/ 0 h 115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29514" h="1153890">
                  <a:moveTo>
                    <a:pt x="1065113" y="0"/>
                  </a:moveTo>
                  <a:cubicBezTo>
                    <a:pt x="1616796" y="0"/>
                    <a:pt x="2070553" y="419276"/>
                    <a:pt x="2125117" y="956563"/>
                  </a:cubicBezTo>
                  <a:lnTo>
                    <a:pt x="2129514" y="1043628"/>
                  </a:lnTo>
                  <a:lnTo>
                    <a:pt x="2052755" y="1015534"/>
                  </a:lnTo>
                  <a:cubicBezTo>
                    <a:pt x="1945383" y="982138"/>
                    <a:pt x="1831224" y="964147"/>
                    <a:pt x="1712862" y="964147"/>
                  </a:cubicBezTo>
                  <a:cubicBezTo>
                    <a:pt x="1515593" y="964147"/>
                    <a:pt x="1329996" y="1014122"/>
                    <a:pt x="1168041" y="1102101"/>
                  </a:cubicBezTo>
                  <a:lnTo>
                    <a:pt x="1082795" y="1153890"/>
                  </a:lnTo>
                  <a:lnTo>
                    <a:pt x="997548" y="1102101"/>
                  </a:lnTo>
                  <a:cubicBezTo>
                    <a:pt x="835593" y="1014122"/>
                    <a:pt x="649996" y="964147"/>
                    <a:pt x="452727" y="964147"/>
                  </a:cubicBezTo>
                  <a:cubicBezTo>
                    <a:pt x="294912" y="964147"/>
                    <a:pt x="144567" y="996131"/>
                    <a:pt x="7820" y="1053970"/>
                  </a:cubicBezTo>
                  <a:lnTo>
                    <a:pt x="0" y="1057737"/>
                  </a:lnTo>
                  <a:lnTo>
                    <a:pt x="5109" y="956563"/>
                  </a:lnTo>
                  <a:cubicBezTo>
                    <a:pt x="59674" y="419276"/>
                    <a:pt x="513430" y="0"/>
                    <a:pt x="1065113" y="0"/>
                  </a:cubicBezTo>
                  <a:close/>
                </a:path>
              </a:pathLst>
            </a:custGeom>
            <a:solidFill>
              <a:srgbClr val="DE3F1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51">
              <a:extLst>
                <a:ext uri="{FF2B5EF4-FFF2-40B4-BE49-F238E27FC236}">
                  <a16:creationId xmlns:a16="http://schemas.microsoft.com/office/drawing/2014/main" id="{A05EDAA8-F141-04AC-8F68-DF90895B27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90756" y="2835422"/>
              <a:ext cx="2276102" cy="2811681"/>
            </a:xfrm>
            <a:custGeom>
              <a:avLst/>
              <a:gdLst>
                <a:gd name="connsiteX0" fmla="*/ 1052689 w 1627806"/>
                <a:gd name="connsiteY0" fmla="*/ 0 h 2010837"/>
                <a:gd name="connsiteX1" fmla="*/ 1070184 w 1627806"/>
                <a:gd name="connsiteY1" fmla="*/ 8428 h 2010837"/>
                <a:gd name="connsiteX2" fmla="*/ 1627806 w 1627806"/>
                <a:gd name="connsiteY2" fmla="*/ 945332 h 2010837"/>
                <a:gd name="connsiteX3" fmla="*/ 562301 w 1627806"/>
                <a:gd name="connsiteY3" fmla="*/ 2010837 h 2010837"/>
                <a:gd name="connsiteX4" fmla="*/ 54418 w 1627806"/>
                <a:gd name="connsiteY4" fmla="*/ 1882236 h 2010837"/>
                <a:gd name="connsiteX5" fmla="*/ 0 w 1627806"/>
                <a:gd name="connsiteY5" fmla="*/ 1849176 h 2010837"/>
                <a:gd name="connsiteX6" fmla="*/ 29220 w 1627806"/>
                <a:gd name="connsiteY6" fmla="*/ 1827326 h 2010837"/>
                <a:gd name="connsiteX7" fmla="*/ 445166 w 1627806"/>
                <a:gd name="connsiteY7" fmla="*/ 945332 h 2010837"/>
                <a:gd name="connsiteX8" fmla="*/ 443700 w 1627806"/>
                <a:gd name="connsiteY8" fmla="*/ 916286 h 2010837"/>
                <a:gd name="connsiteX9" fmla="*/ 459373 w 1627806"/>
                <a:gd name="connsiteY9" fmla="*/ 908736 h 2010837"/>
                <a:gd name="connsiteX10" fmla="*/ 1051651 w 1627806"/>
                <a:gd name="connsiteY10" fmla="*/ 20555 h 2010837"/>
                <a:gd name="connsiteX11" fmla="*/ 1052689 w 1627806"/>
                <a:gd name="connsiteY11" fmla="*/ 0 h 2010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7806" h="2010837">
                  <a:moveTo>
                    <a:pt x="1052689" y="0"/>
                  </a:moveTo>
                  <a:lnTo>
                    <a:pt x="1070184" y="8428"/>
                  </a:lnTo>
                  <a:cubicBezTo>
                    <a:pt x="1402329" y="188860"/>
                    <a:pt x="1627806" y="540765"/>
                    <a:pt x="1627806" y="945332"/>
                  </a:cubicBezTo>
                  <a:cubicBezTo>
                    <a:pt x="1627806" y="1533794"/>
                    <a:pt x="1150763" y="2010837"/>
                    <a:pt x="562301" y="2010837"/>
                  </a:cubicBezTo>
                  <a:cubicBezTo>
                    <a:pt x="378407" y="2010837"/>
                    <a:pt x="205393" y="1964251"/>
                    <a:pt x="54418" y="1882236"/>
                  </a:cubicBezTo>
                  <a:lnTo>
                    <a:pt x="0" y="1849176"/>
                  </a:lnTo>
                  <a:lnTo>
                    <a:pt x="29220" y="1827326"/>
                  </a:lnTo>
                  <a:cubicBezTo>
                    <a:pt x="283249" y="1617683"/>
                    <a:pt x="445166" y="1300416"/>
                    <a:pt x="445166" y="945332"/>
                  </a:cubicBezTo>
                  <a:lnTo>
                    <a:pt x="443700" y="916286"/>
                  </a:lnTo>
                  <a:lnTo>
                    <a:pt x="459373" y="908736"/>
                  </a:lnTo>
                  <a:cubicBezTo>
                    <a:pt x="783285" y="732777"/>
                    <a:pt x="1012629" y="404798"/>
                    <a:pt x="1051651" y="20555"/>
                  </a:cubicBezTo>
                  <a:lnTo>
                    <a:pt x="1052689" y="0"/>
                  </a:lnTo>
                  <a:close/>
                </a:path>
              </a:pathLst>
            </a:custGeom>
            <a:solidFill>
              <a:srgbClr val="2EAEB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52">
              <a:extLst>
                <a:ext uri="{FF2B5EF4-FFF2-40B4-BE49-F238E27FC236}">
                  <a16:creationId xmlns:a16="http://schemas.microsoft.com/office/drawing/2014/main" id="{617ADF43-DB48-4235-B9FD-054732BE9C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25143" y="2861581"/>
              <a:ext cx="2276102" cy="2785521"/>
            </a:xfrm>
            <a:custGeom>
              <a:avLst/>
              <a:gdLst>
                <a:gd name="connsiteX0" fmla="*/ 540699 w 1627806"/>
                <a:gd name="connsiteY0" fmla="*/ 0 h 1992128"/>
                <a:gd name="connsiteX1" fmla="*/ 540792 w 1627806"/>
                <a:gd name="connsiteY1" fmla="*/ 1846 h 1992128"/>
                <a:gd name="connsiteX2" fmla="*/ 1133070 w 1627806"/>
                <a:gd name="connsiteY2" fmla="*/ 890027 h 1992128"/>
                <a:gd name="connsiteX3" fmla="*/ 1183267 w 1627806"/>
                <a:gd name="connsiteY3" fmla="*/ 914208 h 1992128"/>
                <a:gd name="connsiteX4" fmla="*/ 1182640 w 1627806"/>
                <a:gd name="connsiteY4" fmla="*/ 926623 h 1992128"/>
                <a:gd name="connsiteX5" fmla="*/ 1598586 w 1627806"/>
                <a:gd name="connsiteY5" fmla="*/ 1808617 h 1992128"/>
                <a:gd name="connsiteX6" fmla="*/ 1627806 w 1627806"/>
                <a:gd name="connsiteY6" fmla="*/ 1830467 h 1992128"/>
                <a:gd name="connsiteX7" fmla="*/ 1573388 w 1627806"/>
                <a:gd name="connsiteY7" fmla="*/ 1863527 h 1992128"/>
                <a:gd name="connsiteX8" fmla="*/ 1065505 w 1627806"/>
                <a:gd name="connsiteY8" fmla="*/ 1992128 h 1992128"/>
                <a:gd name="connsiteX9" fmla="*/ 0 w 1627806"/>
                <a:gd name="connsiteY9" fmla="*/ 926623 h 1992128"/>
                <a:gd name="connsiteX10" fmla="*/ 469771 w 1627806"/>
                <a:gd name="connsiteY10" fmla="*/ 43090 h 1992128"/>
                <a:gd name="connsiteX11" fmla="*/ 540699 w 1627806"/>
                <a:gd name="connsiteY11" fmla="*/ 0 h 199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7806" h="1992128">
                  <a:moveTo>
                    <a:pt x="540699" y="0"/>
                  </a:moveTo>
                  <a:lnTo>
                    <a:pt x="540792" y="1846"/>
                  </a:lnTo>
                  <a:cubicBezTo>
                    <a:pt x="579814" y="386089"/>
                    <a:pt x="809159" y="714068"/>
                    <a:pt x="1133070" y="890027"/>
                  </a:cubicBezTo>
                  <a:lnTo>
                    <a:pt x="1183267" y="914208"/>
                  </a:lnTo>
                  <a:lnTo>
                    <a:pt x="1182640" y="926623"/>
                  </a:lnTo>
                  <a:cubicBezTo>
                    <a:pt x="1182640" y="1281707"/>
                    <a:pt x="1344558" y="1598974"/>
                    <a:pt x="1598586" y="1808617"/>
                  </a:cubicBezTo>
                  <a:lnTo>
                    <a:pt x="1627806" y="1830467"/>
                  </a:lnTo>
                  <a:lnTo>
                    <a:pt x="1573388" y="1863527"/>
                  </a:lnTo>
                  <a:cubicBezTo>
                    <a:pt x="1422413" y="1945542"/>
                    <a:pt x="1249400" y="1992128"/>
                    <a:pt x="1065505" y="1992128"/>
                  </a:cubicBezTo>
                  <a:cubicBezTo>
                    <a:pt x="477043" y="1992128"/>
                    <a:pt x="0" y="1515085"/>
                    <a:pt x="0" y="926623"/>
                  </a:cubicBezTo>
                  <a:cubicBezTo>
                    <a:pt x="0" y="558834"/>
                    <a:pt x="186345" y="234569"/>
                    <a:pt x="469771" y="43090"/>
                  </a:cubicBezTo>
                  <a:lnTo>
                    <a:pt x="540699" y="0"/>
                  </a:lnTo>
                  <a:close/>
                </a:path>
              </a:pathLst>
            </a:custGeom>
            <a:solidFill>
              <a:srgbClr val="F3AC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BDC18BB-7B7E-2085-788E-BB093483CE04}"/>
              </a:ext>
            </a:extLst>
          </p:cNvPr>
          <p:cNvGrpSpPr/>
          <p:nvPr/>
        </p:nvGrpSpPr>
        <p:grpSpPr>
          <a:xfrm>
            <a:off x="5250943" y="1508747"/>
            <a:ext cx="1690114" cy="1245596"/>
            <a:chOff x="2015078" y="4093933"/>
            <a:chExt cx="1503823" cy="1245596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8721B46-7665-8A26-2CB1-D5BD7D286319}"/>
                </a:ext>
              </a:extLst>
            </p:cNvPr>
            <p:cNvSpPr/>
            <p:nvPr/>
          </p:nvSpPr>
          <p:spPr>
            <a:xfrm>
              <a:off x="2015080" y="4323866"/>
              <a:ext cx="150382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CE28AFB-9C22-B92A-23FC-43E9AAE44E6D}"/>
                </a:ext>
              </a:extLst>
            </p:cNvPr>
            <p:cNvSpPr/>
            <p:nvPr/>
          </p:nvSpPr>
          <p:spPr>
            <a:xfrm>
              <a:off x="2015078" y="40939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4283E4F-7D54-383A-E893-BD008D95F84D}"/>
              </a:ext>
            </a:extLst>
          </p:cNvPr>
          <p:cNvGrpSpPr/>
          <p:nvPr/>
        </p:nvGrpSpPr>
        <p:grpSpPr>
          <a:xfrm>
            <a:off x="6916212" y="4079311"/>
            <a:ext cx="1263361" cy="1091707"/>
            <a:chOff x="2015078" y="4093933"/>
            <a:chExt cx="1503823" cy="1091707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DAC4D20-04FC-1D5C-ECF5-E9D1441F326B}"/>
                </a:ext>
              </a:extLst>
            </p:cNvPr>
            <p:cNvSpPr/>
            <p:nvPr/>
          </p:nvSpPr>
          <p:spPr>
            <a:xfrm>
              <a:off x="2015080" y="4323866"/>
              <a:ext cx="150382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bibend.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EDFEF1F-4D10-7A71-F868-87CCAA65330E}"/>
                </a:ext>
              </a:extLst>
            </p:cNvPr>
            <p:cNvSpPr/>
            <p:nvPr/>
          </p:nvSpPr>
          <p:spPr>
            <a:xfrm>
              <a:off x="2015078" y="40939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28A961F-D078-E0E1-5AF9-BD25FF10D852}"/>
              </a:ext>
            </a:extLst>
          </p:cNvPr>
          <p:cNvGrpSpPr/>
          <p:nvPr/>
        </p:nvGrpSpPr>
        <p:grpSpPr>
          <a:xfrm>
            <a:off x="3969803" y="4079311"/>
            <a:ext cx="1333891" cy="1091707"/>
            <a:chOff x="2015078" y="4093933"/>
            <a:chExt cx="1587781" cy="109170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266FEFB-1CE7-D0A0-B2FE-96D65170806B}"/>
                </a:ext>
              </a:extLst>
            </p:cNvPr>
            <p:cNvSpPr/>
            <p:nvPr/>
          </p:nvSpPr>
          <p:spPr>
            <a:xfrm>
              <a:off x="2015082" y="4323866"/>
              <a:ext cx="1503822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12AC8ED-0872-52FF-733A-39ADB8AC3C1E}"/>
                </a:ext>
              </a:extLst>
            </p:cNvPr>
            <p:cNvSpPr/>
            <p:nvPr/>
          </p:nvSpPr>
          <p:spPr>
            <a:xfrm>
              <a:off x="2015078" y="4093933"/>
              <a:ext cx="15877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sp>
        <p:nvSpPr>
          <p:cNvPr id="34" name="TextBox 66">
            <a:extLst>
              <a:ext uri="{FF2B5EF4-FFF2-40B4-BE49-F238E27FC236}">
                <a16:creationId xmlns:a16="http://schemas.microsoft.com/office/drawing/2014/main" id="{FFC97956-1977-CD48-F56B-50748C8AA20A}"/>
              </a:ext>
            </a:extLst>
          </p:cNvPr>
          <p:cNvSpPr txBox="1"/>
          <p:nvPr/>
        </p:nvSpPr>
        <p:spPr>
          <a:xfrm>
            <a:off x="4792098" y="1663922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5" name="TextBox 67">
            <a:extLst>
              <a:ext uri="{FF2B5EF4-FFF2-40B4-BE49-F238E27FC236}">
                <a16:creationId xmlns:a16="http://schemas.microsoft.com/office/drawing/2014/main" id="{13E95ED2-F77E-7337-6CD9-49ED05CDA151}"/>
              </a:ext>
            </a:extLst>
          </p:cNvPr>
          <p:cNvSpPr txBox="1"/>
          <p:nvPr/>
        </p:nvSpPr>
        <p:spPr>
          <a:xfrm>
            <a:off x="7684553" y="3317089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6" name="TextBox 68">
            <a:extLst>
              <a:ext uri="{FF2B5EF4-FFF2-40B4-BE49-F238E27FC236}">
                <a16:creationId xmlns:a16="http://schemas.microsoft.com/office/drawing/2014/main" id="{FE15B938-D81A-C97F-6797-0653162681A3}"/>
              </a:ext>
            </a:extLst>
          </p:cNvPr>
          <p:cNvSpPr txBox="1"/>
          <p:nvPr/>
        </p:nvSpPr>
        <p:spPr>
          <a:xfrm>
            <a:off x="3941894" y="3317089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6615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3-Circle Venn Diagram  – Slide Template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A5835B0A-8D66-D31F-DCC4-814DE3DB5724}"/>
              </a:ext>
            </a:extLst>
          </p:cNvPr>
          <p:cNvSpPr txBox="1"/>
          <p:nvPr/>
        </p:nvSpPr>
        <p:spPr>
          <a:xfrm>
            <a:off x="9560290" y="5746322"/>
            <a:ext cx="11641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Icons by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Font Awesome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reeform 35">
            <a:extLst>
              <a:ext uri="{FF2B5EF4-FFF2-40B4-BE49-F238E27FC236}">
                <a16:creationId xmlns:a16="http://schemas.microsoft.com/office/drawing/2014/main" id="{404AE178-652B-DF69-6B2A-02F33F659352}"/>
              </a:ext>
            </a:extLst>
          </p:cNvPr>
          <p:cNvSpPr>
            <a:spLocks noChangeAspect="1"/>
          </p:cNvSpPr>
          <p:nvPr/>
        </p:nvSpPr>
        <p:spPr>
          <a:xfrm>
            <a:off x="4586823" y="2737478"/>
            <a:ext cx="1414423" cy="1355190"/>
          </a:xfrm>
          <a:custGeom>
            <a:avLst/>
            <a:gdLst>
              <a:gd name="connsiteX0" fmla="*/ 449256 w 1011557"/>
              <a:gd name="connsiteY0" fmla="*/ 0 h 969195"/>
              <a:gd name="connsiteX1" fmla="*/ 957139 w 1011557"/>
              <a:gd name="connsiteY1" fmla="*/ 128601 h 969195"/>
              <a:gd name="connsiteX2" fmla="*/ 1011557 w 1011557"/>
              <a:gd name="connsiteY2" fmla="*/ 161661 h 969195"/>
              <a:gd name="connsiteX3" fmla="*/ 982337 w 1011557"/>
              <a:gd name="connsiteY3" fmla="*/ 183511 h 969195"/>
              <a:gd name="connsiteX4" fmla="*/ 572292 w 1011557"/>
              <a:gd name="connsiteY4" fmla="*/ 948640 h 969195"/>
              <a:gd name="connsiteX5" fmla="*/ 571254 w 1011557"/>
              <a:gd name="connsiteY5" fmla="*/ 969195 h 969195"/>
              <a:gd name="connsiteX6" fmla="*/ 553759 w 1011557"/>
              <a:gd name="connsiteY6" fmla="*/ 960767 h 969195"/>
              <a:gd name="connsiteX7" fmla="*/ 1638 w 1011557"/>
              <a:gd name="connsiteY7" fmla="*/ 132805 h 969195"/>
              <a:gd name="connsiteX8" fmla="*/ 0 w 1011557"/>
              <a:gd name="connsiteY8" fmla="*/ 100359 h 969195"/>
              <a:gd name="connsiteX9" fmla="*/ 34513 w 1011557"/>
              <a:gd name="connsiteY9" fmla="*/ 83733 h 969195"/>
              <a:gd name="connsiteX10" fmla="*/ 449256 w 1011557"/>
              <a:gd name="connsiteY10" fmla="*/ 0 h 96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1557" h="969195">
                <a:moveTo>
                  <a:pt x="449256" y="0"/>
                </a:moveTo>
                <a:cubicBezTo>
                  <a:pt x="633151" y="0"/>
                  <a:pt x="806164" y="46586"/>
                  <a:pt x="957139" y="128601"/>
                </a:cubicBezTo>
                <a:lnTo>
                  <a:pt x="1011557" y="161661"/>
                </a:lnTo>
                <a:lnTo>
                  <a:pt x="982337" y="183511"/>
                </a:lnTo>
                <a:cubicBezTo>
                  <a:pt x="756534" y="369860"/>
                  <a:pt x="603510" y="641246"/>
                  <a:pt x="572292" y="948640"/>
                </a:cubicBezTo>
                <a:lnTo>
                  <a:pt x="571254" y="969195"/>
                </a:lnTo>
                <a:lnTo>
                  <a:pt x="553759" y="960767"/>
                </a:lnTo>
                <a:cubicBezTo>
                  <a:pt x="251810" y="796738"/>
                  <a:pt x="38015" y="490996"/>
                  <a:pt x="1638" y="132805"/>
                </a:cubicBezTo>
                <a:lnTo>
                  <a:pt x="0" y="100359"/>
                </a:lnTo>
                <a:lnTo>
                  <a:pt x="34513" y="83733"/>
                </a:lnTo>
                <a:cubicBezTo>
                  <a:pt x="161989" y="29815"/>
                  <a:pt x="302141" y="0"/>
                  <a:pt x="449256" y="0"/>
                </a:cubicBezTo>
                <a:close/>
              </a:path>
            </a:pathLst>
          </a:custGeom>
          <a:solidFill>
            <a:srgbClr val="2998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36">
            <a:extLst>
              <a:ext uri="{FF2B5EF4-FFF2-40B4-BE49-F238E27FC236}">
                <a16:creationId xmlns:a16="http://schemas.microsoft.com/office/drawing/2014/main" id="{588CBB1F-4452-4B77-47EA-5EF707B81161}"/>
              </a:ext>
            </a:extLst>
          </p:cNvPr>
          <p:cNvSpPr>
            <a:spLocks noChangeAspect="1"/>
          </p:cNvSpPr>
          <p:nvPr/>
        </p:nvSpPr>
        <p:spPr>
          <a:xfrm>
            <a:off x="6190756" y="2737476"/>
            <a:ext cx="1366151" cy="1329030"/>
          </a:xfrm>
          <a:custGeom>
            <a:avLst/>
            <a:gdLst>
              <a:gd name="connsiteX0" fmla="*/ 562301 w 977034"/>
              <a:gd name="connsiteY0" fmla="*/ 0 h 950486"/>
              <a:gd name="connsiteX1" fmla="*/ 879150 w 977034"/>
              <a:gd name="connsiteY1" fmla="*/ 47903 h 950486"/>
              <a:gd name="connsiteX2" fmla="*/ 977034 w 977034"/>
              <a:gd name="connsiteY2" fmla="*/ 83729 h 950486"/>
              <a:gd name="connsiteX3" fmla="*/ 974556 w 977034"/>
              <a:gd name="connsiteY3" fmla="*/ 132805 h 950486"/>
              <a:gd name="connsiteX4" fmla="*/ 510286 w 977034"/>
              <a:gd name="connsiteY4" fmla="*/ 907396 h 950486"/>
              <a:gd name="connsiteX5" fmla="*/ 439358 w 977034"/>
              <a:gd name="connsiteY5" fmla="*/ 950486 h 950486"/>
              <a:gd name="connsiteX6" fmla="*/ 439265 w 977034"/>
              <a:gd name="connsiteY6" fmla="*/ 948640 h 950486"/>
              <a:gd name="connsiteX7" fmla="*/ 29220 w 977034"/>
              <a:gd name="connsiteY7" fmla="*/ 183511 h 950486"/>
              <a:gd name="connsiteX8" fmla="*/ 0 w 977034"/>
              <a:gd name="connsiteY8" fmla="*/ 161661 h 950486"/>
              <a:gd name="connsiteX9" fmla="*/ 54418 w 977034"/>
              <a:gd name="connsiteY9" fmla="*/ 128601 h 950486"/>
              <a:gd name="connsiteX10" fmla="*/ 562301 w 977034"/>
              <a:gd name="connsiteY10" fmla="*/ 0 h 95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7034" h="950486">
                <a:moveTo>
                  <a:pt x="562301" y="0"/>
                </a:moveTo>
                <a:cubicBezTo>
                  <a:pt x="672638" y="0"/>
                  <a:pt x="779057" y="16771"/>
                  <a:pt x="879150" y="47903"/>
                </a:cubicBezTo>
                <a:lnTo>
                  <a:pt x="977034" y="83729"/>
                </a:lnTo>
                <a:lnTo>
                  <a:pt x="974556" y="132805"/>
                </a:lnTo>
                <a:cubicBezTo>
                  <a:pt x="941817" y="455177"/>
                  <a:pt x="765370" y="735065"/>
                  <a:pt x="510286" y="907396"/>
                </a:cubicBezTo>
                <a:lnTo>
                  <a:pt x="439358" y="950486"/>
                </a:lnTo>
                <a:lnTo>
                  <a:pt x="439265" y="948640"/>
                </a:lnTo>
                <a:cubicBezTo>
                  <a:pt x="408047" y="641246"/>
                  <a:pt x="255023" y="369860"/>
                  <a:pt x="29220" y="183511"/>
                </a:cubicBezTo>
                <a:lnTo>
                  <a:pt x="0" y="161661"/>
                </a:lnTo>
                <a:lnTo>
                  <a:pt x="54418" y="128601"/>
                </a:lnTo>
                <a:cubicBezTo>
                  <a:pt x="205393" y="46586"/>
                  <a:pt x="378407" y="0"/>
                  <a:pt x="562301" y="0"/>
                </a:cubicBezTo>
                <a:close/>
              </a:path>
            </a:pathLst>
          </a:custGeom>
          <a:solidFill>
            <a:srgbClr val="5559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37">
            <a:extLst>
              <a:ext uri="{FF2B5EF4-FFF2-40B4-BE49-F238E27FC236}">
                <a16:creationId xmlns:a16="http://schemas.microsoft.com/office/drawing/2014/main" id="{FCCAAF51-BDE7-FA91-BEDC-42F65150A0A6}"/>
              </a:ext>
            </a:extLst>
          </p:cNvPr>
          <p:cNvSpPr>
            <a:spLocks noChangeAspect="1"/>
          </p:cNvSpPr>
          <p:nvPr/>
        </p:nvSpPr>
        <p:spPr>
          <a:xfrm>
            <a:off x="5488689" y="4238197"/>
            <a:ext cx="1215620" cy="1188652"/>
          </a:xfrm>
          <a:custGeom>
            <a:avLst/>
            <a:gdLst>
              <a:gd name="connsiteX0" fmla="*/ 869378 w 869378"/>
              <a:gd name="connsiteY0" fmla="*/ 0 h 850091"/>
              <a:gd name="connsiteX1" fmla="*/ 864269 w 869378"/>
              <a:gd name="connsiteY1" fmla="*/ 101174 h 850091"/>
              <a:gd name="connsiteX2" fmla="*/ 482025 w 869378"/>
              <a:gd name="connsiteY2" fmla="*/ 814427 h 850091"/>
              <a:gd name="connsiteX3" fmla="*/ 434333 w 869378"/>
              <a:gd name="connsiteY3" fmla="*/ 850091 h 850091"/>
              <a:gd name="connsiteX4" fmla="*/ 386640 w 869378"/>
              <a:gd name="connsiteY4" fmla="*/ 814427 h 850091"/>
              <a:gd name="connsiteX5" fmla="*/ 4396 w 869378"/>
              <a:gd name="connsiteY5" fmla="*/ 101174 h 850091"/>
              <a:gd name="connsiteX6" fmla="*/ 0 w 869378"/>
              <a:gd name="connsiteY6" fmla="*/ 14109 h 850091"/>
              <a:gd name="connsiteX7" fmla="*/ 76758 w 869378"/>
              <a:gd name="connsiteY7" fmla="*/ 42203 h 850091"/>
              <a:gd name="connsiteX8" fmla="*/ 416651 w 869378"/>
              <a:gd name="connsiteY8" fmla="*/ 93590 h 850091"/>
              <a:gd name="connsiteX9" fmla="*/ 861558 w 869378"/>
              <a:gd name="connsiteY9" fmla="*/ 3767 h 850091"/>
              <a:gd name="connsiteX10" fmla="*/ 869378 w 869378"/>
              <a:gd name="connsiteY10" fmla="*/ 0 h 850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9378" h="850091">
                <a:moveTo>
                  <a:pt x="869378" y="0"/>
                </a:moveTo>
                <a:lnTo>
                  <a:pt x="864269" y="101174"/>
                </a:lnTo>
                <a:cubicBezTo>
                  <a:pt x="835168" y="387727"/>
                  <a:pt x="692519" y="640713"/>
                  <a:pt x="482025" y="814427"/>
                </a:cubicBezTo>
                <a:lnTo>
                  <a:pt x="434333" y="850091"/>
                </a:lnTo>
                <a:lnTo>
                  <a:pt x="386640" y="814427"/>
                </a:lnTo>
                <a:cubicBezTo>
                  <a:pt x="176146" y="640713"/>
                  <a:pt x="33497" y="387727"/>
                  <a:pt x="4396" y="101174"/>
                </a:cubicBezTo>
                <a:lnTo>
                  <a:pt x="0" y="14109"/>
                </a:lnTo>
                <a:lnTo>
                  <a:pt x="76758" y="42203"/>
                </a:lnTo>
                <a:cubicBezTo>
                  <a:pt x="184130" y="75599"/>
                  <a:pt x="298290" y="93590"/>
                  <a:pt x="416651" y="93590"/>
                </a:cubicBezTo>
                <a:cubicBezTo>
                  <a:pt x="574466" y="93590"/>
                  <a:pt x="724812" y="61606"/>
                  <a:pt x="861558" y="3767"/>
                </a:cubicBezTo>
                <a:lnTo>
                  <a:pt x="869378" y="0"/>
                </a:lnTo>
                <a:close/>
              </a:path>
            </a:pathLst>
          </a:custGeom>
          <a:solidFill>
            <a:srgbClr val="A1B4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50">
            <a:extLst>
              <a:ext uri="{FF2B5EF4-FFF2-40B4-BE49-F238E27FC236}">
                <a16:creationId xmlns:a16="http://schemas.microsoft.com/office/drawing/2014/main" id="{B938B81C-769D-75EC-CCDC-D9C40F98FF34}"/>
              </a:ext>
            </a:extLst>
          </p:cNvPr>
          <p:cNvSpPr>
            <a:spLocks noChangeAspect="1"/>
          </p:cNvSpPr>
          <p:nvPr/>
        </p:nvSpPr>
        <p:spPr>
          <a:xfrm>
            <a:off x="4581968" y="1280986"/>
            <a:ext cx="2977622" cy="1613443"/>
          </a:xfrm>
          <a:custGeom>
            <a:avLst/>
            <a:gdLst>
              <a:gd name="connsiteX0" fmla="*/ 1065113 w 2129514"/>
              <a:gd name="connsiteY0" fmla="*/ 0 h 1153890"/>
              <a:gd name="connsiteX1" fmla="*/ 2125117 w 2129514"/>
              <a:gd name="connsiteY1" fmla="*/ 956563 h 1153890"/>
              <a:gd name="connsiteX2" fmla="*/ 2129514 w 2129514"/>
              <a:gd name="connsiteY2" fmla="*/ 1043628 h 1153890"/>
              <a:gd name="connsiteX3" fmla="*/ 2052755 w 2129514"/>
              <a:gd name="connsiteY3" fmla="*/ 1015534 h 1153890"/>
              <a:gd name="connsiteX4" fmla="*/ 1712862 w 2129514"/>
              <a:gd name="connsiteY4" fmla="*/ 964147 h 1153890"/>
              <a:gd name="connsiteX5" fmla="*/ 1168041 w 2129514"/>
              <a:gd name="connsiteY5" fmla="*/ 1102101 h 1153890"/>
              <a:gd name="connsiteX6" fmla="*/ 1082795 w 2129514"/>
              <a:gd name="connsiteY6" fmla="*/ 1153890 h 1153890"/>
              <a:gd name="connsiteX7" fmla="*/ 997548 w 2129514"/>
              <a:gd name="connsiteY7" fmla="*/ 1102101 h 1153890"/>
              <a:gd name="connsiteX8" fmla="*/ 452727 w 2129514"/>
              <a:gd name="connsiteY8" fmla="*/ 964147 h 1153890"/>
              <a:gd name="connsiteX9" fmla="*/ 7820 w 2129514"/>
              <a:gd name="connsiteY9" fmla="*/ 1053970 h 1153890"/>
              <a:gd name="connsiteX10" fmla="*/ 0 w 2129514"/>
              <a:gd name="connsiteY10" fmla="*/ 1057737 h 1153890"/>
              <a:gd name="connsiteX11" fmla="*/ 5109 w 2129514"/>
              <a:gd name="connsiteY11" fmla="*/ 956563 h 1153890"/>
              <a:gd name="connsiteX12" fmla="*/ 1065113 w 2129514"/>
              <a:gd name="connsiteY12" fmla="*/ 0 h 115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29514" h="1153890">
                <a:moveTo>
                  <a:pt x="1065113" y="0"/>
                </a:moveTo>
                <a:cubicBezTo>
                  <a:pt x="1616796" y="0"/>
                  <a:pt x="2070553" y="419276"/>
                  <a:pt x="2125117" y="956563"/>
                </a:cubicBezTo>
                <a:lnTo>
                  <a:pt x="2129514" y="1043628"/>
                </a:lnTo>
                <a:lnTo>
                  <a:pt x="2052755" y="1015534"/>
                </a:lnTo>
                <a:cubicBezTo>
                  <a:pt x="1945383" y="982138"/>
                  <a:pt x="1831224" y="964147"/>
                  <a:pt x="1712862" y="964147"/>
                </a:cubicBezTo>
                <a:cubicBezTo>
                  <a:pt x="1515593" y="964147"/>
                  <a:pt x="1329996" y="1014122"/>
                  <a:pt x="1168041" y="1102101"/>
                </a:cubicBezTo>
                <a:lnTo>
                  <a:pt x="1082795" y="1153890"/>
                </a:lnTo>
                <a:lnTo>
                  <a:pt x="997548" y="1102101"/>
                </a:lnTo>
                <a:cubicBezTo>
                  <a:pt x="835593" y="1014122"/>
                  <a:pt x="649996" y="964147"/>
                  <a:pt x="452727" y="964147"/>
                </a:cubicBezTo>
                <a:cubicBezTo>
                  <a:pt x="294912" y="964147"/>
                  <a:pt x="144567" y="996131"/>
                  <a:pt x="7820" y="1053970"/>
                </a:cubicBezTo>
                <a:lnTo>
                  <a:pt x="0" y="1057737"/>
                </a:lnTo>
                <a:lnTo>
                  <a:pt x="5109" y="956563"/>
                </a:lnTo>
                <a:cubicBezTo>
                  <a:pt x="59674" y="419276"/>
                  <a:pt x="513430" y="0"/>
                  <a:pt x="1065113" y="0"/>
                </a:cubicBezTo>
                <a:close/>
              </a:path>
            </a:pathLst>
          </a:custGeom>
          <a:solidFill>
            <a:srgbClr val="DE3F1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1">
            <a:extLst>
              <a:ext uri="{FF2B5EF4-FFF2-40B4-BE49-F238E27FC236}">
                <a16:creationId xmlns:a16="http://schemas.microsoft.com/office/drawing/2014/main" id="{7821EF77-DA65-DEBA-8150-0B33505A8E9A}"/>
              </a:ext>
            </a:extLst>
          </p:cNvPr>
          <p:cNvSpPr>
            <a:spLocks noChangeAspect="1"/>
          </p:cNvSpPr>
          <p:nvPr/>
        </p:nvSpPr>
        <p:spPr>
          <a:xfrm>
            <a:off x="6190756" y="2905511"/>
            <a:ext cx="2276102" cy="2811681"/>
          </a:xfrm>
          <a:custGeom>
            <a:avLst/>
            <a:gdLst>
              <a:gd name="connsiteX0" fmla="*/ 1052689 w 1627806"/>
              <a:gd name="connsiteY0" fmla="*/ 0 h 2010837"/>
              <a:gd name="connsiteX1" fmla="*/ 1070184 w 1627806"/>
              <a:gd name="connsiteY1" fmla="*/ 8428 h 2010837"/>
              <a:gd name="connsiteX2" fmla="*/ 1627806 w 1627806"/>
              <a:gd name="connsiteY2" fmla="*/ 945332 h 2010837"/>
              <a:gd name="connsiteX3" fmla="*/ 562301 w 1627806"/>
              <a:gd name="connsiteY3" fmla="*/ 2010837 h 2010837"/>
              <a:gd name="connsiteX4" fmla="*/ 54418 w 1627806"/>
              <a:gd name="connsiteY4" fmla="*/ 1882236 h 2010837"/>
              <a:gd name="connsiteX5" fmla="*/ 0 w 1627806"/>
              <a:gd name="connsiteY5" fmla="*/ 1849176 h 2010837"/>
              <a:gd name="connsiteX6" fmla="*/ 29220 w 1627806"/>
              <a:gd name="connsiteY6" fmla="*/ 1827326 h 2010837"/>
              <a:gd name="connsiteX7" fmla="*/ 445166 w 1627806"/>
              <a:gd name="connsiteY7" fmla="*/ 945332 h 2010837"/>
              <a:gd name="connsiteX8" fmla="*/ 443700 w 1627806"/>
              <a:gd name="connsiteY8" fmla="*/ 916286 h 2010837"/>
              <a:gd name="connsiteX9" fmla="*/ 459373 w 1627806"/>
              <a:gd name="connsiteY9" fmla="*/ 908736 h 2010837"/>
              <a:gd name="connsiteX10" fmla="*/ 1051651 w 1627806"/>
              <a:gd name="connsiteY10" fmla="*/ 20555 h 2010837"/>
              <a:gd name="connsiteX11" fmla="*/ 1052689 w 1627806"/>
              <a:gd name="connsiteY11" fmla="*/ 0 h 201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27806" h="2010837">
                <a:moveTo>
                  <a:pt x="1052689" y="0"/>
                </a:moveTo>
                <a:lnTo>
                  <a:pt x="1070184" y="8428"/>
                </a:lnTo>
                <a:cubicBezTo>
                  <a:pt x="1402329" y="188860"/>
                  <a:pt x="1627806" y="540765"/>
                  <a:pt x="1627806" y="945332"/>
                </a:cubicBezTo>
                <a:cubicBezTo>
                  <a:pt x="1627806" y="1533794"/>
                  <a:pt x="1150763" y="2010837"/>
                  <a:pt x="562301" y="2010837"/>
                </a:cubicBezTo>
                <a:cubicBezTo>
                  <a:pt x="378407" y="2010837"/>
                  <a:pt x="205393" y="1964251"/>
                  <a:pt x="54418" y="1882236"/>
                </a:cubicBezTo>
                <a:lnTo>
                  <a:pt x="0" y="1849176"/>
                </a:lnTo>
                <a:lnTo>
                  <a:pt x="29220" y="1827326"/>
                </a:lnTo>
                <a:cubicBezTo>
                  <a:pt x="283249" y="1617683"/>
                  <a:pt x="445166" y="1300416"/>
                  <a:pt x="445166" y="945332"/>
                </a:cubicBezTo>
                <a:lnTo>
                  <a:pt x="443700" y="916286"/>
                </a:lnTo>
                <a:lnTo>
                  <a:pt x="459373" y="908736"/>
                </a:lnTo>
                <a:cubicBezTo>
                  <a:pt x="783285" y="732777"/>
                  <a:pt x="1012629" y="404798"/>
                  <a:pt x="1051651" y="20555"/>
                </a:cubicBezTo>
                <a:lnTo>
                  <a:pt x="1052689" y="0"/>
                </a:lnTo>
                <a:close/>
              </a:path>
            </a:pathLst>
          </a:custGeom>
          <a:solidFill>
            <a:srgbClr val="2EAEB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52">
            <a:extLst>
              <a:ext uri="{FF2B5EF4-FFF2-40B4-BE49-F238E27FC236}">
                <a16:creationId xmlns:a16="http://schemas.microsoft.com/office/drawing/2014/main" id="{9D71ACA3-1AF4-4C57-E380-6C3AE2E5F6E4}"/>
              </a:ext>
            </a:extLst>
          </p:cNvPr>
          <p:cNvSpPr>
            <a:spLocks noChangeAspect="1"/>
          </p:cNvSpPr>
          <p:nvPr/>
        </p:nvSpPr>
        <p:spPr>
          <a:xfrm>
            <a:off x="3725143" y="2931670"/>
            <a:ext cx="2276102" cy="2785521"/>
          </a:xfrm>
          <a:custGeom>
            <a:avLst/>
            <a:gdLst>
              <a:gd name="connsiteX0" fmla="*/ 540699 w 1627806"/>
              <a:gd name="connsiteY0" fmla="*/ 0 h 1992128"/>
              <a:gd name="connsiteX1" fmla="*/ 540792 w 1627806"/>
              <a:gd name="connsiteY1" fmla="*/ 1846 h 1992128"/>
              <a:gd name="connsiteX2" fmla="*/ 1133070 w 1627806"/>
              <a:gd name="connsiteY2" fmla="*/ 890027 h 1992128"/>
              <a:gd name="connsiteX3" fmla="*/ 1183267 w 1627806"/>
              <a:gd name="connsiteY3" fmla="*/ 914208 h 1992128"/>
              <a:gd name="connsiteX4" fmla="*/ 1182640 w 1627806"/>
              <a:gd name="connsiteY4" fmla="*/ 926623 h 1992128"/>
              <a:gd name="connsiteX5" fmla="*/ 1598586 w 1627806"/>
              <a:gd name="connsiteY5" fmla="*/ 1808617 h 1992128"/>
              <a:gd name="connsiteX6" fmla="*/ 1627806 w 1627806"/>
              <a:gd name="connsiteY6" fmla="*/ 1830467 h 1992128"/>
              <a:gd name="connsiteX7" fmla="*/ 1573388 w 1627806"/>
              <a:gd name="connsiteY7" fmla="*/ 1863527 h 1992128"/>
              <a:gd name="connsiteX8" fmla="*/ 1065505 w 1627806"/>
              <a:gd name="connsiteY8" fmla="*/ 1992128 h 1992128"/>
              <a:gd name="connsiteX9" fmla="*/ 0 w 1627806"/>
              <a:gd name="connsiteY9" fmla="*/ 926623 h 1992128"/>
              <a:gd name="connsiteX10" fmla="*/ 469771 w 1627806"/>
              <a:gd name="connsiteY10" fmla="*/ 43090 h 1992128"/>
              <a:gd name="connsiteX11" fmla="*/ 540699 w 1627806"/>
              <a:gd name="connsiteY11" fmla="*/ 0 h 199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27806" h="1992128">
                <a:moveTo>
                  <a:pt x="540699" y="0"/>
                </a:moveTo>
                <a:lnTo>
                  <a:pt x="540792" y="1846"/>
                </a:lnTo>
                <a:cubicBezTo>
                  <a:pt x="579814" y="386089"/>
                  <a:pt x="809159" y="714068"/>
                  <a:pt x="1133070" y="890027"/>
                </a:cubicBezTo>
                <a:lnTo>
                  <a:pt x="1183267" y="914208"/>
                </a:lnTo>
                <a:lnTo>
                  <a:pt x="1182640" y="926623"/>
                </a:lnTo>
                <a:cubicBezTo>
                  <a:pt x="1182640" y="1281707"/>
                  <a:pt x="1344558" y="1598974"/>
                  <a:pt x="1598586" y="1808617"/>
                </a:cubicBezTo>
                <a:lnTo>
                  <a:pt x="1627806" y="1830467"/>
                </a:lnTo>
                <a:lnTo>
                  <a:pt x="1573388" y="1863527"/>
                </a:lnTo>
                <a:cubicBezTo>
                  <a:pt x="1422413" y="1945542"/>
                  <a:pt x="1249400" y="1992128"/>
                  <a:pt x="1065505" y="1992128"/>
                </a:cubicBezTo>
                <a:cubicBezTo>
                  <a:pt x="477043" y="1992128"/>
                  <a:pt x="0" y="1515085"/>
                  <a:pt x="0" y="926623"/>
                </a:cubicBezTo>
                <a:cubicBezTo>
                  <a:pt x="0" y="558834"/>
                  <a:pt x="186345" y="234569"/>
                  <a:pt x="469771" y="43090"/>
                </a:cubicBezTo>
                <a:lnTo>
                  <a:pt x="540699" y="0"/>
                </a:lnTo>
                <a:close/>
              </a:path>
            </a:pathLst>
          </a:custGeom>
          <a:solidFill>
            <a:srgbClr val="F3AC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53">
            <a:extLst>
              <a:ext uri="{FF2B5EF4-FFF2-40B4-BE49-F238E27FC236}">
                <a16:creationId xmlns:a16="http://schemas.microsoft.com/office/drawing/2014/main" id="{C9452CD6-6853-D9ED-3485-9FBEA86FEF29}"/>
              </a:ext>
            </a:extLst>
          </p:cNvPr>
          <p:cNvSpPr>
            <a:spLocks noChangeAspect="1"/>
          </p:cNvSpPr>
          <p:nvPr/>
        </p:nvSpPr>
        <p:spPr>
          <a:xfrm>
            <a:off x="5491371" y="3027820"/>
            <a:ext cx="1208086" cy="1232880"/>
          </a:xfrm>
          <a:custGeom>
            <a:avLst/>
            <a:gdLst>
              <a:gd name="connsiteX0" fmla="*/ 432415 w 863990"/>
              <a:gd name="connsiteY0" fmla="*/ 0 h 881722"/>
              <a:gd name="connsiteX1" fmla="*/ 480107 w 863990"/>
              <a:gd name="connsiteY1" fmla="*/ 35664 h 881722"/>
              <a:gd name="connsiteX2" fmla="*/ 862351 w 863990"/>
              <a:gd name="connsiteY2" fmla="*/ 748917 h 881722"/>
              <a:gd name="connsiteX3" fmla="*/ 863990 w 863990"/>
              <a:gd name="connsiteY3" fmla="*/ 781363 h 881722"/>
              <a:gd name="connsiteX4" fmla="*/ 829476 w 863990"/>
              <a:gd name="connsiteY4" fmla="*/ 797989 h 881722"/>
              <a:gd name="connsiteX5" fmla="*/ 414733 w 863990"/>
              <a:gd name="connsiteY5" fmla="*/ 881722 h 881722"/>
              <a:gd name="connsiteX6" fmla="*/ 97884 w 863990"/>
              <a:gd name="connsiteY6" fmla="*/ 833819 h 881722"/>
              <a:gd name="connsiteX7" fmla="*/ 0 w 863990"/>
              <a:gd name="connsiteY7" fmla="*/ 797993 h 881722"/>
              <a:gd name="connsiteX8" fmla="*/ 2478 w 863990"/>
              <a:gd name="connsiteY8" fmla="*/ 748917 h 881722"/>
              <a:gd name="connsiteX9" fmla="*/ 384722 w 863990"/>
              <a:gd name="connsiteY9" fmla="*/ 35664 h 881722"/>
              <a:gd name="connsiteX10" fmla="*/ 432415 w 863990"/>
              <a:gd name="connsiteY10" fmla="*/ 0 h 88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3990" h="881722">
                <a:moveTo>
                  <a:pt x="432415" y="0"/>
                </a:moveTo>
                <a:lnTo>
                  <a:pt x="480107" y="35664"/>
                </a:lnTo>
                <a:cubicBezTo>
                  <a:pt x="690601" y="209379"/>
                  <a:pt x="833250" y="462364"/>
                  <a:pt x="862351" y="748917"/>
                </a:cubicBezTo>
                <a:lnTo>
                  <a:pt x="863990" y="781363"/>
                </a:lnTo>
                <a:lnTo>
                  <a:pt x="829476" y="797989"/>
                </a:lnTo>
                <a:cubicBezTo>
                  <a:pt x="702001" y="851907"/>
                  <a:pt x="561849" y="881722"/>
                  <a:pt x="414733" y="881722"/>
                </a:cubicBezTo>
                <a:cubicBezTo>
                  <a:pt x="304397" y="881722"/>
                  <a:pt x="197977" y="864951"/>
                  <a:pt x="97884" y="833819"/>
                </a:cubicBezTo>
                <a:lnTo>
                  <a:pt x="0" y="797993"/>
                </a:lnTo>
                <a:lnTo>
                  <a:pt x="2478" y="748917"/>
                </a:lnTo>
                <a:cubicBezTo>
                  <a:pt x="31579" y="462364"/>
                  <a:pt x="174228" y="209379"/>
                  <a:pt x="384722" y="35664"/>
                </a:cubicBezTo>
                <a:lnTo>
                  <a:pt x="432415" y="0"/>
                </a:lnTo>
                <a:close/>
              </a:path>
            </a:pathLst>
          </a:custGeom>
          <a:solidFill>
            <a:srgbClr val="1037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253B29C-EF7A-AD9C-F74A-5DFFD9C79F2E}"/>
              </a:ext>
            </a:extLst>
          </p:cNvPr>
          <p:cNvGrpSpPr/>
          <p:nvPr/>
        </p:nvGrpSpPr>
        <p:grpSpPr>
          <a:xfrm>
            <a:off x="5250944" y="1508747"/>
            <a:ext cx="1690114" cy="1245596"/>
            <a:chOff x="2015078" y="4093933"/>
            <a:chExt cx="1503823" cy="124559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EFA15D7-ECE6-CC94-B79C-99ABA7212770}"/>
                </a:ext>
              </a:extLst>
            </p:cNvPr>
            <p:cNvSpPr/>
            <p:nvPr/>
          </p:nvSpPr>
          <p:spPr>
            <a:xfrm>
              <a:off x="2015080" y="4323866"/>
              <a:ext cx="150382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3CCDED9-83FB-72DF-CAF3-264B17FCDF15}"/>
                </a:ext>
              </a:extLst>
            </p:cNvPr>
            <p:cNvSpPr/>
            <p:nvPr/>
          </p:nvSpPr>
          <p:spPr>
            <a:xfrm>
              <a:off x="2015078" y="40939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C5F5E7C-1D1C-A1F6-95F5-9B0B911A4CC8}"/>
              </a:ext>
            </a:extLst>
          </p:cNvPr>
          <p:cNvGrpSpPr/>
          <p:nvPr/>
        </p:nvGrpSpPr>
        <p:grpSpPr>
          <a:xfrm>
            <a:off x="6916213" y="4079311"/>
            <a:ext cx="1263361" cy="1091707"/>
            <a:chOff x="2015078" y="4093933"/>
            <a:chExt cx="1503823" cy="1091707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B5EBAB0-1286-7028-98D5-834108D587DC}"/>
                </a:ext>
              </a:extLst>
            </p:cNvPr>
            <p:cNvSpPr/>
            <p:nvPr/>
          </p:nvSpPr>
          <p:spPr>
            <a:xfrm>
              <a:off x="2015080" y="4323866"/>
              <a:ext cx="150382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bibend.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FB2AAFB-861C-8ED2-AAED-FB29B9EE15C5}"/>
                </a:ext>
              </a:extLst>
            </p:cNvPr>
            <p:cNvSpPr/>
            <p:nvPr/>
          </p:nvSpPr>
          <p:spPr>
            <a:xfrm>
              <a:off x="2015078" y="40939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AD3AAC-0E43-E622-2A30-8D24375455B9}"/>
              </a:ext>
            </a:extLst>
          </p:cNvPr>
          <p:cNvGrpSpPr/>
          <p:nvPr/>
        </p:nvGrpSpPr>
        <p:grpSpPr>
          <a:xfrm>
            <a:off x="3969804" y="4079311"/>
            <a:ext cx="1333891" cy="1091707"/>
            <a:chOff x="2015078" y="4093933"/>
            <a:chExt cx="1587781" cy="109170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4DB25E1-1FB9-FA58-F3C4-1190C887FEC1}"/>
                </a:ext>
              </a:extLst>
            </p:cNvPr>
            <p:cNvSpPr/>
            <p:nvPr/>
          </p:nvSpPr>
          <p:spPr>
            <a:xfrm>
              <a:off x="2015082" y="4323866"/>
              <a:ext cx="1503822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bibend.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4800114-07AA-AD87-E78B-2A158B098340}"/>
                </a:ext>
              </a:extLst>
            </p:cNvPr>
            <p:cNvSpPr/>
            <p:nvPr/>
          </p:nvSpPr>
          <p:spPr>
            <a:xfrm>
              <a:off x="2015078" y="4093933"/>
              <a:ext cx="15877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sp>
        <p:nvSpPr>
          <p:cNvPr id="13" name="TextBox 66">
            <a:extLst>
              <a:ext uri="{FF2B5EF4-FFF2-40B4-BE49-F238E27FC236}">
                <a16:creationId xmlns:a16="http://schemas.microsoft.com/office/drawing/2014/main" id="{63EBD0B6-38DC-26D9-95BB-17D53EA3A3DE}"/>
              </a:ext>
            </a:extLst>
          </p:cNvPr>
          <p:cNvSpPr txBox="1"/>
          <p:nvPr/>
        </p:nvSpPr>
        <p:spPr>
          <a:xfrm>
            <a:off x="4792099" y="1663922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TextBox 67">
            <a:extLst>
              <a:ext uri="{FF2B5EF4-FFF2-40B4-BE49-F238E27FC236}">
                <a16:creationId xmlns:a16="http://schemas.microsoft.com/office/drawing/2014/main" id="{ECF195AE-E506-0E79-0093-3ACEB9D974D9}"/>
              </a:ext>
            </a:extLst>
          </p:cNvPr>
          <p:cNvSpPr txBox="1"/>
          <p:nvPr/>
        </p:nvSpPr>
        <p:spPr>
          <a:xfrm>
            <a:off x="7684554" y="3317089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5" name="TextBox 68">
            <a:extLst>
              <a:ext uri="{FF2B5EF4-FFF2-40B4-BE49-F238E27FC236}">
                <a16:creationId xmlns:a16="http://schemas.microsoft.com/office/drawing/2014/main" id="{44D863E0-8573-1A72-8A12-7EECA081EA00}"/>
              </a:ext>
            </a:extLst>
          </p:cNvPr>
          <p:cNvSpPr txBox="1"/>
          <p:nvPr/>
        </p:nvSpPr>
        <p:spPr>
          <a:xfrm>
            <a:off x="3941895" y="3317089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85CAF8A-6119-0F44-250E-A382B00C9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3" y="2850153"/>
            <a:ext cx="883997" cy="90838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8E9FAC1-DD69-42AF-0F35-AE6E3C7F7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8846" y="2850153"/>
            <a:ext cx="829128" cy="9083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3646E5A-8B69-81FB-25E8-96A03F6FF3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8760" y="4417865"/>
            <a:ext cx="914479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214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3-Circle Venn Diagram  – Slide Template</vt:lpstr>
      <vt:lpstr>3-Circle Venn Diagram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3-Circle Venn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2026-02-20T17:28:56Z</dcterms:modified>
  <cp:category>Charts &amp; Diagrams</cp:category>
</cp:coreProperties>
</file>