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59" r:id="rId4"/>
    <p:sldId id="361" r:id="rId5"/>
    <p:sldId id="362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48CD6-0917-204D-B08B-C9FCC9321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4F0273-A925-C52E-E72C-51632C925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F6641C-6D2C-C7FD-AC94-07A11F4E5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0EF88-7DFD-896F-2924-EF262295A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42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D4BC5-2CFC-E8CD-0BB7-6998DDBCD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D36B36-AA39-241B-400B-E581D3C4EC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C8731-DE74-3F51-DB52-7090D2728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4B83C-C7A7-5261-C557-72DE5A85BB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568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E4A111D-92F8-8926-65F5-36DEC5C0C4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6178" y="1491448"/>
            <a:ext cx="4939645" cy="2798064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EA492974-AA9B-A8F6-1674-79842447F2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26178" y="1491448"/>
            <a:ext cx="4939645" cy="2798064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Mockup – Slide Template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E2256A8C-EC91-9074-F9AF-68087CEF7B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8" r="12248"/>
          <a:stretch>
            <a:fillRect/>
          </a:stretch>
        </p:blipFill>
        <p:spPr>
          <a:prstGeom prst="rect">
            <a:avLst/>
          </a:prstGeom>
          <a:solidFill>
            <a:srgbClr val="C00000"/>
          </a:solidFill>
        </p:spPr>
      </p:pic>
      <p:grpSp>
        <p:nvGrpSpPr>
          <p:cNvPr id="8" name="Group 424">
            <a:extLst>
              <a:ext uri="{FF2B5EF4-FFF2-40B4-BE49-F238E27FC236}">
                <a16:creationId xmlns:a16="http://schemas.microsoft.com/office/drawing/2014/main" id="{3ADEC06A-EC80-EECC-62A6-74348710D2B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32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636453-220E-8E1A-93EC-3877569F5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324E1E6-2F39-6E4D-FF65-13C5B141E9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0037C976-01F4-8B15-924E-5B534A8BD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06E646A7-43E3-2EE1-685F-97FAFDA6B621}"/>
              </a:ext>
            </a:extLst>
          </p:cNvPr>
          <p:cNvSpPr/>
          <p:nvPr/>
        </p:nvSpPr>
        <p:spPr>
          <a:xfrm rot="5400000">
            <a:off x="2892427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0498E-4AD6-4FDE-9A11-FD170BC5A231}"/>
              </a:ext>
            </a:extLst>
          </p:cNvPr>
          <p:cNvSpPr txBox="1"/>
          <p:nvPr/>
        </p:nvSpPr>
        <p:spPr>
          <a:xfrm>
            <a:off x="2703363" y="6018344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Tatiana </a:t>
            </a:r>
            <a:r>
              <a:rPr lang="en-US" sz="100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Lapina</a:t>
            </a:r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8C1A4-D5F3-ED4E-8414-BC6D3D702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499B1-6CF8-6D65-6836-9B387A2B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Mockup – Slide Template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B5692D-F27D-A72C-1B99-6BEEB81C0C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424">
            <a:extLst>
              <a:ext uri="{FF2B5EF4-FFF2-40B4-BE49-F238E27FC236}">
                <a16:creationId xmlns:a16="http://schemas.microsoft.com/office/drawing/2014/main" id="{D78A74C8-AF56-E6AA-157A-1EE6302CF58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32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3B255EBE-FA51-25A9-7013-1623F65DB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A31073E8-EE6C-68B4-D5EB-637353EE7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8527D63-C5FC-DF1B-4626-69CF714A1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A8120255-00F3-E6C6-9C99-B2DA3C0A2E2C}"/>
              </a:ext>
            </a:extLst>
          </p:cNvPr>
          <p:cNvSpPr/>
          <p:nvPr/>
        </p:nvSpPr>
        <p:spPr>
          <a:xfrm rot="5400000">
            <a:off x="2892427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014B4B-28BD-0808-1169-1047E64AB97F}"/>
              </a:ext>
            </a:extLst>
          </p:cNvPr>
          <p:cNvSpPr txBox="1"/>
          <p:nvPr/>
        </p:nvSpPr>
        <p:spPr>
          <a:xfrm>
            <a:off x="2703363" y="6018344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Tatiana </a:t>
            </a:r>
            <a:r>
              <a:rPr lang="en-US" sz="100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Lapina</a:t>
            </a:r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BD9D9-B756-7308-68BF-0FF54D1EC693}"/>
              </a:ext>
            </a:extLst>
          </p:cNvPr>
          <p:cNvSpPr txBox="1"/>
          <p:nvPr/>
        </p:nvSpPr>
        <p:spPr>
          <a:xfrm>
            <a:off x="3490414" y="891443"/>
            <a:ext cx="166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Blank template:</a:t>
            </a:r>
          </a:p>
        </p:txBody>
      </p:sp>
    </p:spTree>
    <p:extLst>
      <p:ext uri="{BB962C8B-B14F-4D97-AF65-F5344CB8AC3E}">
        <p14:creationId xmlns:p14="http://schemas.microsoft.com/office/powerpoint/2010/main" val="126715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704A4-A3C1-5A66-3BB2-9F90AA1F1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1896-4557-F777-65C0-D5D009CE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 Mockup – Slide Template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FFFC1332-A6D2-EFBA-618B-587F3627E9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8" r="12248"/>
          <a:stretch/>
        </p:blipFill>
        <p:spPr>
          <a:prstGeom prst="rect">
            <a:avLst/>
          </a:prstGeom>
          <a:solidFill>
            <a:srgbClr val="C00000"/>
          </a:solidFill>
        </p:spPr>
      </p:pic>
      <p:grpSp>
        <p:nvGrpSpPr>
          <p:cNvPr id="8" name="Group 424">
            <a:extLst>
              <a:ext uri="{FF2B5EF4-FFF2-40B4-BE49-F238E27FC236}">
                <a16:creationId xmlns:a16="http://schemas.microsoft.com/office/drawing/2014/main" id="{17B838FB-6D6E-7C5A-DC73-0723BF7E10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32175" y="1310965"/>
            <a:ext cx="5327650" cy="4241800"/>
            <a:chOff x="1287737" y="1687513"/>
            <a:chExt cx="4857750" cy="386715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2B22C41F-90B9-DFDA-EC85-14ECC8565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187" y="5013326"/>
              <a:ext cx="1758950" cy="541338"/>
            </a:xfrm>
            <a:custGeom>
              <a:avLst/>
              <a:gdLst>
                <a:gd name="T0" fmla="*/ 2147483647 w 468"/>
                <a:gd name="T1" fmla="*/ 1286038642 h 144"/>
                <a:gd name="T2" fmla="*/ 2147483647 w 468"/>
                <a:gd name="T3" fmla="*/ 0 h 144"/>
                <a:gd name="T4" fmla="*/ 2147483647 w 468"/>
                <a:gd name="T5" fmla="*/ 0 h 144"/>
                <a:gd name="T6" fmla="*/ 2147483647 w 468"/>
                <a:gd name="T7" fmla="*/ 0 h 144"/>
                <a:gd name="T8" fmla="*/ 1440839382 w 468"/>
                <a:gd name="T9" fmla="*/ 0 h 144"/>
                <a:gd name="T10" fmla="*/ 1017063978 w 468"/>
                <a:gd name="T11" fmla="*/ 1286038642 h 144"/>
                <a:gd name="T12" fmla="*/ 1087692585 w 468"/>
                <a:gd name="T13" fmla="*/ 2035047432 h 144"/>
                <a:gd name="T14" fmla="*/ 2147483647 w 468"/>
                <a:gd name="T15" fmla="*/ 2035047432 h 144"/>
                <a:gd name="T16" fmla="*/ 2147483647 w 468"/>
                <a:gd name="T17" fmla="*/ 2035047432 h 144"/>
                <a:gd name="T18" fmla="*/ 2147483647 w 468"/>
                <a:gd name="T19" fmla="*/ 2035047432 h 144"/>
                <a:gd name="T20" fmla="*/ 2147483647 w 468"/>
                <a:gd name="T21" fmla="*/ 1286038642 h 1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8" h="144">
                  <a:moveTo>
                    <a:pt x="395" y="91"/>
                  </a:moveTo>
                  <a:cubicBezTo>
                    <a:pt x="367" y="62"/>
                    <a:pt x="366" y="0"/>
                    <a:pt x="366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2" y="0"/>
                    <a:pt x="101" y="62"/>
                    <a:pt x="72" y="91"/>
                  </a:cubicBezTo>
                  <a:cubicBezTo>
                    <a:pt x="44" y="120"/>
                    <a:pt x="0" y="144"/>
                    <a:pt x="77" y="144"/>
                  </a:cubicBezTo>
                  <a:cubicBezTo>
                    <a:pt x="138" y="144"/>
                    <a:pt x="205" y="144"/>
                    <a:pt x="229" y="144"/>
                  </a:cubicBezTo>
                  <a:cubicBezTo>
                    <a:pt x="235" y="144"/>
                    <a:pt x="239" y="144"/>
                    <a:pt x="239" y="144"/>
                  </a:cubicBezTo>
                  <a:cubicBezTo>
                    <a:pt x="263" y="144"/>
                    <a:pt x="329" y="144"/>
                    <a:pt x="391" y="144"/>
                  </a:cubicBezTo>
                  <a:cubicBezTo>
                    <a:pt x="468" y="144"/>
                    <a:pt x="423" y="120"/>
                    <a:pt x="395" y="91"/>
                  </a:cubicBezTo>
                  <a:close/>
                </a:path>
              </a:pathLst>
            </a:custGeom>
            <a:gradFill rotWithShape="1">
              <a:gsLst>
                <a:gs pos="0">
                  <a:srgbClr val="6D6F73"/>
                </a:gs>
                <a:gs pos="19000">
                  <a:srgbClr val="E0E1E2"/>
                </a:gs>
                <a:gs pos="38000">
                  <a:srgbClr val="A7A9AC"/>
                </a:gs>
                <a:gs pos="63000">
                  <a:srgbClr val="6D6F73"/>
                </a:gs>
                <a:gs pos="100000">
                  <a:srgbClr val="A7A9AC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F58B3F20-AED4-18DC-6DCB-7F4A6271E6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7737" y="1687513"/>
              <a:ext cx="4857750" cy="2905125"/>
            </a:xfrm>
            <a:custGeom>
              <a:avLst/>
              <a:gdLst>
                <a:gd name="T0" fmla="*/ 2147483647 w 1292"/>
                <a:gd name="T1" fmla="*/ 0 h 772"/>
                <a:gd name="T2" fmla="*/ 2147483647 w 1292"/>
                <a:gd name="T3" fmla="*/ 0 h 772"/>
                <a:gd name="T4" fmla="*/ 2147483647 w 1292"/>
                <a:gd name="T5" fmla="*/ 0 h 772"/>
                <a:gd name="T6" fmla="*/ 579602516 w 1292"/>
                <a:gd name="T7" fmla="*/ 0 h 772"/>
                <a:gd name="T8" fmla="*/ 0 w 1292"/>
                <a:gd name="T9" fmla="*/ 509796754 h 772"/>
                <a:gd name="T10" fmla="*/ 0 w 1292"/>
                <a:gd name="T11" fmla="*/ 2147483647 h 772"/>
                <a:gd name="T12" fmla="*/ 2147483647 w 1292"/>
                <a:gd name="T13" fmla="*/ 2147483647 h 772"/>
                <a:gd name="T14" fmla="*/ 2147483647 w 1292"/>
                <a:gd name="T15" fmla="*/ 509796754 h 772"/>
                <a:gd name="T16" fmla="*/ 2147483647 w 1292"/>
                <a:gd name="T17" fmla="*/ 0 h 772"/>
                <a:gd name="T18" fmla="*/ 2147483647 w 1292"/>
                <a:gd name="T19" fmla="*/ 2147483647 h 772"/>
                <a:gd name="T20" fmla="*/ 791651576 w 1292"/>
                <a:gd name="T21" fmla="*/ 2147483647 h 772"/>
                <a:gd name="T22" fmla="*/ 791651576 w 1292"/>
                <a:gd name="T23" fmla="*/ 679731514 h 772"/>
                <a:gd name="T24" fmla="*/ 2147483647 w 1292"/>
                <a:gd name="T25" fmla="*/ 679731514 h 772"/>
                <a:gd name="T26" fmla="*/ 2147483647 w 1292"/>
                <a:gd name="T27" fmla="*/ 2147483647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92" h="772">
                  <a:moveTo>
                    <a:pt x="1254" y="0"/>
                  </a:moveTo>
                  <a:cubicBezTo>
                    <a:pt x="658" y="0"/>
                    <a:pt x="658" y="0"/>
                    <a:pt x="658" y="0"/>
                  </a:cubicBezTo>
                  <a:cubicBezTo>
                    <a:pt x="637" y="0"/>
                    <a:pt x="637" y="0"/>
                    <a:pt x="63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0" y="0"/>
                    <a:pt x="0" y="15"/>
                    <a:pt x="0" y="36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1292" y="772"/>
                    <a:pt x="1292" y="772"/>
                    <a:pt x="1292" y="772"/>
                  </a:cubicBezTo>
                  <a:cubicBezTo>
                    <a:pt x="1292" y="36"/>
                    <a:pt x="1292" y="36"/>
                    <a:pt x="1292" y="36"/>
                  </a:cubicBezTo>
                  <a:cubicBezTo>
                    <a:pt x="1292" y="15"/>
                    <a:pt x="1275" y="0"/>
                    <a:pt x="1254" y="0"/>
                  </a:cubicBezTo>
                  <a:close/>
                  <a:moveTo>
                    <a:pt x="1236" y="716"/>
                  </a:moveTo>
                  <a:cubicBezTo>
                    <a:pt x="56" y="716"/>
                    <a:pt x="56" y="716"/>
                    <a:pt x="56" y="716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1236" y="48"/>
                    <a:pt x="1236" y="48"/>
                    <a:pt x="1236" y="48"/>
                  </a:cubicBezTo>
                  <a:lnTo>
                    <a:pt x="1236" y="7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2DF15536-695F-1FED-338D-1DCDE3EC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737" y="4592638"/>
              <a:ext cx="4857750" cy="420688"/>
            </a:xfrm>
            <a:custGeom>
              <a:avLst/>
              <a:gdLst>
                <a:gd name="T0" fmla="*/ 0 w 1292"/>
                <a:gd name="T1" fmla="*/ 987602641 h 112"/>
                <a:gd name="T2" fmla="*/ 579602516 w 1292"/>
                <a:gd name="T3" fmla="*/ 1580164226 h 112"/>
                <a:gd name="T4" fmla="*/ 2147483647 w 1292"/>
                <a:gd name="T5" fmla="*/ 1580164226 h 112"/>
                <a:gd name="T6" fmla="*/ 2147483647 w 1292"/>
                <a:gd name="T7" fmla="*/ 1580164226 h 112"/>
                <a:gd name="T8" fmla="*/ 2147483647 w 1292"/>
                <a:gd name="T9" fmla="*/ 1580164226 h 112"/>
                <a:gd name="T10" fmla="*/ 2147483647 w 1292"/>
                <a:gd name="T11" fmla="*/ 987602641 h 112"/>
                <a:gd name="T12" fmla="*/ 2147483647 w 1292"/>
                <a:gd name="T13" fmla="*/ 0 h 112"/>
                <a:gd name="T14" fmla="*/ 0 w 1292"/>
                <a:gd name="T15" fmla="*/ 0 h 112"/>
                <a:gd name="T16" fmla="*/ 0 w 1292"/>
                <a:gd name="T17" fmla="*/ 987602641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92" h="112">
                  <a:moveTo>
                    <a:pt x="0" y="70"/>
                  </a:moveTo>
                  <a:cubicBezTo>
                    <a:pt x="0" y="91"/>
                    <a:pt x="20" y="112"/>
                    <a:pt x="41" y="112"/>
                  </a:cubicBezTo>
                  <a:cubicBezTo>
                    <a:pt x="637" y="112"/>
                    <a:pt x="637" y="112"/>
                    <a:pt x="637" y="112"/>
                  </a:cubicBezTo>
                  <a:cubicBezTo>
                    <a:pt x="658" y="112"/>
                    <a:pt x="658" y="112"/>
                    <a:pt x="658" y="112"/>
                  </a:cubicBezTo>
                  <a:cubicBezTo>
                    <a:pt x="1254" y="112"/>
                    <a:pt x="1254" y="112"/>
                    <a:pt x="1254" y="112"/>
                  </a:cubicBezTo>
                  <a:cubicBezTo>
                    <a:pt x="1275" y="112"/>
                    <a:pt x="1292" y="91"/>
                    <a:pt x="1292" y="70"/>
                  </a:cubicBezTo>
                  <a:cubicBezTo>
                    <a:pt x="1292" y="0"/>
                    <a:pt x="1292" y="0"/>
                    <a:pt x="129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adFill rotWithShape="1">
              <a:gsLst>
                <a:gs pos="0">
                  <a:srgbClr val="898A8F"/>
                </a:gs>
                <a:gs pos="100000">
                  <a:srgbClr val="DBDDE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DDE9A833-C228-3443-4490-67E582BEBCA2}"/>
              </a:ext>
            </a:extLst>
          </p:cNvPr>
          <p:cNvSpPr/>
          <p:nvPr/>
        </p:nvSpPr>
        <p:spPr>
          <a:xfrm rot="5400000">
            <a:off x="2892427" y="1850714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D26BAA-8529-F973-7024-A4C602CAB48B}"/>
              </a:ext>
            </a:extLst>
          </p:cNvPr>
          <p:cNvSpPr txBox="1"/>
          <p:nvPr/>
        </p:nvSpPr>
        <p:spPr>
          <a:xfrm>
            <a:off x="2703363" y="6018344"/>
            <a:ext cx="2621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Tatiana </a:t>
            </a:r>
            <a:r>
              <a:rPr lang="en-US" sz="1000" dirty="0" err="1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Lapina</a:t>
            </a:r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033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127</Words>
  <Application>Microsoft Office PowerPoint</Application>
  <PresentationFormat>Widescreen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Desktop Mockup – Slide Template</vt:lpstr>
      <vt:lpstr>Desktop Mockup – Slide Template</vt:lpstr>
      <vt:lpstr>Desktop Mockup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Desktop Mockup Template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2026-02-25T02:41:11Z</dcterms:modified>
  <cp:category>Charts &amp; Diagrams;Graphics &amp; Metpahors</cp:category>
</cp:coreProperties>
</file>