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handoutMasterIdLst>
    <p:handoutMasterId r:id="rId9"/>
  </p:handoutMasterIdLst>
  <p:sldIdLst>
    <p:sldId id="315" r:id="rId4"/>
    <p:sldId id="320" r:id="rId5"/>
    <p:sldId id="321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80D053"/>
    <a:srgbClr val="FDBE54"/>
    <a:srgbClr val="E76A56"/>
    <a:srgbClr val="475558"/>
    <a:srgbClr val="7A7E85"/>
    <a:srgbClr val="272D36"/>
    <a:srgbClr val="272E36"/>
    <a:srgbClr val="F9AB0C"/>
    <a:srgbClr val="F258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41" autoAdjust="0"/>
    <p:restoredTop sz="96433" autoAdjust="0"/>
  </p:normalViewPr>
  <p:slideViewPr>
    <p:cSldViewPr snapToGrid="0" showGuides="1">
      <p:cViewPr>
        <p:scale>
          <a:sx n="101" d="100"/>
          <a:sy n="101" d="100"/>
        </p:scale>
        <p:origin x="1806" y="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627CE-1480-4232-B9EB-B112EE5F0115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94DE2-67E2-4121-A7B3-026FEF760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93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41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44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88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130197" y="1491448"/>
            <a:ext cx="4892040" cy="2798064"/>
          </a:xfrm>
          <a:solidFill>
            <a:srgbClr val="C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130197" y="1491448"/>
            <a:ext cx="4892040" cy="279806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Mockup </a:t>
            </a:r>
            <a:r>
              <a:rPr lang="en-US" dirty="0" smtClean="0"/>
              <a:t>for PowerPoint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r="4608"/>
          <a:stretch>
            <a:fillRect/>
          </a:stretch>
        </p:blipFill>
        <p:spPr/>
      </p:pic>
      <p:grpSp>
        <p:nvGrpSpPr>
          <p:cNvPr id="8" name="Group 424"/>
          <p:cNvGrpSpPr>
            <a:grpSpLocks noChangeAspect="1"/>
          </p:cNvGrpSpPr>
          <p:nvPr/>
        </p:nvGrpSpPr>
        <p:grpSpPr bwMode="auto">
          <a:xfrm>
            <a:off x="1908175" y="1310965"/>
            <a:ext cx="5327650" cy="4241800"/>
            <a:chOff x="1287737" y="1687513"/>
            <a:chExt cx="4857750" cy="386715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856187" y="5013326"/>
              <a:ext cx="1758950" cy="541338"/>
            </a:xfrm>
            <a:custGeom>
              <a:avLst/>
              <a:gdLst>
                <a:gd name="T0" fmla="*/ 2147483647 w 468"/>
                <a:gd name="T1" fmla="*/ 1286038642 h 144"/>
                <a:gd name="T2" fmla="*/ 2147483647 w 468"/>
                <a:gd name="T3" fmla="*/ 0 h 144"/>
                <a:gd name="T4" fmla="*/ 2147483647 w 468"/>
                <a:gd name="T5" fmla="*/ 0 h 144"/>
                <a:gd name="T6" fmla="*/ 2147483647 w 468"/>
                <a:gd name="T7" fmla="*/ 0 h 144"/>
                <a:gd name="T8" fmla="*/ 1440839382 w 468"/>
                <a:gd name="T9" fmla="*/ 0 h 144"/>
                <a:gd name="T10" fmla="*/ 1017063978 w 468"/>
                <a:gd name="T11" fmla="*/ 1286038642 h 144"/>
                <a:gd name="T12" fmla="*/ 1087692585 w 468"/>
                <a:gd name="T13" fmla="*/ 2035047432 h 144"/>
                <a:gd name="T14" fmla="*/ 2147483647 w 468"/>
                <a:gd name="T15" fmla="*/ 2035047432 h 144"/>
                <a:gd name="T16" fmla="*/ 2147483647 w 468"/>
                <a:gd name="T17" fmla="*/ 2035047432 h 144"/>
                <a:gd name="T18" fmla="*/ 2147483647 w 468"/>
                <a:gd name="T19" fmla="*/ 2035047432 h 144"/>
                <a:gd name="T20" fmla="*/ 2147483647 w 468"/>
                <a:gd name="T21" fmla="*/ 1286038642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8" h="144">
                  <a:moveTo>
                    <a:pt x="395" y="91"/>
                  </a:moveTo>
                  <a:cubicBezTo>
                    <a:pt x="367" y="62"/>
                    <a:pt x="366" y="0"/>
                    <a:pt x="366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2"/>
                    <a:pt x="72" y="91"/>
                  </a:cubicBezTo>
                  <a:cubicBezTo>
                    <a:pt x="44" y="120"/>
                    <a:pt x="0" y="144"/>
                    <a:pt x="77" y="144"/>
                  </a:cubicBezTo>
                  <a:cubicBezTo>
                    <a:pt x="138" y="144"/>
                    <a:pt x="205" y="144"/>
                    <a:pt x="229" y="144"/>
                  </a:cubicBezTo>
                  <a:cubicBezTo>
                    <a:pt x="235" y="144"/>
                    <a:pt x="239" y="144"/>
                    <a:pt x="239" y="144"/>
                  </a:cubicBezTo>
                  <a:cubicBezTo>
                    <a:pt x="263" y="144"/>
                    <a:pt x="329" y="144"/>
                    <a:pt x="391" y="144"/>
                  </a:cubicBezTo>
                  <a:cubicBezTo>
                    <a:pt x="468" y="144"/>
                    <a:pt x="423" y="120"/>
                    <a:pt x="395" y="91"/>
                  </a:cubicBezTo>
                  <a:close/>
                </a:path>
              </a:pathLst>
            </a:custGeom>
            <a:gradFill rotWithShape="1">
              <a:gsLst>
                <a:gs pos="0">
                  <a:srgbClr val="6D6F73"/>
                </a:gs>
                <a:gs pos="19000">
                  <a:srgbClr val="E0E1E2"/>
                </a:gs>
                <a:gs pos="38000">
                  <a:srgbClr val="A7A9AC"/>
                </a:gs>
                <a:gs pos="63000">
                  <a:srgbClr val="6D6F73"/>
                </a:gs>
                <a:gs pos="100000">
                  <a:srgbClr val="A7A9A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287737" y="1687513"/>
              <a:ext cx="4857750" cy="2905125"/>
            </a:xfrm>
            <a:custGeom>
              <a:avLst/>
              <a:gdLst>
                <a:gd name="T0" fmla="*/ 2147483647 w 1292"/>
                <a:gd name="T1" fmla="*/ 0 h 772"/>
                <a:gd name="T2" fmla="*/ 2147483647 w 1292"/>
                <a:gd name="T3" fmla="*/ 0 h 772"/>
                <a:gd name="T4" fmla="*/ 2147483647 w 1292"/>
                <a:gd name="T5" fmla="*/ 0 h 772"/>
                <a:gd name="T6" fmla="*/ 579602516 w 1292"/>
                <a:gd name="T7" fmla="*/ 0 h 772"/>
                <a:gd name="T8" fmla="*/ 0 w 1292"/>
                <a:gd name="T9" fmla="*/ 509796754 h 772"/>
                <a:gd name="T10" fmla="*/ 0 w 1292"/>
                <a:gd name="T11" fmla="*/ 2147483647 h 772"/>
                <a:gd name="T12" fmla="*/ 2147483647 w 1292"/>
                <a:gd name="T13" fmla="*/ 2147483647 h 772"/>
                <a:gd name="T14" fmla="*/ 2147483647 w 1292"/>
                <a:gd name="T15" fmla="*/ 509796754 h 772"/>
                <a:gd name="T16" fmla="*/ 2147483647 w 1292"/>
                <a:gd name="T17" fmla="*/ 0 h 772"/>
                <a:gd name="T18" fmla="*/ 2147483647 w 1292"/>
                <a:gd name="T19" fmla="*/ 2147483647 h 772"/>
                <a:gd name="T20" fmla="*/ 791651576 w 1292"/>
                <a:gd name="T21" fmla="*/ 2147483647 h 772"/>
                <a:gd name="T22" fmla="*/ 791651576 w 1292"/>
                <a:gd name="T23" fmla="*/ 679731514 h 772"/>
                <a:gd name="T24" fmla="*/ 2147483647 w 1292"/>
                <a:gd name="T25" fmla="*/ 679731514 h 772"/>
                <a:gd name="T26" fmla="*/ 2147483647 w 1292"/>
                <a:gd name="T27" fmla="*/ 2147483647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2" h="772">
                  <a:moveTo>
                    <a:pt x="1254" y="0"/>
                  </a:moveTo>
                  <a:cubicBezTo>
                    <a:pt x="658" y="0"/>
                    <a:pt x="658" y="0"/>
                    <a:pt x="658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0" y="0"/>
                    <a:pt x="0" y="15"/>
                    <a:pt x="0" y="36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292" y="772"/>
                    <a:pt x="1292" y="772"/>
                    <a:pt x="1292" y="772"/>
                  </a:cubicBezTo>
                  <a:cubicBezTo>
                    <a:pt x="1292" y="36"/>
                    <a:pt x="1292" y="36"/>
                    <a:pt x="1292" y="36"/>
                  </a:cubicBezTo>
                  <a:cubicBezTo>
                    <a:pt x="1292" y="15"/>
                    <a:pt x="1275" y="0"/>
                    <a:pt x="1254" y="0"/>
                  </a:cubicBezTo>
                  <a:close/>
                  <a:moveTo>
                    <a:pt x="1236" y="716"/>
                  </a:moveTo>
                  <a:cubicBezTo>
                    <a:pt x="56" y="716"/>
                    <a:pt x="56" y="716"/>
                    <a:pt x="56" y="71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1236" y="48"/>
                    <a:pt x="1236" y="48"/>
                    <a:pt x="1236" y="48"/>
                  </a:cubicBezTo>
                  <a:lnTo>
                    <a:pt x="1236" y="7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287737" y="4592638"/>
              <a:ext cx="4857750" cy="420688"/>
            </a:xfrm>
            <a:custGeom>
              <a:avLst/>
              <a:gdLst>
                <a:gd name="T0" fmla="*/ 0 w 1292"/>
                <a:gd name="T1" fmla="*/ 987602641 h 112"/>
                <a:gd name="T2" fmla="*/ 579602516 w 1292"/>
                <a:gd name="T3" fmla="*/ 1580164226 h 112"/>
                <a:gd name="T4" fmla="*/ 2147483647 w 1292"/>
                <a:gd name="T5" fmla="*/ 1580164226 h 112"/>
                <a:gd name="T6" fmla="*/ 2147483647 w 1292"/>
                <a:gd name="T7" fmla="*/ 1580164226 h 112"/>
                <a:gd name="T8" fmla="*/ 2147483647 w 1292"/>
                <a:gd name="T9" fmla="*/ 1580164226 h 112"/>
                <a:gd name="T10" fmla="*/ 2147483647 w 1292"/>
                <a:gd name="T11" fmla="*/ 987602641 h 112"/>
                <a:gd name="T12" fmla="*/ 2147483647 w 1292"/>
                <a:gd name="T13" fmla="*/ 0 h 112"/>
                <a:gd name="T14" fmla="*/ 0 w 1292"/>
                <a:gd name="T15" fmla="*/ 0 h 112"/>
                <a:gd name="T16" fmla="*/ 0 w 1292"/>
                <a:gd name="T17" fmla="*/ 987602641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92" h="112">
                  <a:moveTo>
                    <a:pt x="0" y="70"/>
                  </a:moveTo>
                  <a:cubicBezTo>
                    <a:pt x="0" y="91"/>
                    <a:pt x="20" y="112"/>
                    <a:pt x="41" y="112"/>
                  </a:cubicBezTo>
                  <a:cubicBezTo>
                    <a:pt x="637" y="112"/>
                    <a:pt x="637" y="112"/>
                    <a:pt x="637" y="112"/>
                  </a:cubicBezTo>
                  <a:cubicBezTo>
                    <a:pt x="658" y="112"/>
                    <a:pt x="658" y="112"/>
                    <a:pt x="658" y="112"/>
                  </a:cubicBezTo>
                  <a:cubicBezTo>
                    <a:pt x="1254" y="112"/>
                    <a:pt x="1254" y="112"/>
                    <a:pt x="1254" y="112"/>
                  </a:cubicBezTo>
                  <a:cubicBezTo>
                    <a:pt x="1275" y="112"/>
                    <a:pt x="1292" y="91"/>
                    <a:pt x="1292" y="70"/>
                  </a:cubicBezTo>
                  <a:cubicBezTo>
                    <a:pt x="1292" y="0"/>
                    <a:pt x="1292" y="0"/>
                    <a:pt x="12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adFill rotWithShape="1">
              <a:gsLst>
                <a:gs pos="0">
                  <a:srgbClr val="898A8F"/>
                </a:gs>
                <a:gs pos="100000">
                  <a:srgbClr val="DBDDE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2"/>
          <p:cNvSpPr/>
          <p:nvPr/>
        </p:nvSpPr>
        <p:spPr>
          <a:xfrm rot="5400000">
            <a:off x="1368426" y="1850714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5" name="TextBox 14"/>
          <p:cNvSpPr txBox="1"/>
          <p:nvPr/>
        </p:nvSpPr>
        <p:spPr>
          <a:xfrm>
            <a:off x="1179363" y="6018343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Photo credit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unsplash.com (By 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Tatiana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</a:rPr>
              <a:t>Lapina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8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Mockup </a:t>
            </a:r>
            <a:r>
              <a:rPr lang="en-US" dirty="0" smtClean="0"/>
              <a:t>for PowerPoint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8" name="Group 424"/>
          <p:cNvGrpSpPr>
            <a:grpSpLocks noChangeAspect="1"/>
          </p:cNvGrpSpPr>
          <p:nvPr/>
        </p:nvGrpSpPr>
        <p:grpSpPr bwMode="auto">
          <a:xfrm>
            <a:off x="1908175" y="1310965"/>
            <a:ext cx="5327650" cy="4241800"/>
            <a:chOff x="1287737" y="1687513"/>
            <a:chExt cx="4857750" cy="386715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856187" y="5013326"/>
              <a:ext cx="1758950" cy="541338"/>
            </a:xfrm>
            <a:custGeom>
              <a:avLst/>
              <a:gdLst>
                <a:gd name="T0" fmla="*/ 2147483647 w 468"/>
                <a:gd name="T1" fmla="*/ 1286038642 h 144"/>
                <a:gd name="T2" fmla="*/ 2147483647 w 468"/>
                <a:gd name="T3" fmla="*/ 0 h 144"/>
                <a:gd name="T4" fmla="*/ 2147483647 w 468"/>
                <a:gd name="T5" fmla="*/ 0 h 144"/>
                <a:gd name="T6" fmla="*/ 2147483647 w 468"/>
                <a:gd name="T7" fmla="*/ 0 h 144"/>
                <a:gd name="T8" fmla="*/ 1440839382 w 468"/>
                <a:gd name="T9" fmla="*/ 0 h 144"/>
                <a:gd name="T10" fmla="*/ 1017063978 w 468"/>
                <a:gd name="T11" fmla="*/ 1286038642 h 144"/>
                <a:gd name="T12" fmla="*/ 1087692585 w 468"/>
                <a:gd name="T13" fmla="*/ 2035047432 h 144"/>
                <a:gd name="T14" fmla="*/ 2147483647 w 468"/>
                <a:gd name="T15" fmla="*/ 2035047432 h 144"/>
                <a:gd name="T16" fmla="*/ 2147483647 w 468"/>
                <a:gd name="T17" fmla="*/ 2035047432 h 144"/>
                <a:gd name="T18" fmla="*/ 2147483647 w 468"/>
                <a:gd name="T19" fmla="*/ 2035047432 h 144"/>
                <a:gd name="T20" fmla="*/ 2147483647 w 468"/>
                <a:gd name="T21" fmla="*/ 1286038642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8" h="144">
                  <a:moveTo>
                    <a:pt x="395" y="91"/>
                  </a:moveTo>
                  <a:cubicBezTo>
                    <a:pt x="367" y="62"/>
                    <a:pt x="366" y="0"/>
                    <a:pt x="366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2"/>
                    <a:pt x="72" y="91"/>
                  </a:cubicBezTo>
                  <a:cubicBezTo>
                    <a:pt x="44" y="120"/>
                    <a:pt x="0" y="144"/>
                    <a:pt x="77" y="144"/>
                  </a:cubicBezTo>
                  <a:cubicBezTo>
                    <a:pt x="138" y="144"/>
                    <a:pt x="205" y="144"/>
                    <a:pt x="229" y="144"/>
                  </a:cubicBezTo>
                  <a:cubicBezTo>
                    <a:pt x="235" y="144"/>
                    <a:pt x="239" y="144"/>
                    <a:pt x="239" y="144"/>
                  </a:cubicBezTo>
                  <a:cubicBezTo>
                    <a:pt x="263" y="144"/>
                    <a:pt x="329" y="144"/>
                    <a:pt x="391" y="144"/>
                  </a:cubicBezTo>
                  <a:cubicBezTo>
                    <a:pt x="468" y="144"/>
                    <a:pt x="423" y="120"/>
                    <a:pt x="395" y="91"/>
                  </a:cubicBezTo>
                  <a:close/>
                </a:path>
              </a:pathLst>
            </a:custGeom>
            <a:gradFill rotWithShape="1">
              <a:gsLst>
                <a:gs pos="0">
                  <a:srgbClr val="6D6F73"/>
                </a:gs>
                <a:gs pos="19000">
                  <a:srgbClr val="E0E1E2"/>
                </a:gs>
                <a:gs pos="38000">
                  <a:srgbClr val="A7A9AC"/>
                </a:gs>
                <a:gs pos="63000">
                  <a:srgbClr val="6D6F73"/>
                </a:gs>
                <a:gs pos="100000">
                  <a:srgbClr val="A7A9A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287737" y="1687513"/>
              <a:ext cx="4857750" cy="2905125"/>
            </a:xfrm>
            <a:custGeom>
              <a:avLst/>
              <a:gdLst>
                <a:gd name="T0" fmla="*/ 2147483647 w 1292"/>
                <a:gd name="T1" fmla="*/ 0 h 772"/>
                <a:gd name="T2" fmla="*/ 2147483647 w 1292"/>
                <a:gd name="T3" fmla="*/ 0 h 772"/>
                <a:gd name="T4" fmla="*/ 2147483647 w 1292"/>
                <a:gd name="T5" fmla="*/ 0 h 772"/>
                <a:gd name="T6" fmla="*/ 579602516 w 1292"/>
                <a:gd name="T7" fmla="*/ 0 h 772"/>
                <a:gd name="T8" fmla="*/ 0 w 1292"/>
                <a:gd name="T9" fmla="*/ 509796754 h 772"/>
                <a:gd name="T10" fmla="*/ 0 w 1292"/>
                <a:gd name="T11" fmla="*/ 2147483647 h 772"/>
                <a:gd name="T12" fmla="*/ 2147483647 w 1292"/>
                <a:gd name="T13" fmla="*/ 2147483647 h 772"/>
                <a:gd name="T14" fmla="*/ 2147483647 w 1292"/>
                <a:gd name="T15" fmla="*/ 509796754 h 772"/>
                <a:gd name="T16" fmla="*/ 2147483647 w 1292"/>
                <a:gd name="T17" fmla="*/ 0 h 772"/>
                <a:gd name="T18" fmla="*/ 2147483647 w 1292"/>
                <a:gd name="T19" fmla="*/ 2147483647 h 772"/>
                <a:gd name="T20" fmla="*/ 791651576 w 1292"/>
                <a:gd name="T21" fmla="*/ 2147483647 h 772"/>
                <a:gd name="T22" fmla="*/ 791651576 w 1292"/>
                <a:gd name="T23" fmla="*/ 679731514 h 772"/>
                <a:gd name="T24" fmla="*/ 2147483647 w 1292"/>
                <a:gd name="T25" fmla="*/ 679731514 h 772"/>
                <a:gd name="T26" fmla="*/ 2147483647 w 1292"/>
                <a:gd name="T27" fmla="*/ 2147483647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2" h="772">
                  <a:moveTo>
                    <a:pt x="1254" y="0"/>
                  </a:moveTo>
                  <a:cubicBezTo>
                    <a:pt x="658" y="0"/>
                    <a:pt x="658" y="0"/>
                    <a:pt x="658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0" y="0"/>
                    <a:pt x="0" y="15"/>
                    <a:pt x="0" y="36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292" y="772"/>
                    <a:pt x="1292" y="772"/>
                    <a:pt x="1292" y="772"/>
                  </a:cubicBezTo>
                  <a:cubicBezTo>
                    <a:pt x="1292" y="36"/>
                    <a:pt x="1292" y="36"/>
                    <a:pt x="1292" y="36"/>
                  </a:cubicBezTo>
                  <a:cubicBezTo>
                    <a:pt x="1292" y="15"/>
                    <a:pt x="1275" y="0"/>
                    <a:pt x="1254" y="0"/>
                  </a:cubicBezTo>
                  <a:close/>
                  <a:moveTo>
                    <a:pt x="1236" y="716"/>
                  </a:moveTo>
                  <a:cubicBezTo>
                    <a:pt x="56" y="716"/>
                    <a:pt x="56" y="716"/>
                    <a:pt x="56" y="71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1236" y="48"/>
                    <a:pt x="1236" y="48"/>
                    <a:pt x="1236" y="48"/>
                  </a:cubicBezTo>
                  <a:lnTo>
                    <a:pt x="1236" y="7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287737" y="4592638"/>
              <a:ext cx="4857750" cy="420688"/>
            </a:xfrm>
            <a:custGeom>
              <a:avLst/>
              <a:gdLst>
                <a:gd name="T0" fmla="*/ 0 w 1292"/>
                <a:gd name="T1" fmla="*/ 987602641 h 112"/>
                <a:gd name="T2" fmla="*/ 579602516 w 1292"/>
                <a:gd name="T3" fmla="*/ 1580164226 h 112"/>
                <a:gd name="T4" fmla="*/ 2147483647 w 1292"/>
                <a:gd name="T5" fmla="*/ 1580164226 h 112"/>
                <a:gd name="T6" fmla="*/ 2147483647 w 1292"/>
                <a:gd name="T7" fmla="*/ 1580164226 h 112"/>
                <a:gd name="T8" fmla="*/ 2147483647 w 1292"/>
                <a:gd name="T9" fmla="*/ 1580164226 h 112"/>
                <a:gd name="T10" fmla="*/ 2147483647 w 1292"/>
                <a:gd name="T11" fmla="*/ 987602641 h 112"/>
                <a:gd name="T12" fmla="*/ 2147483647 w 1292"/>
                <a:gd name="T13" fmla="*/ 0 h 112"/>
                <a:gd name="T14" fmla="*/ 0 w 1292"/>
                <a:gd name="T15" fmla="*/ 0 h 112"/>
                <a:gd name="T16" fmla="*/ 0 w 1292"/>
                <a:gd name="T17" fmla="*/ 987602641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92" h="112">
                  <a:moveTo>
                    <a:pt x="0" y="70"/>
                  </a:moveTo>
                  <a:cubicBezTo>
                    <a:pt x="0" y="91"/>
                    <a:pt x="20" y="112"/>
                    <a:pt x="41" y="112"/>
                  </a:cubicBezTo>
                  <a:cubicBezTo>
                    <a:pt x="637" y="112"/>
                    <a:pt x="637" y="112"/>
                    <a:pt x="637" y="112"/>
                  </a:cubicBezTo>
                  <a:cubicBezTo>
                    <a:pt x="658" y="112"/>
                    <a:pt x="658" y="112"/>
                    <a:pt x="658" y="112"/>
                  </a:cubicBezTo>
                  <a:cubicBezTo>
                    <a:pt x="1254" y="112"/>
                    <a:pt x="1254" y="112"/>
                    <a:pt x="1254" y="112"/>
                  </a:cubicBezTo>
                  <a:cubicBezTo>
                    <a:pt x="1275" y="112"/>
                    <a:pt x="1292" y="91"/>
                    <a:pt x="1292" y="70"/>
                  </a:cubicBezTo>
                  <a:cubicBezTo>
                    <a:pt x="1292" y="0"/>
                    <a:pt x="1292" y="0"/>
                    <a:pt x="12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adFill rotWithShape="1">
              <a:gsLst>
                <a:gs pos="0">
                  <a:srgbClr val="898A8F"/>
                </a:gs>
                <a:gs pos="100000">
                  <a:srgbClr val="DBDDE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2"/>
          <p:cNvSpPr/>
          <p:nvPr/>
        </p:nvSpPr>
        <p:spPr>
          <a:xfrm rot="5400000">
            <a:off x="1368426" y="1850714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1966414" y="891443"/>
            <a:ext cx="166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Blank template: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93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 Mockup </a:t>
            </a:r>
            <a:r>
              <a:rPr lang="en-US" dirty="0" smtClean="0"/>
              <a:t>for PowerPoint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r="4608"/>
          <a:stretch>
            <a:fillRect/>
          </a:stretch>
        </p:blipFill>
        <p:spPr/>
      </p:pic>
      <p:sp>
        <p:nvSpPr>
          <p:cNvPr id="34" name="TextBox 33"/>
          <p:cNvSpPr txBox="1"/>
          <p:nvPr/>
        </p:nvSpPr>
        <p:spPr>
          <a:xfrm>
            <a:off x="1179363" y="6018343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Photo credit</a:t>
            </a:r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unsplash.com (By 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Tatiana </a:t>
            </a:r>
            <a:r>
              <a:rPr lang="en-US" sz="1000" dirty="0" err="1" smtClean="0">
                <a:solidFill>
                  <a:schemeClr val="bg1">
                    <a:lumMod val="65000"/>
                  </a:schemeClr>
                </a:solidFill>
              </a:rPr>
              <a:t>Lapina</a:t>
            </a: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" name="Group 424"/>
          <p:cNvGrpSpPr>
            <a:grpSpLocks noChangeAspect="1"/>
          </p:cNvGrpSpPr>
          <p:nvPr/>
        </p:nvGrpSpPr>
        <p:grpSpPr bwMode="auto">
          <a:xfrm>
            <a:off x="1908175" y="1310965"/>
            <a:ext cx="5327650" cy="4241800"/>
            <a:chOff x="1287737" y="1687513"/>
            <a:chExt cx="4857750" cy="386715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2856187" y="5013326"/>
              <a:ext cx="1758950" cy="541338"/>
            </a:xfrm>
            <a:custGeom>
              <a:avLst/>
              <a:gdLst>
                <a:gd name="T0" fmla="*/ 2147483647 w 468"/>
                <a:gd name="T1" fmla="*/ 1286038642 h 144"/>
                <a:gd name="T2" fmla="*/ 2147483647 w 468"/>
                <a:gd name="T3" fmla="*/ 0 h 144"/>
                <a:gd name="T4" fmla="*/ 2147483647 w 468"/>
                <a:gd name="T5" fmla="*/ 0 h 144"/>
                <a:gd name="T6" fmla="*/ 2147483647 w 468"/>
                <a:gd name="T7" fmla="*/ 0 h 144"/>
                <a:gd name="T8" fmla="*/ 1440839382 w 468"/>
                <a:gd name="T9" fmla="*/ 0 h 144"/>
                <a:gd name="T10" fmla="*/ 1017063978 w 468"/>
                <a:gd name="T11" fmla="*/ 1286038642 h 144"/>
                <a:gd name="T12" fmla="*/ 1087692585 w 468"/>
                <a:gd name="T13" fmla="*/ 2035047432 h 144"/>
                <a:gd name="T14" fmla="*/ 2147483647 w 468"/>
                <a:gd name="T15" fmla="*/ 2035047432 h 144"/>
                <a:gd name="T16" fmla="*/ 2147483647 w 468"/>
                <a:gd name="T17" fmla="*/ 2035047432 h 144"/>
                <a:gd name="T18" fmla="*/ 2147483647 w 468"/>
                <a:gd name="T19" fmla="*/ 2035047432 h 144"/>
                <a:gd name="T20" fmla="*/ 2147483647 w 468"/>
                <a:gd name="T21" fmla="*/ 1286038642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8" h="144">
                  <a:moveTo>
                    <a:pt x="395" y="91"/>
                  </a:moveTo>
                  <a:cubicBezTo>
                    <a:pt x="367" y="62"/>
                    <a:pt x="366" y="0"/>
                    <a:pt x="366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2"/>
                    <a:pt x="72" y="91"/>
                  </a:cubicBezTo>
                  <a:cubicBezTo>
                    <a:pt x="44" y="120"/>
                    <a:pt x="0" y="144"/>
                    <a:pt x="77" y="144"/>
                  </a:cubicBezTo>
                  <a:cubicBezTo>
                    <a:pt x="138" y="144"/>
                    <a:pt x="205" y="144"/>
                    <a:pt x="229" y="144"/>
                  </a:cubicBezTo>
                  <a:cubicBezTo>
                    <a:pt x="235" y="144"/>
                    <a:pt x="239" y="144"/>
                    <a:pt x="239" y="144"/>
                  </a:cubicBezTo>
                  <a:cubicBezTo>
                    <a:pt x="263" y="144"/>
                    <a:pt x="329" y="144"/>
                    <a:pt x="391" y="144"/>
                  </a:cubicBezTo>
                  <a:cubicBezTo>
                    <a:pt x="468" y="144"/>
                    <a:pt x="423" y="120"/>
                    <a:pt x="395" y="91"/>
                  </a:cubicBezTo>
                  <a:close/>
                </a:path>
              </a:pathLst>
            </a:custGeom>
            <a:gradFill rotWithShape="1">
              <a:gsLst>
                <a:gs pos="0">
                  <a:srgbClr val="6D6F73"/>
                </a:gs>
                <a:gs pos="19000">
                  <a:srgbClr val="E0E1E2"/>
                </a:gs>
                <a:gs pos="38000">
                  <a:srgbClr val="A7A9AC"/>
                </a:gs>
                <a:gs pos="63000">
                  <a:srgbClr val="6D6F73"/>
                </a:gs>
                <a:gs pos="100000">
                  <a:srgbClr val="A7A9A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1287737" y="1687513"/>
              <a:ext cx="4857750" cy="2905125"/>
            </a:xfrm>
            <a:custGeom>
              <a:avLst/>
              <a:gdLst>
                <a:gd name="T0" fmla="*/ 2147483647 w 1292"/>
                <a:gd name="T1" fmla="*/ 0 h 772"/>
                <a:gd name="T2" fmla="*/ 2147483647 w 1292"/>
                <a:gd name="T3" fmla="*/ 0 h 772"/>
                <a:gd name="T4" fmla="*/ 2147483647 w 1292"/>
                <a:gd name="T5" fmla="*/ 0 h 772"/>
                <a:gd name="T6" fmla="*/ 579602516 w 1292"/>
                <a:gd name="T7" fmla="*/ 0 h 772"/>
                <a:gd name="T8" fmla="*/ 0 w 1292"/>
                <a:gd name="T9" fmla="*/ 509796754 h 772"/>
                <a:gd name="T10" fmla="*/ 0 w 1292"/>
                <a:gd name="T11" fmla="*/ 2147483647 h 772"/>
                <a:gd name="T12" fmla="*/ 2147483647 w 1292"/>
                <a:gd name="T13" fmla="*/ 2147483647 h 772"/>
                <a:gd name="T14" fmla="*/ 2147483647 w 1292"/>
                <a:gd name="T15" fmla="*/ 509796754 h 772"/>
                <a:gd name="T16" fmla="*/ 2147483647 w 1292"/>
                <a:gd name="T17" fmla="*/ 0 h 772"/>
                <a:gd name="T18" fmla="*/ 2147483647 w 1292"/>
                <a:gd name="T19" fmla="*/ 2147483647 h 772"/>
                <a:gd name="T20" fmla="*/ 791651576 w 1292"/>
                <a:gd name="T21" fmla="*/ 2147483647 h 772"/>
                <a:gd name="T22" fmla="*/ 791651576 w 1292"/>
                <a:gd name="T23" fmla="*/ 679731514 h 772"/>
                <a:gd name="T24" fmla="*/ 2147483647 w 1292"/>
                <a:gd name="T25" fmla="*/ 679731514 h 772"/>
                <a:gd name="T26" fmla="*/ 2147483647 w 1292"/>
                <a:gd name="T27" fmla="*/ 2147483647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2" h="772">
                  <a:moveTo>
                    <a:pt x="1254" y="0"/>
                  </a:moveTo>
                  <a:cubicBezTo>
                    <a:pt x="658" y="0"/>
                    <a:pt x="658" y="0"/>
                    <a:pt x="658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0" y="0"/>
                    <a:pt x="0" y="15"/>
                    <a:pt x="0" y="36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292" y="772"/>
                    <a:pt x="1292" y="772"/>
                    <a:pt x="1292" y="772"/>
                  </a:cubicBezTo>
                  <a:cubicBezTo>
                    <a:pt x="1292" y="36"/>
                    <a:pt x="1292" y="36"/>
                    <a:pt x="1292" y="36"/>
                  </a:cubicBezTo>
                  <a:cubicBezTo>
                    <a:pt x="1292" y="15"/>
                    <a:pt x="1275" y="0"/>
                    <a:pt x="1254" y="0"/>
                  </a:cubicBezTo>
                  <a:close/>
                  <a:moveTo>
                    <a:pt x="1236" y="716"/>
                  </a:moveTo>
                  <a:cubicBezTo>
                    <a:pt x="56" y="716"/>
                    <a:pt x="56" y="716"/>
                    <a:pt x="56" y="71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1236" y="48"/>
                    <a:pt x="1236" y="48"/>
                    <a:pt x="1236" y="48"/>
                  </a:cubicBezTo>
                  <a:lnTo>
                    <a:pt x="1236" y="7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287737" y="4592638"/>
              <a:ext cx="4857750" cy="420688"/>
            </a:xfrm>
            <a:custGeom>
              <a:avLst/>
              <a:gdLst>
                <a:gd name="T0" fmla="*/ 0 w 1292"/>
                <a:gd name="T1" fmla="*/ 987602641 h 112"/>
                <a:gd name="T2" fmla="*/ 579602516 w 1292"/>
                <a:gd name="T3" fmla="*/ 1580164226 h 112"/>
                <a:gd name="T4" fmla="*/ 2147483647 w 1292"/>
                <a:gd name="T5" fmla="*/ 1580164226 h 112"/>
                <a:gd name="T6" fmla="*/ 2147483647 w 1292"/>
                <a:gd name="T7" fmla="*/ 1580164226 h 112"/>
                <a:gd name="T8" fmla="*/ 2147483647 w 1292"/>
                <a:gd name="T9" fmla="*/ 1580164226 h 112"/>
                <a:gd name="T10" fmla="*/ 2147483647 w 1292"/>
                <a:gd name="T11" fmla="*/ 987602641 h 112"/>
                <a:gd name="T12" fmla="*/ 2147483647 w 1292"/>
                <a:gd name="T13" fmla="*/ 0 h 112"/>
                <a:gd name="T14" fmla="*/ 0 w 1292"/>
                <a:gd name="T15" fmla="*/ 0 h 112"/>
                <a:gd name="T16" fmla="*/ 0 w 1292"/>
                <a:gd name="T17" fmla="*/ 987602641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92" h="112">
                  <a:moveTo>
                    <a:pt x="0" y="70"/>
                  </a:moveTo>
                  <a:cubicBezTo>
                    <a:pt x="0" y="91"/>
                    <a:pt x="20" y="112"/>
                    <a:pt x="41" y="112"/>
                  </a:cubicBezTo>
                  <a:cubicBezTo>
                    <a:pt x="637" y="112"/>
                    <a:pt x="637" y="112"/>
                    <a:pt x="637" y="112"/>
                  </a:cubicBezTo>
                  <a:cubicBezTo>
                    <a:pt x="658" y="112"/>
                    <a:pt x="658" y="112"/>
                    <a:pt x="658" y="112"/>
                  </a:cubicBezTo>
                  <a:cubicBezTo>
                    <a:pt x="1254" y="112"/>
                    <a:pt x="1254" y="112"/>
                    <a:pt x="1254" y="112"/>
                  </a:cubicBezTo>
                  <a:cubicBezTo>
                    <a:pt x="1275" y="112"/>
                    <a:pt x="1292" y="91"/>
                    <a:pt x="1292" y="70"/>
                  </a:cubicBezTo>
                  <a:cubicBezTo>
                    <a:pt x="1292" y="0"/>
                    <a:pt x="1292" y="0"/>
                    <a:pt x="12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adFill rotWithShape="1">
              <a:gsLst>
                <a:gs pos="0">
                  <a:srgbClr val="898A8F"/>
                </a:gs>
                <a:gs pos="100000">
                  <a:srgbClr val="DBDDE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2"/>
          <p:cNvSpPr/>
          <p:nvPr/>
        </p:nvSpPr>
        <p:spPr>
          <a:xfrm rot="5400000">
            <a:off x="1368426" y="1850714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35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7092</TotalTime>
  <Words>69</Words>
  <PresentationFormat>On-screen Show (4:3)</PresentationFormat>
  <Paragraphs>14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Desktop Mockup for PowerPoint</vt:lpstr>
      <vt:lpstr>Desktop Mockup for PowerPoint</vt:lpstr>
      <vt:lpstr>Desktop Mockup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Desktop Mockup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2016-04-07T19:37:51Z</dcterms:modified>
</cp:coreProperties>
</file>