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Cycling Diagram – Slide Template</a:t>
            </a:r>
          </a:p>
        </p:txBody>
      </p:sp>
      <p:sp>
        <p:nvSpPr>
          <p:cNvPr id="22" name="Freeform 97">
            <a:extLst>
              <a:ext uri="{FF2B5EF4-FFF2-40B4-BE49-F238E27FC236}">
                <a16:creationId xmlns:a16="http://schemas.microsoft.com/office/drawing/2014/main" id="{DB2C1CB1-2B75-1786-8523-179429040749}"/>
              </a:ext>
            </a:extLst>
          </p:cNvPr>
          <p:cNvSpPr/>
          <p:nvPr/>
        </p:nvSpPr>
        <p:spPr>
          <a:xfrm>
            <a:off x="3471315" y="3909140"/>
            <a:ext cx="3669459" cy="1962648"/>
          </a:xfrm>
          <a:custGeom>
            <a:avLst/>
            <a:gdLst>
              <a:gd name="connsiteX0" fmla="*/ 981324 w 3669459"/>
              <a:gd name="connsiteY0" fmla="*/ 0 h 1962648"/>
              <a:gd name="connsiteX1" fmla="*/ 1529992 w 3669459"/>
              <a:gd name="connsiteY1" fmla="*/ 167595 h 1962648"/>
              <a:gd name="connsiteX2" fmla="*/ 1672324 w 3669459"/>
              <a:gd name="connsiteY2" fmla="*/ 285030 h 1962648"/>
              <a:gd name="connsiteX3" fmla="*/ 1738059 w 3669459"/>
              <a:gd name="connsiteY3" fmla="*/ 334803 h 1962648"/>
              <a:gd name="connsiteX4" fmla="*/ 2674656 w 3669459"/>
              <a:gd name="connsiteY4" fmla="*/ 627088 h 1962648"/>
              <a:gd name="connsiteX5" fmla="*/ 3401688 w 3669459"/>
              <a:gd name="connsiteY5" fmla="*/ 458222 h 1962648"/>
              <a:gd name="connsiteX6" fmla="*/ 3432627 w 3669459"/>
              <a:gd name="connsiteY6" fmla="*/ 441508 h 1962648"/>
              <a:gd name="connsiteX7" fmla="*/ 3430799 w 3669459"/>
              <a:gd name="connsiteY7" fmla="*/ 653070 h 1962648"/>
              <a:gd name="connsiteX8" fmla="*/ 3420561 w 3669459"/>
              <a:gd name="connsiteY8" fmla="*/ 734885 h 1962648"/>
              <a:gd name="connsiteX9" fmla="*/ 3390026 w 3669459"/>
              <a:gd name="connsiteY9" fmla="*/ 916866 h 1962648"/>
              <a:gd name="connsiteX10" fmla="*/ 3519218 w 3669459"/>
              <a:gd name="connsiteY10" fmla="*/ 1475824 h 1962648"/>
              <a:gd name="connsiteX11" fmla="*/ 3635370 w 3669459"/>
              <a:gd name="connsiteY11" fmla="*/ 1637130 h 1962648"/>
              <a:gd name="connsiteX12" fmla="*/ 3669459 w 3669459"/>
              <a:gd name="connsiteY12" fmla="*/ 1671916 h 1962648"/>
              <a:gd name="connsiteX13" fmla="*/ 3611254 w 3669459"/>
              <a:gd name="connsiteY13" fmla="*/ 1627845 h 1962648"/>
              <a:gd name="connsiteX14" fmla="*/ 2674657 w 3669459"/>
              <a:gd name="connsiteY14" fmla="*/ 1335560 h 1962648"/>
              <a:gd name="connsiteX15" fmla="*/ 1738060 w 3669459"/>
              <a:gd name="connsiteY15" fmla="*/ 1627845 h 1962648"/>
              <a:gd name="connsiteX16" fmla="*/ 1672313 w 3669459"/>
              <a:gd name="connsiteY16" fmla="*/ 1677627 h 1962648"/>
              <a:gd name="connsiteX17" fmla="*/ 1529992 w 3669459"/>
              <a:gd name="connsiteY17" fmla="*/ 1795053 h 1962648"/>
              <a:gd name="connsiteX18" fmla="*/ 981324 w 3669459"/>
              <a:gd name="connsiteY18" fmla="*/ 1962648 h 1962648"/>
              <a:gd name="connsiteX19" fmla="*/ 0 w 3669459"/>
              <a:gd name="connsiteY19" fmla="*/ 981324 h 1962648"/>
              <a:gd name="connsiteX20" fmla="*/ 981324 w 3669459"/>
              <a:gd name="connsiteY20" fmla="*/ 0 h 19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9459" h="1962648">
                <a:moveTo>
                  <a:pt x="981324" y="0"/>
                </a:moveTo>
                <a:cubicBezTo>
                  <a:pt x="1184563" y="0"/>
                  <a:pt x="1373371" y="61784"/>
                  <a:pt x="1529992" y="167595"/>
                </a:cubicBezTo>
                <a:lnTo>
                  <a:pt x="1672324" y="285030"/>
                </a:lnTo>
                <a:lnTo>
                  <a:pt x="1738059" y="334803"/>
                </a:lnTo>
                <a:cubicBezTo>
                  <a:pt x="2003912" y="519098"/>
                  <a:pt x="2326673" y="627088"/>
                  <a:pt x="2674656" y="627088"/>
                </a:cubicBezTo>
                <a:cubicBezTo>
                  <a:pt x="2935644" y="627088"/>
                  <a:pt x="3182443" y="566344"/>
                  <a:pt x="3401688" y="458222"/>
                </a:cubicBezTo>
                <a:lnTo>
                  <a:pt x="3432627" y="441508"/>
                </a:lnTo>
                <a:lnTo>
                  <a:pt x="3430799" y="653070"/>
                </a:lnTo>
                <a:lnTo>
                  <a:pt x="3420561" y="734885"/>
                </a:lnTo>
                <a:lnTo>
                  <a:pt x="3390026" y="916866"/>
                </a:lnTo>
                <a:cubicBezTo>
                  <a:pt x="3376701" y="1105409"/>
                  <a:pt x="3417599" y="1299814"/>
                  <a:pt x="3519218" y="1475824"/>
                </a:cubicBezTo>
                <a:cubicBezTo>
                  <a:pt x="3553091" y="1534494"/>
                  <a:pt x="3592108" y="1588343"/>
                  <a:pt x="3635370" y="1637130"/>
                </a:cubicBezTo>
                <a:lnTo>
                  <a:pt x="3669459" y="1671916"/>
                </a:lnTo>
                <a:lnTo>
                  <a:pt x="3611254" y="1627845"/>
                </a:lnTo>
                <a:cubicBezTo>
                  <a:pt x="3345400" y="1443550"/>
                  <a:pt x="3022640" y="1335560"/>
                  <a:pt x="2674657" y="1335560"/>
                </a:cubicBezTo>
                <a:cubicBezTo>
                  <a:pt x="2326674" y="1335560"/>
                  <a:pt x="2003913" y="1443550"/>
                  <a:pt x="1738060" y="1627845"/>
                </a:cubicBezTo>
                <a:lnTo>
                  <a:pt x="1672313" y="1677627"/>
                </a:lnTo>
                <a:lnTo>
                  <a:pt x="1529992" y="1795053"/>
                </a:lnTo>
                <a:cubicBezTo>
                  <a:pt x="1373371" y="1900864"/>
                  <a:pt x="1184563" y="1962648"/>
                  <a:pt x="981324" y="1962648"/>
                </a:cubicBezTo>
                <a:cubicBezTo>
                  <a:pt x="439354" y="1962648"/>
                  <a:pt x="0" y="1523294"/>
                  <a:pt x="0" y="981324"/>
                </a:cubicBezTo>
                <a:cubicBezTo>
                  <a:pt x="0" y="439354"/>
                  <a:pt x="439354" y="0"/>
                  <a:pt x="981324" y="0"/>
                </a:cubicBezTo>
                <a:close/>
              </a:path>
            </a:pathLst>
          </a:custGeom>
          <a:gradFill flip="none" rotWithShape="1">
            <a:gsLst>
              <a:gs pos="0">
                <a:srgbClr val="052535"/>
              </a:gs>
              <a:gs pos="14000">
                <a:srgbClr val="2998CD">
                  <a:shade val="67500"/>
                  <a:satMod val="115000"/>
                </a:srgbClr>
              </a:gs>
              <a:gs pos="100000">
                <a:srgbClr val="2998CD">
                  <a:shade val="100000"/>
                  <a:satMod val="115000"/>
                </a:srgbClr>
              </a:gs>
            </a:gsLst>
            <a:lin ang="10800000" scaled="1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98">
            <a:extLst>
              <a:ext uri="{FF2B5EF4-FFF2-40B4-BE49-F238E27FC236}">
                <a16:creationId xmlns:a16="http://schemas.microsoft.com/office/drawing/2014/main" id="{41CF6B08-1690-7F6A-31AC-C3DDDBEABA62}"/>
              </a:ext>
            </a:extLst>
          </p:cNvPr>
          <p:cNvSpPr/>
          <p:nvPr/>
        </p:nvSpPr>
        <p:spPr>
          <a:xfrm rot="18000000">
            <a:off x="3889702" y="1715506"/>
            <a:ext cx="3661137" cy="1962648"/>
          </a:xfrm>
          <a:custGeom>
            <a:avLst/>
            <a:gdLst>
              <a:gd name="connsiteX0" fmla="*/ 3542697 w 3661137"/>
              <a:gd name="connsiteY0" fmla="*/ 513567 h 1962648"/>
              <a:gd name="connsiteX1" fmla="*/ 3661137 w 3661137"/>
              <a:gd name="connsiteY1" fmla="*/ 981324 h 1962648"/>
              <a:gd name="connsiteX2" fmla="*/ 2679813 w 3661137"/>
              <a:gd name="connsiteY2" fmla="*/ 1962648 h 1962648"/>
              <a:gd name="connsiteX3" fmla="*/ 2131146 w 3661137"/>
              <a:gd name="connsiteY3" fmla="*/ 1795053 h 1962648"/>
              <a:gd name="connsiteX4" fmla="*/ 2080866 w 3661137"/>
              <a:gd name="connsiteY4" fmla="*/ 1753569 h 1962648"/>
              <a:gd name="connsiteX5" fmla="*/ 2080866 w 3661137"/>
              <a:gd name="connsiteY5" fmla="*/ 1754514 h 1962648"/>
              <a:gd name="connsiteX6" fmla="*/ 2069586 w 3661137"/>
              <a:gd name="connsiteY6" fmla="*/ 1744262 h 1962648"/>
              <a:gd name="connsiteX7" fmla="*/ 1988824 w 3661137"/>
              <a:gd name="connsiteY7" fmla="*/ 1677627 h 1962648"/>
              <a:gd name="connsiteX8" fmla="*/ 1923077 w 3661137"/>
              <a:gd name="connsiteY8" fmla="*/ 1627845 h 1962648"/>
              <a:gd name="connsiteX9" fmla="*/ 986480 w 3661137"/>
              <a:gd name="connsiteY9" fmla="*/ 1335560 h 1962648"/>
              <a:gd name="connsiteX10" fmla="*/ 259448 w 3661137"/>
              <a:gd name="connsiteY10" fmla="*/ 1504426 h 1962648"/>
              <a:gd name="connsiteX11" fmla="*/ 232148 w 3661137"/>
              <a:gd name="connsiteY11" fmla="*/ 1519174 h 1962648"/>
              <a:gd name="connsiteX12" fmla="*/ 229731 w 3661137"/>
              <a:gd name="connsiteY12" fmla="*/ 1433762 h 1962648"/>
              <a:gd name="connsiteX13" fmla="*/ 235281 w 3661137"/>
              <a:gd name="connsiteY13" fmla="*/ 1312431 h 1962648"/>
              <a:gd name="connsiteX14" fmla="*/ 245518 w 3661137"/>
              <a:gd name="connsiteY14" fmla="*/ 1230617 h 1962648"/>
              <a:gd name="connsiteX15" fmla="*/ 276054 w 3661137"/>
              <a:gd name="connsiteY15" fmla="*/ 1048636 h 1962648"/>
              <a:gd name="connsiteX16" fmla="*/ 146862 w 3661137"/>
              <a:gd name="connsiteY16" fmla="*/ 489678 h 1962648"/>
              <a:gd name="connsiteX17" fmla="*/ 30710 w 3661137"/>
              <a:gd name="connsiteY17" fmla="*/ 328372 h 1962648"/>
              <a:gd name="connsiteX18" fmla="*/ 0 w 3661137"/>
              <a:gd name="connsiteY18" fmla="*/ 297033 h 1962648"/>
              <a:gd name="connsiteX19" fmla="*/ 49882 w 3661137"/>
              <a:gd name="connsiteY19" fmla="*/ 334803 h 1962648"/>
              <a:gd name="connsiteX20" fmla="*/ 986479 w 3661137"/>
              <a:gd name="connsiteY20" fmla="*/ 627088 h 1962648"/>
              <a:gd name="connsiteX21" fmla="*/ 1923076 w 3661137"/>
              <a:gd name="connsiteY21" fmla="*/ 334803 h 1962648"/>
              <a:gd name="connsiteX22" fmla="*/ 1988836 w 3661137"/>
              <a:gd name="connsiteY22" fmla="*/ 285012 h 1962648"/>
              <a:gd name="connsiteX23" fmla="*/ 2069574 w 3661137"/>
              <a:gd name="connsiteY23" fmla="*/ 218396 h 1962648"/>
              <a:gd name="connsiteX24" fmla="*/ 2080866 w 3661137"/>
              <a:gd name="connsiteY24" fmla="*/ 208133 h 1962648"/>
              <a:gd name="connsiteX25" fmla="*/ 2080866 w 3661137"/>
              <a:gd name="connsiteY25" fmla="*/ 209080 h 1962648"/>
              <a:gd name="connsiteX26" fmla="*/ 2131146 w 3661137"/>
              <a:gd name="connsiteY26" fmla="*/ 167595 h 1962648"/>
              <a:gd name="connsiteX27" fmla="*/ 2679813 w 3661137"/>
              <a:gd name="connsiteY27" fmla="*/ 0 h 1962648"/>
              <a:gd name="connsiteX28" fmla="*/ 3542697 w 3661137"/>
              <a:gd name="connsiteY28" fmla="*/ 513567 h 19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61137" h="1962648">
                <a:moveTo>
                  <a:pt x="3542697" y="513567"/>
                </a:moveTo>
                <a:cubicBezTo>
                  <a:pt x="3618231" y="652614"/>
                  <a:pt x="3661137" y="811958"/>
                  <a:pt x="3661137" y="981324"/>
                </a:cubicBezTo>
                <a:cubicBezTo>
                  <a:pt x="3661137" y="1523294"/>
                  <a:pt x="3221783" y="1962648"/>
                  <a:pt x="2679813" y="1962648"/>
                </a:cubicBezTo>
                <a:cubicBezTo>
                  <a:pt x="2476574" y="1962648"/>
                  <a:pt x="2287766" y="1900864"/>
                  <a:pt x="2131146" y="1795053"/>
                </a:cubicBezTo>
                <a:lnTo>
                  <a:pt x="2080866" y="1753569"/>
                </a:lnTo>
                <a:lnTo>
                  <a:pt x="2080866" y="1754514"/>
                </a:lnTo>
                <a:lnTo>
                  <a:pt x="2069586" y="1744262"/>
                </a:lnTo>
                <a:lnTo>
                  <a:pt x="1988824" y="1677627"/>
                </a:lnTo>
                <a:lnTo>
                  <a:pt x="1923077" y="1627845"/>
                </a:lnTo>
                <a:cubicBezTo>
                  <a:pt x="1657223" y="1443550"/>
                  <a:pt x="1334463" y="1335560"/>
                  <a:pt x="986480" y="1335560"/>
                </a:cubicBezTo>
                <a:cubicBezTo>
                  <a:pt x="725493" y="1335560"/>
                  <a:pt x="478693" y="1396304"/>
                  <a:pt x="259448" y="1504426"/>
                </a:cubicBezTo>
                <a:lnTo>
                  <a:pt x="232148" y="1519174"/>
                </a:lnTo>
                <a:lnTo>
                  <a:pt x="229731" y="1433762"/>
                </a:lnTo>
                <a:cubicBezTo>
                  <a:pt x="230089" y="1393201"/>
                  <a:pt x="231946" y="1352729"/>
                  <a:pt x="235281" y="1312431"/>
                </a:cubicBezTo>
                <a:lnTo>
                  <a:pt x="245518" y="1230617"/>
                </a:lnTo>
                <a:lnTo>
                  <a:pt x="276054" y="1048636"/>
                </a:lnTo>
                <a:cubicBezTo>
                  <a:pt x="289379" y="860093"/>
                  <a:pt x="248481" y="665688"/>
                  <a:pt x="146862" y="489678"/>
                </a:cubicBezTo>
                <a:cubicBezTo>
                  <a:pt x="112989" y="431008"/>
                  <a:pt x="73972" y="377159"/>
                  <a:pt x="30710" y="328372"/>
                </a:cubicBezTo>
                <a:lnTo>
                  <a:pt x="0" y="297033"/>
                </a:lnTo>
                <a:lnTo>
                  <a:pt x="49882" y="334803"/>
                </a:lnTo>
                <a:cubicBezTo>
                  <a:pt x="315735" y="519098"/>
                  <a:pt x="638496" y="627088"/>
                  <a:pt x="986479" y="627088"/>
                </a:cubicBezTo>
                <a:cubicBezTo>
                  <a:pt x="1334462" y="627088"/>
                  <a:pt x="1657223" y="519098"/>
                  <a:pt x="1923076" y="334803"/>
                </a:cubicBezTo>
                <a:lnTo>
                  <a:pt x="1988836" y="285012"/>
                </a:lnTo>
                <a:lnTo>
                  <a:pt x="2069574" y="218396"/>
                </a:lnTo>
                <a:lnTo>
                  <a:pt x="2080866" y="208133"/>
                </a:lnTo>
                <a:lnTo>
                  <a:pt x="2080866" y="209080"/>
                </a:lnTo>
                <a:lnTo>
                  <a:pt x="2131146" y="167595"/>
                </a:lnTo>
                <a:cubicBezTo>
                  <a:pt x="2287766" y="61784"/>
                  <a:pt x="2476574" y="0"/>
                  <a:pt x="2679813" y="0"/>
                </a:cubicBezTo>
                <a:cubicBezTo>
                  <a:pt x="3052418" y="0"/>
                  <a:pt x="3376520" y="207663"/>
                  <a:pt x="3542697" y="513567"/>
                </a:cubicBezTo>
                <a:close/>
              </a:path>
            </a:pathLst>
          </a:custGeom>
          <a:gradFill flip="none" rotWithShape="1">
            <a:gsLst>
              <a:gs pos="0">
                <a:srgbClr val="601200"/>
              </a:gs>
              <a:gs pos="11000">
                <a:srgbClr val="DE3F18">
                  <a:shade val="67500"/>
                  <a:satMod val="115000"/>
                </a:srgbClr>
              </a:gs>
              <a:gs pos="100000">
                <a:srgbClr val="DE3F18">
                  <a:shade val="100000"/>
                  <a:satMod val="11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99">
            <a:extLst>
              <a:ext uri="{FF2B5EF4-FFF2-40B4-BE49-F238E27FC236}">
                <a16:creationId xmlns:a16="http://schemas.microsoft.com/office/drawing/2014/main" id="{79C544AC-3461-CC40-060B-120AA5B68CD3}"/>
              </a:ext>
            </a:extLst>
          </p:cNvPr>
          <p:cNvSpPr/>
          <p:nvPr/>
        </p:nvSpPr>
        <p:spPr>
          <a:xfrm rot="14400000">
            <a:off x="5559023" y="3162401"/>
            <a:ext cx="3696030" cy="1962648"/>
          </a:xfrm>
          <a:custGeom>
            <a:avLst/>
            <a:gdLst>
              <a:gd name="connsiteX0" fmla="*/ 3696030 w 3696030"/>
              <a:gd name="connsiteY0" fmla="*/ 1693327 h 1962648"/>
              <a:gd name="connsiteX1" fmla="*/ 3677001 w 3696030"/>
              <a:gd name="connsiteY1" fmla="*/ 1677627 h 1962648"/>
              <a:gd name="connsiteX2" fmla="*/ 3611254 w 3696030"/>
              <a:gd name="connsiteY2" fmla="*/ 1627845 h 1962648"/>
              <a:gd name="connsiteX3" fmla="*/ 2674657 w 3696030"/>
              <a:gd name="connsiteY3" fmla="*/ 1335560 h 1962648"/>
              <a:gd name="connsiteX4" fmla="*/ 1738060 w 3696030"/>
              <a:gd name="connsiteY4" fmla="*/ 1627845 h 1962648"/>
              <a:gd name="connsiteX5" fmla="*/ 1672313 w 3696030"/>
              <a:gd name="connsiteY5" fmla="*/ 1677627 h 1962648"/>
              <a:gd name="connsiteX6" fmla="*/ 1529992 w 3696030"/>
              <a:gd name="connsiteY6" fmla="*/ 1795053 h 1962648"/>
              <a:gd name="connsiteX7" fmla="*/ 981324 w 3696030"/>
              <a:gd name="connsiteY7" fmla="*/ 1962648 h 1962648"/>
              <a:gd name="connsiteX8" fmla="*/ 0 w 3696030"/>
              <a:gd name="connsiteY8" fmla="*/ 981324 h 1962648"/>
              <a:gd name="connsiteX9" fmla="*/ 981324 w 3696030"/>
              <a:gd name="connsiteY9" fmla="*/ 0 h 1962648"/>
              <a:gd name="connsiteX10" fmla="*/ 1529992 w 3696030"/>
              <a:gd name="connsiteY10" fmla="*/ 167595 h 1962648"/>
              <a:gd name="connsiteX11" fmla="*/ 1672324 w 3696030"/>
              <a:gd name="connsiteY11" fmla="*/ 285030 h 1962648"/>
              <a:gd name="connsiteX12" fmla="*/ 1738059 w 3696030"/>
              <a:gd name="connsiteY12" fmla="*/ 334803 h 1962648"/>
              <a:gd name="connsiteX13" fmla="*/ 2674656 w 3696030"/>
              <a:gd name="connsiteY13" fmla="*/ 627088 h 1962648"/>
              <a:gd name="connsiteX14" fmla="*/ 3401688 w 3696030"/>
              <a:gd name="connsiteY14" fmla="*/ 458222 h 1962648"/>
              <a:gd name="connsiteX15" fmla="*/ 3433935 w 3696030"/>
              <a:gd name="connsiteY15" fmla="*/ 440802 h 1962648"/>
              <a:gd name="connsiteX16" fmla="*/ 3436347 w 3696030"/>
              <a:gd name="connsiteY16" fmla="*/ 526033 h 1962648"/>
              <a:gd name="connsiteX17" fmla="*/ 3430797 w 3696030"/>
              <a:gd name="connsiteY17" fmla="*/ 647364 h 1962648"/>
              <a:gd name="connsiteX18" fmla="*/ 3420558 w 3696030"/>
              <a:gd name="connsiteY18" fmla="*/ 729194 h 1962648"/>
              <a:gd name="connsiteX19" fmla="*/ 3403231 w 3696030"/>
              <a:gd name="connsiteY19" fmla="*/ 832453 h 1962648"/>
              <a:gd name="connsiteX20" fmla="*/ 3399993 w 3696030"/>
              <a:gd name="connsiteY20" fmla="*/ 847348 h 1962648"/>
              <a:gd name="connsiteX21" fmla="*/ 3400811 w 3696030"/>
              <a:gd name="connsiteY21" fmla="*/ 846875 h 1962648"/>
              <a:gd name="connsiteX22" fmla="*/ 3390025 w 3696030"/>
              <a:gd name="connsiteY22" fmla="*/ 911161 h 1962648"/>
              <a:gd name="connsiteX23" fmla="*/ 3519217 w 3696030"/>
              <a:gd name="connsiteY23" fmla="*/ 1470118 h 1962648"/>
              <a:gd name="connsiteX24" fmla="*/ 3635368 w 3696030"/>
              <a:gd name="connsiteY24" fmla="*/ 1631424 h 19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96030" h="1962648">
                <a:moveTo>
                  <a:pt x="3696030" y="1693327"/>
                </a:moveTo>
                <a:lnTo>
                  <a:pt x="3677001" y="1677627"/>
                </a:lnTo>
                <a:lnTo>
                  <a:pt x="3611254" y="1627845"/>
                </a:lnTo>
                <a:cubicBezTo>
                  <a:pt x="3345400" y="1443550"/>
                  <a:pt x="3022640" y="1335560"/>
                  <a:pt x="2674657" y="1335560"/>
                </a:cubicBezTo>
                <a:cubicBezTo>
                  <a:pt x="2326674" y="1335560"/>
                  <a:pt x="2003913" y="1443550"/>
                  <a:pt x="1738060" y="1627845"/>
                </a:cubicBezTo>
                <a:lnTo>
                  <a:pt x="1672313" y="1677627"/>
                </a:lnTo>
                <a:lnTo>
                  <a:pt x="1529992" y="1795053"/>
                </a:lnTo>
                <a:cubicBezTo>
                  <a:pt x="1373371" y="1900864"/>
                  <a:pt x="1184563" y="1962648"/>
                  <a:pt x="981324" y="1962648"/>
                </a:cubicBezTo>
                <a:cubicBezTo>
                  <a:pt x="439354" y="1962649"/>
                  <a:pt x="0" y="1523294"/>
                  <a:pt x="0" y="981324"/>
                </a:cubicBezTo>
                <a:cubicBezTo>
                  <a:pt x="0" y="439354"/>
                  <a:pt x="439354" y="0"/>
                  <a:pt x="981324" y="0"/>
                </a:cubicBezTo>
                <a:cubicBezTo>
                  <a:pt x="1184563" y="0"/>
                  <a:pt x="1373371" y="61784"/>
                  <a:pt x="1529992" y="167595"/>
                </a:cubicBezTo>
                <a:lnTo>
                  <a:pt x="1672324" y="285030"/>
                </a:lnTo>
                <a:lnTo>
                  <a:pt x="1738059" y="334803"/>
                </a:lnTo>
                <a:cubicBezTo>
                  <a:pt x="2003912" y="519098"/>
                  <a:pt x="2326673" y="627088"/>
                  <a:pt x="2674656" y="627088"/>
                </a:cubicBezTo>
                <a:cubicBezTo>
                  <a:pt x="2935643" y="627088"/>
                  <a:pt x="3182443" y="566344"/>
                  <a:pt x="3401688" y="458222"/>
                </a:cubicBezTo>
                <a:lnTo>
                  <a:pt x="3433935" y="440802"/>
                </a:lnTo>
                <a:lnTo>
                  <a:pt x="3436347" y="526033"/>
                </a:lnTo>
                <a:cubicBezTo>
                  <a:pt x="3435989" y="566594"/>
                  <a:pt x="3434131" y="607066"/>
                  <a:pt x="3430797" y="647364"/>
                </a:cubicBezTo>
                <a:lnTo>
                  <a:pt x="3420558" y="729194"/>
                </a:lnTo>
                <a:lnTo>
                  <a:pt x="3403231" y="832453"/>
                </a:lnTo>
                <a:lnTo>
                  <a:pt x="3399993" y="847348"/>
                </a:lnTo>
                <a:lnTo>
                  <a:pt x="3400811" y="846875"/>
                </a:lnTo>
                <a:lnTo>
                  <a:pt x="3390025" y="911161"/>
                </a:lnTo>
                <a:cubicBezTo>
                  <a:pt x="3376700" y="1099703"/>
                  <a:pt x="3417597" y="1294108"/>
                  <a:pt x="3519217" y="1470118"/>
                </a:cubicBezTo>
                <a:cubicBezTo>
                  <a:pt x="3553090" y="1528788"/>
                  <a:pt x="3592106" y="1582637"/>
                  <a:pt x="3635368" y="1631424"/>
                </a:cubicBezTo>
                <a:close/>
              </a:path>
            </a:pathLst>
          </a:custGeom>
          <a:gradFill flip="none" rotWithShape="1">
            <a:gsLst>
              <a:gs pos="0">
                <a:srgbClr val="303600"/>
              </a:gs>
              <a:gs pos="12000">
                <a:srgbClr val="A1B400">
                  <a:shade val="67500"/>
                  <a:satMod val="115000"/>
                </a:srgbClr>
              </a:gs>
              <a:gs pos="100000">
                <a:srgbClr val="A1B400">
                  <a:shade val="100000"/>
                  <a:satMod val="115000"/>
                </a:srgbClr>
              </a:gs>
            </a:gsLst>
            <a:lin ang="1080000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4DB50AA-C28A-C096-C6FA-97E2E2D12C2A}"/>
              </a:ext>
            </a:extLst>
          </p:cNvPr>
          <p:cNvSpPr/>
          <p:nvPr/>
        </p:nvSpPr>
        <p:spPr>
          <a:xfrm rot="14400000">
            <a:off x="5266747" y="1081061"/>
            <a:ext cx="1760604" cy="176060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7C8E56-F2BC-7708-B855-CBC5CDB5C53C}"/>
              </a:ext>
            </a:extLst>
          </p:cNvPr>
          <p:cNvSpPr/>
          <p:nvPr/>
        </p:nvSpPr>
        <p:spPr>
          <a:xfrm rot="14400000">
            <a:off x="6960081" y="4013999"/>
            <a:ext cx="1760604" cy="176060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8B568AD-E002-6347-3E45-BAB9033B7CEB}"/>
              </a:ext>
            </a:extLst>
          </p:cNvPr>
          <p:cNvSpPr/>
          <p:nvPr/>
        </p:nvSpPr>
        <p:spPr>
          <a:xfrm rot="18000000">
            <a:off x="3571257" y="4013999"/>
            <a:ext cx="1760604" cy="176060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335D3E-4B33-2F43-25C3-5F56EA5386CA}"/>
              </a:ext>
            </a:extLst>
          </p:cNvPr>
          <p:cNvGrpSpPr/>
          <p:nvPr/>
        </p:nvGrpSpPr>
        <p:grpSpPr>
          <a:xfrm>
            <a:off x="5482733" y="905455"/>
            <a:ext cx="1333891" cy="1785103"/>
            <a:chOff x="5484792" y="906623"/>
            <a:chExt cx="1333891" cy="178510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C02973B-E428-B7C8-C360-C099B903F637}"/>
                </a:ext>
              </a:extLst>
            </p:cNvPr>
            <p:cNvGrpSpPr/>
            <p:nvPr/>
          </p:nvGrpSpPr>
          <p:grpSpPr>
            <a:xfrm>
              <a:off x="5484792" y="1600019"/>
              <a:ext cx="1333891" cy="1091707"/>
              <a:chOff x="2015078" y="4093933"/>
              <a:chExt cx="1587781" cy="1091707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C70CC01-73B1-4408-DED6-4C0B828D5E3F}"/>
                  </a:ext>
                </a:extLst>
              </p:cNvPr>
              <p:cNvSpPr/>
              <p:nvPr/>
            </p:nvSpPr>
            <p:spPr>
              <a:xfrm>
                <a:off x="2057058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665F7B6-7C4B-8310-0384-A80507F953E3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5877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sp>
          <p:nvSpPr>
            <p:cNvPr id="40" name="TextBox 105">
              <a:extLst>
                <a:ext uri="{FF2B5EF4-FFF2-40B4-BE49-F238E27FC236}">
                  <a16:creationId xmlns:a16="http://schemas.microsoft.com/office/drawing/2014/main" id="{D5629BFA-C258-FE1F-850A-E049E8E7F20A}"/>
                </a:ext>
              </a:extLst>
            </p:cNvPr>
            <p:cNvSpPr txBox="1"/>
            <p:nvPr/>
          </p:nvSpPr>
          <p:spPr>
            <a:xfrm>
              <a:off x="5883875" y="906623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A8D379A-C7C0-6F03-9B0A-62D9CBCD07B5}"/>
              </a:ext>
            </a:extLst>
          </p:cNvPr>
          <p:cNvGrpSpPr/>
          <p:nvPr/>
        </p:nvGrpSpPr>
        <p:grpSpPr>
          <a:xfrm>
            <a:off x="7173437" y="3856537"/>
            <a:ext cx="1333891" cy="1785103"/>
            <a:chOff x="5484792" y="906623"/>
            <a:chExt cx="1333891" cy="178510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AF9CD4-F697-9210-4CDA-3E918D235E1E}"/>
                </a:ext>
              </a:extLst>
            </p:cNvPr>
            <p:cNvGrpSpPr/>
            <p:nvPr/>
          </p:nvGrpSpPr>
          <p:grpSpPr>
            <a:xfrm>
              <a:off x="5484792" y="1600019"/>
              <a:ext cx="1333891" cy="1091707"/>
              <a:chOff x="2015078" y="4093933"/>
              <a:chExt cx="1587781" cy="1091707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A690DC4-1602-CD6B-F5C6-F3992EECD746}"/>
                  </a:ext>
                </a:extLst>
              </p:cNvPr>
              <p:cNvSpPr/>
              <p:nvPr/>
            </p:nvSpPr>
            <p:spPr>
              <a:xfrm>
                <a:off x="2057058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0A0FF6F-A0DA-596B-4DC5-30DDF641729E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5877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sp>
          <p:nvSpPr>
            <p:cNvPr id="36" name="TextBox 110">
              <a:extLst>
                <a:ext uri="{FF2B5EF4-FFF2-40B4-BE49-F238E27FC236}">
                  <a16:creationId xmlns:a16="http://schemas.microsoft.com/office/drawing/2014/main" id="{C02AEFEB-1EA3-C885-9997-8C33B3A8CB56}"/>
                </a:ext>
              </a:extLst>
            </p:cNvPr>
            <p:cNvSpPr txBox="1"/>
            <p:nvPr/>
          </p:nvSpPr>
          <p:spPr>
            <a:xfrm>
              <a:off x="5883875" y="906623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2021C6-556A-BF09-2629-98285489FAA6}"/>
              </a:ext>
            </a:extLst>
          </p:cNvPr>
          <p:cNvGrpSpPr/>
          <p:nvPr/>
        </p:nvGrpSpPr>
        <p:grpSpPr>
          <a:xfrm>
            <a:off x="3784613" y="3856537"/>
            <a:ext cx="1333891" cy="1785103"/>
            <a:chOff x="5484792" y="906623"/>
            <a:chExt cx="1333891" cy="178510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BFEFA4D-0C3F-D980-5967-4F3DA911EEB1}"/>
                </a:ext>
              </a:extLst>
            </p:cNvPr>
            <p:cNvGrpSpPr/>
            <p:nvPr/>
          </p:nvGrpSpPr>
          <p:grpSpPr>
            <a:xfrm>
              <a:off x="5484792" y="1600019"/>
              <a:ext cx="1333891" cy="1091707"/>
              <a:chOff x="2015078" y="4093933"/>
              <a:chExt cx="1587781" cy="109170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FFD7444-4AF2-C88A-875F-F1ECFA0EFE44}"/>
                  </a:ext>
                </a:extLst>
              </p:cNvPr>
              <p:cNvSpPr/>
              <p:nvPr/>
            </p:nvSpPr>
            <p:spPr>
              <a:xfrm>
                <a:off x="2057058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 cras. Amet nam in. Rutrum integer ullamcorper in dictumst bibend.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73DCFCD-B56B-24A7-F094-0DDA2F08AF76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5877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  <p:sp>
          <p:nvSpPr>
            <p:cNvPr id="32" name="TextBox 115">
              <a:extLst>
                <a:ext uri="{FF2B5EF4-FFF2-40B4-BE49-F238E27FC236}">
                  <a16:creationId xmlns:a16="http://schemas.microsoft.com/office/drawing/2014/main" id="{A7E50107-87F1-844F-6A68-E15C9CC23671}"/>
                </a:ext>
              </a:extLst>
            </p:cNvPr>
            <p:cNvSpPr txBox="1"/>
            <p:nvPr/>
          </p:nvSpPr>
          <p:spPr>
            <a:xfrm>
              <a:off x="5883875" y="906623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112</Words>
  <Application>Microsoft Office PowerPoint</Application>
  <PresentationFormat>Widescreen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Cycling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2026-02-20T17:38:56Z</dcterms:modified>
  <cp:category>Charts &amp; Diagrams</cp:category>
</cp:coreProperties>
</file>