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88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366"/>
    <a:srgbClr val="0499D3"/>
    <a:srgbClr val="FA7902"/>
    <a:srgbClr val="CB2332"/>
    <a:srgbClr val="7A032D"/>
    <a:srgbClr val="07728C"/>
    <a:srgbClr val="8EC448"/>
    <a:srgbClr val="91ABBC"/>
    <a:srgbClr val="CDCDCD"/>
    <a:srgbClr val="009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104" d="100"/>
          <a:sy n="104" d="100"/>
        </p:scale>
        <p:origin x="12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Purchase Funnel &amp; Circular Journey</a:t>
            </a:r>
            <a:endParaRPr lang="en-US" dirty="0"/>
          </a:p>
        </p:txBody>
      </p:sp>
      <p:sp>
        <p:nvSpPr>
          <p:cNvPr id="21" name="Freeform 20"/>
          <p:cNvSpPr/>
          <p:nvPr/>
        </p:nvSpPr>
        <p:spPr>
          <a:xfrm>
            <a:off x="3573853" y="3456860"/>
            <a:ext cx="1996294" cy="1183661"/>
          </a:xfrm>
          <a:custGeom>
            <a:avLst/>
            <a:gdLst>
              <a:gd name="connsiteX0" fmla="*/ 0 w 2147688"/>
              <a:gd name="connsiteY0" fmla="*/ 0 h 1584107"/>
              <a:gd name="connsiteX1" fmla="*/ 375 w 2147688"/>
              <a:gd name="connsiteY1" fmla="*/ 0 h 1584107"/>
              <a:gd name="connsiteX2" fmla="*/ 21252 w 2147688"/>
              <a:gd name="connsiteY2" fmla="*/ 62665 h 1584107"/>
              <a:gd name="connsiteX3" fmla="*/ 1073843 w 2147688"/>
              <a:gd name="connsiteY3" fmla="*/ 322262 h 1584107"/>
              <a:gd name="connsiteX4" fmla="*/ 2126435 w 2147688"/>
              <a:gd name="connsiteY4" fmla="*/ 62665 h 1584107"/>
              <a:gd name="connsiteX5" fmla="*/ 2147311 w 2147688"/>
              <a:gd name="connsiteY5" fmla="*/ 0 h 1584107"/>
              <a:gd name="connsiteX6" fmla="*/ 2147688 w 2147688"/>
              <a:gd name="connsiteY6" fmla="*/ 0 h 1584107"/>
              <a:gd name="connsiteX7" fmla="*/ 2122086 w 2147688"/>
              <a:gd name="connsiteY7" fmla="*/ 89335 h 1584107"/>
              <a:gd name="connsiteX8" fmla="*/ 1894679 w 2147688"/>
              <a:gd name="connsiteY8" fmla="*/ 1123290 h 1584107"/>
              <a:gd name="connsiteX9" fmla="*/ 1860495 w 2147688"/>
              <a:gd name="connsiteY9" fmla="*/ 1344494 h 1584107"/>
              <a:gd name="connsiteX10" fmla="*/ 1858853 w 2147688"/>
              <a:gd name="connsiteY10" fmla="*/ 1344494 h 1584107"/>
              <a:gd name="connsiteX11" fmla="*/ 1844251 w 2147688"/>
              <a:gd name="connsiteY11" fmla="*/ 1389409 h 1584107"/>
              <a:gd name="connsiteX12" fmla="*/ 1073843 w 2147688"/>
              <a:gd name="connsiteY12" fmla="*/ 1584107 h 1584107"/>
              <a:gd name="connsiteX13" fmla="*/ 303436 w 2147688"/>
              <a:gd name="connsiteY13" fmla="*/ 1389409 h 1584107"/>
              <a:gd name="connsiteX14" fmla="*/ 288833 w 2147688"/>
              <a:gd name="connsiteY14" fmla="*/ 1344494 h 1584107"/>
              <a:gd name="connsiteX15" fmla="*/ 287193 w 2147688"/>
              <a:gd name="connsiteY15" fmla="*/ 1344494 h 1584107"/>
              <a:gd name="connsiteX16" fmla="*/ 253009 w 2147688"/>
              <a:gd name="connsiteY16" fmla="*/ 1123290 h 1584107"/>
              <a:gd name="connsiteX17" fmla="*/ 25602 w 2147688"/>
              <a:gd name="connsiteY17" fmla="*/ 89335 h 1584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47688" h="1584107">
                <a:moveTo>
                  <a:pt x="0" y="0"/>
                </a:moveTo>
                <a:lnTo>
                  <a:pt x="375" y="0"/>
                </a:lnTo>
                <a:lnTo>
                  <a:pt x="21252" y="62665"/>
                </a:lnTo>
                <a:cubicBezTo>
                  <a:pt x="121437" y="210817"/>
                  <a:pt x="554630" y="322262"/>
                  <a:pt x="1073843" y="322262"/>
                </a:cubicBezTo>
                <a:cubicBezTo>
                  <a:pt x="1593056" y="322262"/>
                  <a:pt x="2026249" y="210817"/>
                  <a:pt x="2126435" y="62665"/>
                </a:cubicBezTo>
                <a:lnTo>
                  <a:pt x="2147311" y="0"/>
                </a:lnTo>
                <a:lnTo>
                  <a:pt x="2147688" y="0"/>
                </a:lnTo>
                <a:lnTo>
                  <a:pt x="2122086" y="89335"/>
                </a:lnTo>
                <a:cubicBezTo>
                  <a:pt x="2027375" y="442800"/>
                  <a:pt x="1951720" y="789604"/>
                  <a:pt x="1894679" y="1123290"/>
                </a:cubicBezTo>
                <a:lnTo>
                  <a:pt x="1860495" y="1344494"/>
                </a:lnTo>
                <a:lnTo>
                  <a:pt x="1858853" y="1344494"/>
                </a:lnTo>
                <a:lnTo>
                  <a:pt x="1844251" y="1389409"/>
                </a:lnTo>
                <a:cubicBezTo>
                  <a:pt x="1770923" y="1500523"/>
                  <a:pt x="1453863" y="1584107"/>
                  <a:pt x="1073843" y="1584107"/>
                </a:cubicBezTo>
                <a:cubicBezTo>
                  <a:pt x="693824" y="1584107"/>
                  <a:pt x="376763" y="1500523"/>
                  <a:pt x="303436" y="1389409"/>
                </a:cubicBezTo>
                <a:lnTo>
                  <a:pt x="288833" y="1344494"/>
                </a:lnTo>
                <a:lnTo>
                  <a:pt x="287193" y="1344494"/>
                </a:lnTo>
                <a:lnTo>
                  <a:pt x="253009" y="1123290"/>
                </a:lnTo>
                <a:cubicBezTo>
                  <a:pt x="195968" y="789604"/>
                  <a:pt x="120313" y="442800"/>
                  <a:pt x="25602" y="89335"/>
                </a:cubicBezTo>
                <a:close/>
              </a:path>
            </a:pathLst>
          </a:custGeom>
          <a:solidFill>
            <a:srgbClr val="CF35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>
          <a:xfrm rot="10800000">
            <a:off x="3143078" y="2452082"/>
            <a:ext cx="2857845" cy="1245575"/>
          </a:xfrm>
          <a:custGeom>
            <a:avLst/>
            <a:gdLst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1272398 w 4413566"/>
              <a:gd name="connsiteY13" fmla="*/ 2128987 h 5288263"/>
              <a:gd name="connsiteX14" fmla="*/ 1297621 w 4413566"/>
              <a:gd name="connsiteY14" fmla="*/ 2014096 h 5288263"/>
              <a:gd name="connsiteX15" fmla="*/ 1286371 w 4413566"/>
              <a:gd name="connsiteY15" fmla="*/ 2071666 h 5288263"/>
              <a:gd name="connsiteX16" fmla="*/ 3141169 w 4413566"/>
              <a:gd name="connsiteY16" fmla="*/ 2128989 h 5288263"/>
              <a:gd name="connsiteX17" fmla="*/ 3127195 w 4413566"/>
              <a:gd name="connsiteY17" fmla="*/ 2071666 h 5288263"/>
              <a:gd name="connsiteX18" fmla="*/ 3115945 w 4413566"/>
              <a:gd name="connsiteY18" fmla="*/ 2014093 h 5288263"/>
              <a:gd name="connsiteX19" fmla="*/ 3744072 w 4413566"/>
              <a:gd name="connsiteY19" fmla="*/ 4030101 h 5288263"/>
              <a:gd name="connsiteX20" fmla="*/ 3740737 w 4413566"/>
              <a:gd name="connsiteY20" fmla="*/ 4030101 h 5288263"/>
              <a:gd name="connsiteX21" fmla="*/ 3711766 w 4413566"/>
              <a:gd name="connsiteY21" fmla="*/ 3961674 h 5288263"/>
              <a:gd name="connsiteX22" fmla="*/ 2206784 w 4413566"/>
              <a:gd name="connsiteY22" fmla="*/ 3669628 h 5288263"/>
              <a:gd name="connsiteX23" fmla="*/ 701802 w 4413566"/>
              <a:gd name="connsiteY23" fmla="*/ 3961674 h 5288263"/>
              <a:gd name="connsiteX24" fmla="*/ 672830 w 4413566"/>
              <a:gd name="connsiteY24" fmla="*/ 4030101 h 5288263"/>
              <a:gd name="connsiteX25" fmla="*/ 669495 w 4413566"/>
              <a:gd name="connsiteY25" fmla="*/ 4030101 h 5288263"/>
              <a:gd name="connsiteX26" fmla="*/ 787596 w 4413566"/>
              <a:gd name="connsiteY26" fmla="*/ 3739987 h 5288263"/>
              <a:gd name="connsiteX27" fmla="*/ 1158541 w 4413566"/>
              <a:gd name="connsiteY27" fmla="*/ 2596060 h 5288263"/>
              <a:gd name="connsiteX28" fmla="*/ 1132939 w 4413566"/>
              <a:gd name="connsiteY28" fmla="*/ 2685395 h 5288263"/>
              <a:gd name="connsiteX29" fmla="*/ 1133316 w 4413566"/>
              <a:gd name="connsiteY29" fmla="*/ 2685395 h 5288263"/>
              <a:gd name="connsiteX30" fmla="*/ 1154192 w 4413566"/>
              <a:gd name="connsiteY30" fmla="*/ 2622730 h 5288263"/>
              <a:gd name="connsiteX31" fmla="*/ 2206784 w 4413566"/>
              <a:gd name="connsiteY31" fmla="*/ 2363133 h 5288263"/>
              <a:gd name="connsiteX32" fmla="*/ 3259375 w 4413566"/>
              <a:gd name="connsiteY32" fmla="*/ 2622730 h 5288263"/>
              <a:gd name="connsiteX33" fmla="*/ 3280252 w 4413566"/>
              <a:gd name="connsiteY33" fmla="*/ 2685395 h 5288263"/>
              <a:gd name="connsiteX34" fmla="*/ 3280627 w 4413566"/>
              <a:gd name="connsiteY34" fmla="*/ 2685395 h 5288263"/>
              <a:gd name="connsiteX35" fmla="*/ 3255025 w 4413566"/>
              <a:gd name="connsiteY35" fmla="*/ 2596060 h 5288263"/>
              <a:gd name="connsiteX36" fmla="*/ 3625970 w 4413566"/>
              <a:gd name="connsiteY36" fmla="*/ 3739987 h 5288263"/>
              <a:gd name="connsiteX37" fmla="*/ 27790 w 4413566"/>
              <a:gd name="connsiteY37" fmla="*/ 5249537 h 5288263"/>
              <a:gd name="connsiteX38" fmla="*/ 498921 w 4413566"/>
              <a:gd name="connsiteY38" fmla="*/ 4412260 h 5288263"/>
              <a:gd name="connsiteX39" fmla="*/ 563234 w 4413566"/>
              <a:gd name="connsiteY39" fmla="*/ 4270326 h 5288263"/>
              <a:gd name="connsiteX40" fmla="*/ 498921 w 4413566"/>
              <a:gd name="connsiteY40" fmla="*/ 4412260 h 5288263"/>
              <a:gd name="connsiteX41" fmla="*/ 27790 w 4413566"/>
              <a:gd name="connsiteY41" fmla="*/ 5249537 h 5288263"/>
              <a:gd name="connsiteX42" fmla="*/ 0 w 4413566"/>
              <a:gd name="connsiteY42" fmla="*/ 5288263 h 5288263"/>
              <a:gd name="connsiteX43" fmla="*/ 27790 w 4413566"/>
              <a:gd name="connsiteY43" fmla="*/ 5249537 h 5288263"/>
              <a:gd name="connsiteX44" fmla="*/ 3647 w 4413566"/>
              <a:gd name="connsiteY44" fmla="*/ 5283181 h 5288263"/>
              <a:gd name="connsiteX45" fmla="*/ 41024 w 4413566"/>
              <a:gd name="connsiteY45" fmla="*/ 5257130 h 5288263"/>
              <a:gd name="connsiteX46" fmla="*/ 2206784 w 4413566"/>
              <a:gd name="connsiteY46" fmla="*/ 4971581 h 5288263"/>
              <a:gd name="connsiteX47" fmla="*/ 4372544 w 4413566"/>
              <a:gd name="connsiteY47" fmla="*/ 5257130 h 5288263"/>
              <a:gd name="connsiteX48" fmla="*/ 4409920 w 4413566"/>
              <a:gd name="connsiteY48" fmla="*/ 5283180 h 5288263"/>
              <a:gd name="connsiteX49" fmla="*/ 4413566 w 4413566"/>
              <a:gd name="connsiteY49" fmla="*/ 5288261 h 5288263"/>
              <a:gd name="connsiteX50" fmla="*/ 4372544 w 4413566"/>
              <a:gd name="connsiteY50" fmla="*/ 5259670 h 5288263"/>
              <a:gd name="connsiteX51" fmla="*/ 2206784 w 4413566"/>
              <a:gd name="connsiteY51" fmla="*/ 4974121 h 5288263"/>
              <a:gd name="connsiteX52" fmla="*/ 41024 w 4413566"/>
              <a:gd name="connsiteY52" fmla="*/ 5259670 h 5288263"/>
              <a:gd name="connsiteX0" fmla="*/ 2993434 w 4413566"/>
              <a:gd name="connsiteY0" fmla="*/ 1340901 h 5288263"/>
              <a:gd name="connsiteX1" fmla="*/ 2991794 w 4413566"/>
              <a:gd name="connsiteY1" fmla="*/ 1340901 h 5288263"/>
              <a:gd name="connsiteX2" fmla="*/ 2977191 w 4413566"/>
              <a:gd name="connsiteY2" fmla="*/ 1295986 h 5288263"/>
              <a:gd name="connsiteX3" fmla="*/ 2206784 w 4413566"/>
              <a:gd name="connsiteY3" fmla="*/ 1101288 h 5288263"/>
              <a:gd name="connsiteX4" fmla="*/ 1436376 w 4413566"/>
              <a:gd name="connsiteY4" fmla="*/ 1295986 h 5288263"/>
              <a:gd name="connsiteX5" fmla="*/ 1421774 w 4413566"/>
              <a:gd name="connsiteY5" fmla="*/ 1340901 h 5288263"/>
              <a:gd name="connsiteX6" fmla="*/ 1420132 w 4413566"/>
              <a:gd name="connsiteY6" fmla="*/ 1340901 h 5288263"/>
              <a:gd name="connsiteX7" fmla="*/ 1436802 w 4413566"/>
              <a:gd name="connsiteY7" fmla="*/ 1233030 h 5288263"/>
              <a:gd name="connsiteX8" fmla="*/ 1518092 w 4413566"/>
              <a:gd name="connsiteY8" fmla="*/ 32855 h 5288263"/>
              <a:gd name="connsiteX9" fmla="*/ 1516770 w 4413566"/>
              <a:gd name="connsiteY9" fmla="*/ 0 h 5288263"/>
              <a:gd name="connsiteX10" fmla="*/ 2896796 w 4413566"/>
              <a:gd name="connsiteY10" fmla="*/ 0 h 5288263"/>
              <a:gd name="connsiteX11" fmla="*/ 2895474 w 4413566"/>
              <a:gd name="connsiteY11" fmla="*/ 32855 h 5288263"/>
              <a:gd name="connsiteX12" fmla="*/ 2976764 w 4413566"/>
              <a:gd name="connsiteY12" fmla="*/ 1233030 h 5288263"/>
              <a:gd name="connsiteX13" fmla="*/ 2993434 w 4413566"/>
              <a:gd name="connsiteY13" fmla="*/ 1340901 h 5288263"/>
              <a:gd name="connsiteX14" fmla="*/ 1272398 w 4413566"/>
              <a:gd name="connsiteY14" fmla="*/ 2128987 h 5288263"/>
              <a:gd name="connsiteX15" fmla="*/ 1297621 w 4413566"/>
              <a:gd name="connsiteY15" fmla="*/ 2014096 h 5288263"/>
              <a:gd name="connsiteX16" fmla="*/ 1286371 w 4413566"/>
              <a:gd name="connsiteY16" fmla="*/ 2071666 h 5288263"/>
              <a:gd name="connsiteX17" fmla="*/ 1272398 w 4413566"/>
              <a:gd name="connsiteY17" fmla="*/ 2128987 h 5288263"/>
              <a:gd name="connsiteX18" fmla="*/ 3141169 w 4413566"/>
              <a:gd name="connsiteY18" fmla="*/ 2128989 h 5288263"/>
              <a:gd name="connsiteX19" fmla="*/ 3127195 w 4413566"/>
              <a:gd name="connsiteY19" fmla="*/ 2071666 h 5288263"/>
              <a:gd name="connsiteX20" fmla="*/ 3115945 w 4413566"/>
              <a:gd name="connsiteY20" fmla="*/ 2014093 h 5288263"/>
              <a:gd name="connsiteX21" fmla="*/ 3141169 w 4413566"/>
              <a:gd name="connsiteY21" fmla="*/ 2128989 h 5288263"/>
              <a:gd name="connsiteX22" fmla="*/ 3744072 w 4413566"/>
              <a:gd name="connsiteY22" fmla="*/ 4030101 h 5288263"/>
              <a:gd name="connsiteX23" fmla="*/ 3740737 w 4413566"/>
              <a:gd name="connsiteY23" fmla="*/ 4030101 h 5288263"/>
              <a:gd name="connsiteX24" fmla="*/ 3711766 w 4413566"/>
              <a:gd name="connsiteY24" fmla="*/ 3961674 h 5288263"/>
              <a:gd name="connsiteX25" fmla="*/ 2206784 w 4413566"/>
              <a:gd name="connsiteY25" fmla="*/ 3669628 h 5288263"/>
              <a:gd name="connsiteX26" fmla="*/ 701802 w 4413566"/>
              <a:gd name="connsiteY26" fmla="*/ 3961674 h 5288263"/>
              <a:gd name="connsiteX27" fmla="*/ 672830 w 4413566"/>
              <a:gd name="connsiteY27" fmla="*/ 4030101 h 5288263"/>
              <a:gd name="connsiteX28" fmla="*/ 669495 w 4413566"/>
              <a:gd name="connsiteY28" fmla="*/ 4030101 h 5288263"/>
              <a:gd name="connsiteX29" fmla="*/ 787596 w 4413566"/>
              <a:gd name="connsiteY29" fmla="*/ 3739987 h 5288263"/>
              <a:gd name="connsiteX30" fmla="*/ 1158541 w 4413566"/>
              <a:gd name="connsiteY30" fmla="*/ 2596060 h 5288263"/>
              <a:gd name="connsiteX31" fmla="*/ 1132939 w 4413566"/>
              <a:gd name="connsiteY31" fmla="*/ 2685395 h 5288263"/>
              <a:gd name="connsiteX32" fmla="*/ 1133316 w 4413566"/>
              <a:gd name="connsiteY32" fmla="*/ 2685395 h 5288263"/>
              <a:gd name="connsiteX33" fmla="*/ 1154192 w 4413566"/>
              <a:gd name="connsiteY33" fmla="*/ 2622730 h 5288263"/>
              <a:gd name="connsiteX34" fmla="*/ 2206784 w 4413566"/>
              <a:gd name="connsiteY34" fmla="*/ 2363133 h 5288263"/>
              <a:gd name="connsiteX35" fmla="*/ 3259375 w 4413566"/>
              <a:gd name="connsiteY35" fmla="*/ 2622730 h 5288263"/>
              <a:gd name="connsiteX36" fmla="*/ 3280252 w 4413566"/>
              <a:gd name="connsiteY36" fmla="*/ 2685395 h 5288263"/>
              <a:gd name="connsiteX37" fmla="*/ 3280627 w 4413566"/>
              <a:gd name="connsiteY37" fmla="*/ 2685395 h 5288263"/>
              <a:gd name="connsiteX38" fmla="*/ 3255025 w 4413566"/>
              <a:gd name="connsiteY38" fmla="*/ 2596060 h 5288263"/>
              <a:gd name="connsiteX39" fmla="*/ 3625970 w 4413566"/>
              <a:gd name="connsiteY39" fmla="*/ 3739987 h 5288263"/>
              <a:gd name="connsiteX40" fmla="*/ 3744072 w 4413566"/>
              <a:gd name="connsiteY40" fmla="*/ 4030101 h 5288263"/>
              <a:gd name="connsiteX41" fmla="*/ 27790 w 4413566"/>
              <a:gd name="connsiteY41" fmla="*/ 5249537 h 5288263"/>
              <a:gd name="connsiteX42" fmla="*/ 498921 w 4413566"/>
              <a:gd name="connsiteY42" fmla="*/ 4412260 h 5288263"/>
              <a:gd name="connsiteX43" fmla="*/ 563234 w 4413566"/>
              <a:gd name="connsiteY43" fmla="*/ 4270326 h 5288263"/>
              <a:gd name="connsiteX44" fmla="*/ 498921 w 4413566"/>
              <a:gd name="connsiteY44" fmla="*/ 4412260 h 5288263"/>
              <a:gd name="connsiteX45" fmla="*/ 27790 w 4413566"/>
              <a:gd name="connsiteY45" fmla="*/ 5249537 h 5288263"/>
              <a:gd name="connsiteX46" fmla="*/ 0 w 4413566"/>
              <a:gd name="connsiteY46" fmla="*/ 5288263 h 5288263"/>
              <a:gd name="connsiteX47" fmla="*/ 27790 w 4413566"/>
              <a:gd name="connsiteY47" fmla="*/ 5249537 h 5288263"/>
              <a:gd name="connsiteX48" fmla="*/ 3647 w 4413566"/>
              <a:gd name="connsiteY48" fmla="*/ 5283181 h 5288263"/>
              <a:gd name="connsiteX49" fmla="*/ 41024 w 4413566"/>
              <a:gd name="connsiteY49" fmla="*/ 5257130 h 5288263"/>
              <a:gd name="connsiteX50" fmla="*/ 2206784 w 4413566"/>
              <a:gd name="connsiteY50" fmla="*/ 4971581 h 5288263"/>
              <a:gd name="connsiteX51" fmla="*/ 4372544 w 4413566"/>
              <a:gd name="connsiteY51" fmla="*/ 5257130 h 5288263"/>
              <a:gd name="connsiteX52" fmla="*/ 4409920 w 4413566"/>
              <a:gd name="connsiteY52" fmla="*/ 5283180 h 5288263"/>
              <a:gd name="connsiteX53" fmla="*/ 4413566 w 4413566"/>
              <a:gd name="connsiteY53" fmla="*/ 5288261 h 5288263"/>
              <a:gd name="connsiteX54" fmla="*/ 2206784 w 4413566"/>
              <a:gd name="connsiteY54" fmla="*/ 4974121 h 5288263"/>
              <a:gd name="connsiteX55" fmla="*/ 41024 w 4413566"/>
              <a:gd name="connsiteY55" fmla="*/ 5259670 h 5288263"/>
              <a:gd name="connsiteX56" fmla="*/ 0 w 4413566"/>
              <a:gd name="connsiteY56" fmla="*/ 5288263 h 5288263"/>
              <a:gd name="connsiteX0" fmla="*/ 2993434 w 4409920"/>
              <a:gd name="connsiteY0" fmla="*/ 1340901 h 5288263"/>
              <a:gd name="connsiteX1" fmla="*/ 2991794 w 4409920"/>
              <a:gd name="connsiteY1" fmla="*/ 1340901 h 5288263"/>
              <a:gd name="connsiteX2" fmla="*/ 2977191 w 4409920"/>
              <a:gd name="connsiteY2" fmla="*/ 1295986 h 5288263"/>
              <a:gd name="connsiteX3" fmla="*/ 2206784 w 4409920"/>
              <a:gd name="connsiteY3" fmla="*/ 1101288 h 5288263"/>
              <a:gd name="connsiteX4" fmla="*/ 1436376 w 4409920"/>
              <a:gd name="connsiteY4" fmla="*/ 1295986 h 5288263"/>
              <a:gd name="connsiteX5" fmla="*/ 1421774 w 4409920"/>
              <a:gd name="connsiteY5" fmla="*/ 1340901 h 5288263"/>
              <a:gd name="connsiteX6" fmla="*/ 1420132 w 4409920"/>
              <a:gd name="connsiteY6" fmla="*/ 1340901 h 5288263"/>
              <a:gd name="connsiteX7" fmla="*/ 1436802 w 4409920"/>
              <a:gd name="connsiteY7" fmla="*/ 1233030 h 5288263"/>
              <a:gd name="connsiteX8" fmla="*/ 1518092 w 4409920"/>
              <a:gd name="connsiteY8" fmla="*/ 32855 h 5288263"/>
              <a:gd name="connsiteX9" fmla="*/ 1516770 w 4409920"/>
              <a:gd name="connsiteY9" fmla="*/ 0 h 5288263"/>
              <a:gd name="connsiteX10" fmla="*/ 2896796 w 4409920"/>
              <a:gd name="connsiteY10" fmla="*/ 0 h 5288263"/>
              <a:gd name="connsiteX11" fmla="*/ 2895474 w 4409920"/>
              <a:gd name="connsiteY11" fmla="*/ 32855 h 5288263"/>
              <a:gd name="connsiteX12" fmla="*/ 2976764 w 4409920"/>
              <a:gd name="connsiteY12" fmla="*/ 1233030 h 5288263"/>
              <a:gd name="connsiteX13" fmla="*/ 2993434 w 4409920"/>
              <a:gd name="connsiteY13" fmla="*/ 1340901 h 5288263"/>
              <a:gd name="connsiteX14" fmla="*/ 1272398 w 4409920"/>
              <a:gd name="connsiteY14" fmla="*/ 2128987 h 5288263"/>
              <a:gd name="connsiteX15" fmla="*/ 1297621 w 4409920"/>
              <a:gd name="connsiteY15" fmla="*/ 2014096 h 5288263"/>
              <a:gd name="connsiteX16" fmla="*/ 1286371 w 4409920"/>
              <a:gd name="connsiteY16" fmla="*/ 2071666 h 5288263"/>
              <a:gd name="connsiteX17" fmla="*/ 1272398 w 4409920"/>
              <a:gd name="connsiteY17" fmla="*/ 2128987 h 5288263"/>
              <a:gd name="connsiteX18" fmla="*/ 3141169 w 4409920"/>
              <a:gd name="connsiteY18" fmla="*/ 2128989 h 5288263"/>
              <a:gd name="connsiteX19" fmla="*/ 3127195 w 4409920"/>
              <a:gd name="connsiteY19" fmla="*/ 2071666 h 5288263"/>
              <a:gd name="connsiteX20" fmla="*/ 3115945 w 4409920"/>
              <a:gd name="connsiteY20" fmla="*/ 2014093 h 5288263"/>
              <a:gd name="connsiteX21" fmla="*/ 3141169 w 4409920"/>
              <a:gd name="connsiteY21" fmla="*/ 2128989 h 5288263"/>
              <a:gd name="connsiteX22" fmla="*/ 3744072 w 4409920"/>
              <a:gd name="connsiteY22" fmla="*/ 4030101 h 5288263"/>
              <a:gd name="connsiteX23" fmla="*/ 3740737 w 4409920"/>
              <a:gd name="connsiteY23" fmla="*/ 4030101 h 5288263"/>
              <a:gd name="connsiteX24" fmla="*/ 3711766 w 4409920"/>
              <a:gd name="connsiteY24" fmla="*/ 3961674 h 5288263"/>
              <a:gd name="connsiteX25" fmla="*/ 2206784 w 4409920"/>
              <a:gd name="connsiteY25" fmla="*/ 3669628 h 5288263"/>
              <a:gd name="connsiteX26" fmla="*/ 701802 w 4409920"/>
              <a:gd name="connsiteY26" fmla="*/ 3961674 h 5288263"/>
              <a:gd name="connsiteX27" fmla="*/ 672830 w 4409920"/>
              <a:gd name="connsiteY27" fmla="*/ 4030101 h 5288263"/>
              <a:gd name="connsiteX28" fmla="*/ 669495 w 4409920"/>
              <a:gd name="connsiteY28" fmla="*/ 4030101 h 5288263"/>
              <a:gd name="connsiteX29" fmla="*/ 787596 w 4409920"/>
              <a:gd name="connsiteY29" fmla="*/ 3739987 h 5288263"/>
              <a:gd name="connsiteX30" fmla="*/ 1158541 w 4409920"/>
              <a:gd name="connsiteY30" fmla="*/ 2596060 h 5288263"/>
              <a:gd name="connsiteX31" fmla="*/ 1132939 w 4409920"/>
              <a:gd name="connsiteY31" fmla="*/ 2685395 h 5288263"/>
              <a:gd name="connsiteX32" fmla="*/ 1133316 w 4409920"/>
              <a:gd name="connsiteY32" fmla="*/ 2685395 h 5288263"/>
              <a:gd name="connsiteX33" fmla="*/ 1154192 w 4409920"/>
              <a:gd name="connsiteY33" fmla="*/ 2622730 h 5288263"/>
              <a:gd name="connsiteX34" fmla="*/ 2206784 w 4409920"/>
              <a:gd name="connsiteY34" fmla="*/ 2363133 h 5288263"/>
              <a:gd name="connsiteX35" fmla="*/ 3259375 w 4409920"/>
              <a:gd name="connsiteY35" fmla="*/ 2622730 h 5288263"/>
              <a:gd name="connsiteX36" fmla="*/ 3280252 w 4409920"/>
              <a:gd name="connsiteY36" fmla="*/ 2685395 h 5288263"/>
              <a:gd name="connsiteX37" fmla="*/ 3280627 w 4409920"/>
              <a:gd name="connsiteY37" fmla="*/ 2685395 h 5288263"/>
              <a:gd name="connsiteX38" fmla="*/ 3255025 w 4409920"/>
              <a:gd name="connsiteY38" fmla="*/ 2596060 h 5288263"/>
              <a:gd name="connsiteX39" fmla="*/ 3625970 w 4409920"/>
              <a:gd name="connsiteY39" fmla="*/ 3739987 h 5288263"/>
              <a:gd name="connsiteX40" fmla="*/ 3744072 w 4409920"/>
              <a:gd name="connsiteY40" fmla="*/ 4030101 h 5288263"/>
              <a:gd name="connsiteX41" fmla="*/ 27790 w 4409920"/>
              <a:gd name="connsiteY41" fmla="*/ 5249537 h 5288263"/>
              <a:gd name="connsiteX42" fmla="*/ 498921 w 4409920"/>
              <a:gd name="connsiteY42" fmla="*/ 4412260 h 5288263"/>
              <a:gd name="connsiteX43" fmla="*/ 563234 w 4409920"/>
              <a:gd name="connsiteY43" fmla="*/ 4270326 h 5288263"/>
              <a:gd name="connsiteX44" fmla="*/ 498921 w 4409920"/>
              <a:gd name="connsiteY44" fmla="*/ 4412260 h 5288263"/>
              <a:gd name="connsiteX45" fmla="*/ 27790 w 4409920"/>
              <a:gd name="connsiteY45" fmla="*/ 5249537 h 5288263"/>
              <a:gd name="connsiteX46" fmla="*/ 0 w 4409920"/>
              <a:gd name="connsiteY46" fmla="*/ 5288263 h 5288263"/>
              <a:gd name="connsiteX47" fmla="*/ 27790 w 4409920"/>
              <a:gd name="connsiteY47" fmla="*/ 5249537 h 5288263"/>
              <a:gd name="connsiteX48" fmla="*/ 3647 w 4409920"/>
              <a:gd name="connsiteY48" fmla="*/ 5283181 h 5288263"/>
              <a:gd name="connsiteX49" fmla="*/ 41024 w 4409920"/>
              <a:gd name="connsiteY49" fmla="*/ 5257130 h 5288263"/>
              <a:gd name="connsiteX50" fmla="*/ 2206784 w 4409920"/>
              <a:gd name="connsiteY50" fmla="*/ 4971581 h 5288263"/>
              <a:gd name="connsiteX51" fmla="*/ 4372544 w 4409920"/>
              <a:gd name="connsiteY51" fmla="*/ 5257130 h 5288263"/>
              <a:gd name="connsiteX52" fmla="*/ 4409920 w 4409920"/>
              <a:gd name="connsiteY52" fmla="*/ 5283180 h 5288263"/>
              <a:gd name="connsiteX53" fmla="*/ 2206784 w 4409920"/>
              <a:gd name="connsiteY53" fmla="*/ 4974121 h 5288263"/>
              <a:gd name="connsiteX54" fmla="*/ 41024 w 4409920"/>
              <a:gd name="connsiteY54" fmla="*/ 5259670 h 5288263"/>
              <a:gd name="connsiteX55" fmla="*/ 0 w 4409920"/>
              <a:gd name="connsiteY55" fmla="*/ 5288263 h 5288263"/>
              <a:gd name="connsiteX0" fmla="*/ 2993434 w 4372544"/>
              <a:gd name="connsiteY0" fmla="*/ 1340901 h 5288263"/>
              <a:gd name="connsiteX1" fmla="*/ 2991794 w 4372544"/>
              <a:gd name="connsiteY1" fmla="*/ 1340901 h 5288263"/>
              <a:gd name="connsiteX2" fmla="*/ 2977191 w 4372544"/>
              <a:gd name="connsiteY2" fmla="*/ 1295986 h 5288263"/>
              <a:gd name="connsiteX3" fmla="*/ 2206784 w 4372544"/>
              <a:gd name="connsiteY3" fmla="*/ 1101288 h 5288263"/>
              <a:gd name="connsiteX4" fmla="*/ 1436376 w 4372544"/>
              <a:gd name="connsiteY4" fmla="*/ 1295986 h 5288263"/>
              <a:gd name="connsiteX5" fmla="*/ 1421774 w 4372544"/>
              <a:gd name="connsiteY5" fmla="*/ 1340901 h 5288263"/>
              <a:gd name="connsiteX6" fmla="*/ 1420132 w 4372544"/>
              <a:gd name="connsiteY6" fmla="*/ 1340901 h 5288263"/>
              <a:gd name="connsiteX7" fmla="*/ 1436802 w 4372544"/>
              <a:gd name="connsiteY7" fmla="*/ 1233030 h 5288263"/>
              <a:gd name="connsiteX8" fmla="*/ 1518092 w 4372544"/>
              <a:gd name="connsiteY8" fmla="*/ 32855 h 5288263"/>
              <a:gd name="connsiteX9" fmla="*/ 1516770 w 4372544"/>
              <a:gd name="connsiteY9" fmla="*/ 0 h 5288263"/>
              <a:gd name="connsiteX10" fmla="*/ 2896796 w 4372544"/>
              <a:gd name="connsiteY10" fmla="*/ 0 h 5288263"/>
              <a:gd name="connsiteX11" fmla="*/ 2895474 w 4372544"/>
              <a:gd name="connsiteY11" fmla="*/ 32855 h 5288263"/>
              <a:gd name="connsiteX12" fmla="*/ 2976764 w 4372544"/>
              <a:gd name="connsiteY12" fmla="*/ 1233030 h 5288263"/>
              <a:gd name="connsiteX13" fmla="*/ 2993434 w 4372544"/>
              <a:gd name="connsiteY13" fmla="*/ 1340901 h 5288263"/>
              <a:gd name="connsiteX14" fmla="*/ 1272398 w 4372544"/>
              <a:gd name="connsiteY14" fmla="*/ 2128987 h 5288263"/>
              <a:gd name="connsiteX15" fmla="*/ 1297621 w 4372544"/>
              <a:gd name="connsiteY15" fmla="*/ 2014096 h 5288263"/>
              <a:gd name="connsiteX16" fmla="*/ 1286371 w 4372544"/>
              <a:gd name="connsiteY16" fmla="*/ 2071666 h 5288263"/>
              <a:gd name="connsiteX17" fmla="*/ 1272398 w 4372544"/>
              <a:gd name="connsiteY17" fmla="*/ 2128987 h 5288263"/>
              <a:gd name="connsiteX18" fmla="*/ 3141169 w 4372544"/>
              <a:gd name="connsiteY18" fmla="*/ 2128989 h 5288263"/>
              <a:gd name="connsiteX19" fmla="*/ 3127195 w 4372544"/>
              <a:gd name="connsiteY19" fmla="*/ 2071666 h 5288263"/>
              <a:gd name="connsiteX20" fmla="*/ 3115945 w 4372544"/>
              <a:gd name="connsiteY20" fmla="*/ 2014093 h 5288263"/>
              <a:gd name="connsiteX21" fmla="*/ 3141169 w 4372544"/>
              <a:gd name="connsiteY21" fmla="*/ 2128989 h 5288263"/>
              <a:gd name="connsiteX22" fmla="*/ 3744072 w 4372544"/>
              <a:gd name="connsiteY22" fmla="*/ 4030101 h 5288263"/>
              <a:gd name="connsiteX23" fmla="*/ 3740737 w 4372544"/>
              <a:gd name="connsiteY23" fmla="*/ 4030101 h 5288263"/>
              <a:gd name="connsiteX24" fmla="*/ 3711766 w 4372544"/>
              <a:gd name="connsiteY24" fmla="*/ 3961674 h 5288263"/>
              <a:gd name="connsiteX25" fmla="*/ 2206784 w 4372544"/>
              <a:gd name="connsiteY25" fmla="*/ 3669628 h 5288263"/>
              <a:gd name="connsiteX26" fmla="*/ 701802 w 4372544"/>
              <a:gd name="connsiteY26" fmla="*/ 3961674 h 5288263"/>
              <a:gd name="connsiteX27" fmla="*/ 672830 w 4372544"/>
              <a:gd name="connsiteY27" fmla="*/ 4030101 h 5288263"/>
              <a:gd name="connsiteX28" fmla="*/ 669495 w 4372544"/>
              <a:gd name="connsiteY28" fmla="*/ 4030101 h 5288263"/>
              <a:gd name="connsiteX29" fmla="*/ 787596 w 4372544"/>
              <a:gd name="connsiteY29" fmla="*/ 3739987 h 5288263"/>
              <a:gd name="connsiteX30" fmla="*/ 1158541 w 4372544"/>
              <a:gd name="connsiteY30" fmla="*/ 2596060 h 5288263"/>
              <a:gd name="connsiteX31" fmla="*/ 1132939 w 4372544"/>
              <a:gd name="connsiteY31" fmla="*/ 2685395 h 5288263"/>
              <a:gd name="connsiteX32" fmla="*/ 1133316 w 4372544"/>
              <a:gd name="connsiteY32" fmla="*/ 2685395 h 5288263"/>
              <a:gd name="connsiteX33" fmla="*/ 1154192 w 4372544"/>
              <a:gd name="connsiteY33" fmla="*/ 2622730 h 5288263"/>
              <a:gd name="connsiteX34" fmla="*/ 2206784 w 4372544"/>
              <a:gd name="connsiteY34" fmla="*/ 2363133 h 5288263"/>
              <a:gd name="connsiteX35" fmla="*/ 3259375 w 4372544"/>
              <a:gd name="connsiteY35" fmla="*/ 2622730 h 5288263"/>
              <a:gd name="connsiteX36" fmla="*/ 3280252 w 4372544"/>
              <a:gd name="connsiteY36" fmla="*/ 2685395 h 5288263"/>
              <a:gd name="connsiteX37" fmla="*/ 3280627 w 4372544"/>
              <a:gd name="connsiteY37" fmla="*/ 2685395 h 5288263"/>
              <a:gd name="connsiteX38" fmla="*/ 3255025 w 4372544"/>
              <a:gd name="connsiteY38" fmla="*/ 2596060 h 5288263"/>
              <a:gd name="connsiteX39" fmla="*/ 3625970 w 4372544"/>
              <a:gd name="connsiteY39" fmla="*/ 3739987 h 5288263"/>
              <a:gd name="connsiteX40" fmla="*/ 3744072 w 4372544"/>
              <a:gd name="connsiteY40" fmla="*/ 4030101 h 5288263"/>
              <a:gd name="connsiteX41" fmla="*/ 27790 w 4372544"/>
              <a:gd name="connsiteY41" fmla="*/ 5249537 h 5288263"/>
              <a:gd name="connsiteX42" fmla="*/ 498921 w 4372544"/>
              <a:gd name="connsiteY42" fmla="*/ 4412260 h 5288263"/>
              <a:gd name="connsiteX43" fmla="*/ 563234 w 4372544"/>
              <a:gd name="connsiteY43" fmla="*/ 4270326 h 5288263"/>
              <a:gd name="connsiteX44" fmla="*/ 498921 w 4372544"/>
              <a:gd name="connsiteY44" fmla="*/ 4412260 h 5288263"/>
              <a:gd name="connsiteX45" fmla="*/ 27790 w 4372544"/>
              <a:gd name="connsiteY45" fmla="*/ 5249537 h 5288263"/>
              <a:gd name="connsiteX46" fmla="*/ 0 w 4372544"/>
              <a:gd name="connsiteY46" fmla="*/ 5288263 h 5288263"/>
              <a:gd name="connsiteX47" fmla="*/ 27790 w 4372544"/>
              <a:gd name="connsiteY47" fmla="*/ 5249537 h 5288263"/>
              <a:gd name="connsiteX48" fmla="*/ 3647 w 4372544"/>
              <a:gd name="connsiteY48" fmla="*/ 5283181 h 5288263"/>
              <a:gd name="connsiteX49" fmla="*/ 41024 w 4372544"/>
              <a:gd name="connsiteY49" fmla="*/ 5257130 h 5288263"/>
              <a:gd name="connsiteX50" fmla="*/ 2206784 w 4372544"/>
              <a:gd name="connsiteY50" fmla="*/ 4971581 h 5288263"/>
              <a:gd name="connsiteX51" fmla="*/ 4372544 w 4372544"/>
              <a:gd name="connsiteY51" fmla="*/ 5257130 h 5288263"/>
              <a:gd name="connsiteX52" fmla="*/ 2206784 w 4372544"/>
              <a:gd name="connsiteY52" fmla="*/ 4974121 h 5288263"/>
              <a:gd name="connsiteX53" fmla="*/ 41024 w 4372544"/>
              <a:gd name="connsiteY53" fmla="*/ 5259670 h 5288263"/>
              <a:gd name="connsiteX54" fmla="*/ 0 w 4372544"/>
              <a:gd name="connsiteY54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2206784 w 3744072"/>
              <a:gd name="connsiteY51" fmla="*/ 4974121 h 5288263"/>
              <a:gd name="connsiteX52" fmla="*/ 41024 w 3744072"/>
              <a:gd name="connsiteY52" fmla="*/ 5259670 h 5288263"/>
              <a:gd name="connsiteX53" fmla="*/ 0 w 3744072"/>
              <a:gd name="connsiteY53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2206784 w 3744072"/>
              <a:gd name="connsiteY50" fmla="*/ 4971581 h 5288263"/>
              <a:gd name="connsiteX51" fmla="*/ 41024 w 3744072"/>
              <a:gd name="connsiteY51" fmla="*/ 5259670 h 5288263"/>
              <a:gd name="connsiteX52" fmla="*/ 0 w 3744072"/>
              <a:gd name="connsiteY52" fmla="*/ 5288263 h 5288263"/>
              <a:gd name="connsiteX0" fmla="*/ 2993434 w 3744072"/>
              <a:gd name="connsiteY0" fmla="*/ 1340901 h 5288263"/>
              <a:gd name="connsiteX1" fmla="*/ 2991794 w 3744072"/>
              <a:gd name="connsiteY1" fmla="*/ 1340901 h 5288263"/>
              <a:gd name="connsiteX2" fmla="*/ 2977191 w 3744072"/>
              <a:gd name="connsiteY2" fmla="*/ 1295986 h 5288263"/>
              <a:gd name="connsiteX3" fmla="*/ 2206784 w 3744072"/>
              <a:gd name="connsiteY3" fmla="*/ 1101288 h 5288263"/>
              <a:gd name="connsiteX4" fmla="*/ 1436376 w 3744072"/>
              <a:gd name="connsiteY4" fmla="*/ 1295986 h 5288263"/>
              <a:gd name="connsiteX5" fmla="*/ 1421774 w 3744072"/>
              <a:gd name="connsiteY5" fmla="*/ 1340901 h 5288263"/>
              <a:gd name="connsiteX6" fmla="*/ 1420132 w 3744072"/>
              <a:gd name="connsiteY6" fmla="*/ 1340901 h 5288263"/>
              <a:gd name="connsiteX7" fmla="*/ 1436802 w 3744072"/>
              <a:gd name="connsiteY7" fmla="*/ 1233030 h 5288263"/>
              <a:gd name="connsiteX8" fmla="*/ 1518092 w 3744072"/>
              <a:gd name="connsiteY8" fmla="*/ 32855 h 5288263"/>
              <a:gd name="connsiteX9" fmla="*/ 1516770 w 3744072"/>
              <a:gd name="connsiteY9" fmla="*/ 0 h 5288263"/>
              <a:gd name="connsiteX10" fmla="*/ 2896796 w 3744072"/>
              <a:gd name="connsiteY10" fmla="*/ 0 h 5288263"/>
              <a:gd name="connsiteX11" fmla="*/ 2895474 w 3744072"/>
              <a:gd name="connsiteY11" fmla="*/ 32855 h 5288263"/>
              <a:gd name="connsiteX12" fmla="*/ 2976764 w 3744072"/>
              <a:gd name="connsiteY12" fmla="*/ 1233030 h 5288263"/>
              <a:gd name="connsiteX13" fmla="*/ 2993434 w 3744072"/>
              <a:gd name="connsiteY13" fmla="*/ 1340901 h 5288263"/>
              <a:gd name="connsiteX14" fmla="*/ 1272398 w 3744072"/>
              <a:gd name="connsiteY14" fmla="*/ 2128987 h 5288263"/>
              <a:gd name="connsiteX15" fmla="*/ 1297621 w 3744072"/>
              <a:gd name="connsiteY15" fmla="*/ 2014096 h 5288263"/>
              <a:gd name="connsiteX16" fmla="*/ 1286371 w 3744072"/>
              <a:gd name="connsiteY16" fmla="*/ 2071666 h 5288263"/>
              <a:gd name="connsiteX17" fmla="*/ 1272398 w 3744072"/>
              <a:gd name="connsiteY17" fmla="*/ 2128987 h 5288263"/>
              <a:gd name="connsiteX18" fmla="*/ 3141169 w 3744072"/>
              <a:gd name="connsiteY18" fmla="*/ 2128989 h 5288263"/>
              <a:gd name="connsiteX19" fmla="*/ 3127195 w 3744072"/>
              <a:gd name="connsiteY19" fmla="*/ 2071666 h 5288263"/>
              <a:gd name="connsiteX20" fmla="*/ 3115945 w 3744072"/>
              <a:gd name="connsiteY20" fmla="*/ 2014093 h 5288263"/>
              <a:gd name="connsiteX21" fmla="*/ 3141169 w 3744072"/>
              <a:gd name="connsiteY21" fmla="*/ 2128989 h 5288263"/>
              <a:gd name="connsiteX22" fmla="*/ 3744072 w 3744072"/>
              <a:gd name="connsiteY22" fmla="*/ 4030101 h 5288263"/>
              <a:gd name="connsiteX23" fmla="*/ 3740737 w 3744072"/>
              <a:gd name="connsiteY23" fmla="*/ 4030101 h 5288263"/>
              <a:gd name="connsiteX24" fmla="*/ 3711766 w 3744072"/>
              <a:gd name="connsiteY24" fmla="*/ 3961674 h 5288263"/>
              <a:gd name="connsiteX25" fmla="*/ 2206784 w 3744072"/>
              <a:gd name="connsiteY25" fmla="*/ 3669628 h 5288263"/>
              <a:gd name="connsiteX26" fmla="*/ 701802 w 3744072"/>
              <a:gd name="connsiteY26" fmla="*/ 3961674 h 5288263"/>
              <a:gd name="connsiteX27" fmla="*/ 672830 w 3744072"/>
              <a:gd name="connsiteY27" fmla="*/ 4030101 h 5288263"/>
              <a:gd name="connsiteX28" fmla="*/ 669495 w 3744072"/>
              <a:gd name="connsiteY28" fmla="*/ 4030101 h 5288263"/>
              <a:gd name="connsiteX29" fmla="*/ 787596 w 3744072"/>
              <a:gd name="connsiteY29" fmla="*/ 3739987 h 5288263"/>
              <a:gd name="connsiteX30" fmla="*/ 1158541 w 3744072"/>
              <a:gd name="connsiteY30" fmla="*/ 2596060 h 5288263"/>
              <a:gd name="connsiteX31" fmla="*/ 1132939 w 3744072"/>
              <a:gd name="connsiteY31" fmla="*/ 2685395 h 5288263"/>
              <a:gd name="connsiteX32" fmla="*/ 1133316 w 3744072"/>
              <a:gd name="connsiteY32" fmla="*/ 2685395 h 5288263"/>
              <a:gd name="connsiteX33" fmla="*/ 1154192 w 3744072"/>
              <a:gd name="connsiteY33" fmla="*/ 2622730 h 5288263"/>
              <a:gd name="connsiteX34" fmla="*/ 2206784 w 3744072"/>
              <a:gd name="connsiteY34" fmla="*/ 2363133 h 5288263"/>
              <a:gd name="connsiteX35" fmla="*/ 3259375 w 3744072"/>
              <a:gd name="connsiteY35" fmla="*/ 2622730 h 5288263"/>
              <a:gd name="connsiteX36" fmla="*/ 3280252 w 3744072"/>
              <a:gd name="connsiteY36" fmla="*/ 2685395 h 5288263"/>
              <a:gd name="connsiteX37" fmla="*/ 3280627 w 3744072"/>
              <a:gd name="connsiteY37" fmla="*/ 2685395 h 5288263"/>
              <a:gd name="connsiteX38" fmla="*/ 3255025 w 3744072"/>
              <a:gd name="connsiteY38" fmla="*/ 2596060 h 5288263"/>
              <a:gd name="connsiteX39" fmla="*/ 3625970 w 3744072"/>
              <a:gd name="connsiteY39" fmla="*/ 3739987 h 5288263"/>
              <a:gd name="connsiteX40" fmla="*/ 3744072 w 3744072"/>
              <a:gd name="connsiteY40" fmla="*/ 4030101 h 5288263"/>
              <a:gd name="connsiteX41" fmla="*/ 27790 w 3744072"/>
              <a:gd name="connsiteY41" fmla="*/ 5249537 h 5288263"/>
              <a:gd name="connsiteX42" fmla="*/ 498921 w 3744072"/>
              <a:gd name="connsiteY42" fmla="*/ 4412260 h 5288263"/>
              <a:gd name="connsiteX43" fmla="*/ 563234 w 3744072"/>
              <a:gd name="connsiteY43" fmla="*/ 4270326 h 5288263"/>
              <a:gd name="connsiteX44" fmla="*/ 498921 w 3744072"/>
              <a:gd name="connsiteY44" fmla="*/ 4412260 h 5288263"/>
              <a:gd name="connsiteX45" fmla="*/ 27790 w 3744072"/>
              <a:gd name="connsiteY45" fmla="*/ 5249537 h 5288263"/>
              <a:gd name="connsiteX46" fmla="*/ 0 w 3744072"/>
              <a:gd name="connsiteY46" fmla="*/ 5288263 h 5288263"/>
              <a:gd name="connsiteX47" fmla="*/ 27790 w 3744072"/>
              <a:gd name="connsiteY47" fmla="*/ 5249537 h 5288263"/>
              <a:gd name="connsiteX48" fmla="*/ 3647 w 3744072"/>
              <a:gd name="connsiteY48" fmla="*/ 5283181 h 5288263"/>
              <a:gd name="connsiteX49" fmla="*/ 41024 w 3744072"/>
              <a:gd name="connsiteY49" fmla="*/ 5257130 h 5288263"/>
              <a:gd name="connsiteX50" fmla="*/ 41024 w 3744072"/>
              <a:gd name="connsiteY50" fmla="*/ 5259670 h 5288263"/>
              <a:gd name="connsiteX51" fmla="*/ 0 w 3744072"/>
              <a:gd name="connsiteY51" fmla="*/ 5288263 h 5288263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967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50" fmla="*/ 37377 w 3740425"/>
              <a:gd name="connsiteY50" fmla="*/ 525967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37377 w 3740425"/>
              <a:gd name="connsiteY46" fmla="*/ 5257130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49" fmla="*/ 37377 w 3740425"/>
              <a:gd name="connsiteY49" fmla="*/ 5257130 h 5283181"/>
              <a:gd name="connsiteX0" fmla="*/ 2989787 w 3740425"/>
              <a:gd name="connsiteY0" fmla="*/ 1340901 h 5283181"/>
              <a:gd name="connsiteX1" fmla="*/ 2988147 w 3740425"/>
              <a:gd name="connsiteY1" fmla="*/ 1340901 h 5283181"/>
              <a:gd name="connsiteX2" fmla="*/ 2973544 w 3740425"/>
              <a:gd name="connsiteY2" fmla="*/ 1295986 h 5283181"/>
              <a:gd name="connsiteX3" fmla="*/ 2203137 w 3740425"/>
              <a:gd name="connsiteY3" fmla="*/ 1101288 h 5283181"/>
              <a:gd name="connsiteX4" fmla="*/ 1432729 w 3740425"/>
              <a:gd name="connsiteY4" fmla="*/ 1295986 h 5283181"/>
              <a:gd name="connsiteX5" fmla="*/ 1418127 w 3740425"/>
              <a:gd name="connsiteY5" fmla="*/ 1340901 h 5283181"/>
              <a:gd name="connsiteX6" fmla="*/ 1416485 w 3740425"/>
              <a:gd name="connsiteY6" fmla="*/ 1340901 h 5283181"/>
              <a:gd name="connsiteX7" fmla="*/ 1433155 w 3740425"/>
              <a:gd name="connsiteY7" fmla="*/ 1233030 h 5283181"/>
              <a:gd name="connsiteX8" fmla="*/ 1514445 w 3740425"/>
              <a:gd name="connsiteY8" fmla="*/ 32855 h 5283181"/>
              <a:gd name="connsiteX9" fmla="*/ 1513123 w 3740425"/>
              <a:gd name="connsiteY9" fmla="*/ 0 h 5283181"/>
              <a:gd name="connsiteX10" fmla="*/ 2893149 w 3740425"/>
              <a:gd name="connsiteY10" fmla="*/ 0 h 5283181"/>
              <a:gd name="connsiteX11" fmla="*/ 2891827 w 3740425"/>
              <a:gd name="connsiteY11" fmla="*/ 32855 h 5283181"/>
              <a:gd name="connsiteX12" fmla="*/ 2973117 w 3740425"/>
              <a:gd name="connsiteY12" fmla="*/ 1233030 h 5283181"/>
              <a:gd name="connsiteX13" fmla="*/ 2989787 w 3740425"/>
              <a:gd name="connsiteY13" fmla="*/ 1340901 h 5283181"/>
              <a:gd name="connsiteX14" fmla="*/ 1268751 w 3740425"/>
              <a:gd name="connsiteY14" fmla="*/ 2128987 h 5283181"/>
              <a:gd name="connsiteX15" fmla="*/ 1293974 w 3740425"/>
              <a:gd name="connsiteY15" fmla="*/ 2014096 h 5283181"/>
              <a:gd name="connsiteX16" fmla="*/ 1282724 w 3740425"/>
              <a:gd name="connsiteY16" fmla="*/ 2071666 h 5283181"/>
              <a:gd name="connsiteX17" fmla="*/ 1268751 w 3740425"/>
              <a:gd name="connsiteY17" fmla="*/ 2128987 h 5283181"/>
              <a:gd name="connsiteX18" fmla="*/ 3137522 w 3740425"/>
              <a:gd name="connsiteY18" fmla="*/ 2128989 h 5283181"/>
              <a:gd name="connsiteX19" fmla="*/ 3123548 w 3740425"/>
              <a:gd name="connsiteY19" fmla="*/ 2071666 h 5283181"/>
              <a:gd name="connsiteX20" fmla="*/ 3112298 w 3740425"/>
              <a:gd name="connsiteY20" fmla="*/ 2014093 h 5283181"/>
              <a:gd name="connsiteX21" fmla="*/ 3137522 w 3740425"/>
              <a:gd name="connsiteY21" fmla="*/ 2128989 h 5283181"/>
              <a:gd name="connsiteX22" fmla="*/ 3740425 w 3740425"/>
              <a:gd name="connsiteY22" fmla="*/ 4030101 h 5283181"/>
              <a:gd name="connsiteX23" fmla="*/ 3737090 w 3740425"/>
              <a:gd name="connsiteY23" fmla="*/ 4030101 h 5283181"/>
              <a:gd name="connsiteX24" fmla="*/ 3708119 w 3740425"/>
              <a:gd name="connsiteY24" fmla="*/ 3961674 h 5283181"/>
              <a:gd name="connsiteX25" fmla="*/ 2203137 w 3740425"/>
              <a:gd name="connsiteY25" fmla="*/ 3669628 h 5283181"/>
              <a:gd name="connsiteX26" fmla="*/ 698155 w 3740425"/>
              <a:gd name="connsiteY26" fmla="*/ 3961674 h 5283181"/>
              <a:gd name="connsiteX27" fmla="*/ 669183 w 3740425"/>
              <a:gd name="connsiteY27" fmla="*/ 4030101 h 5283181"/>
              <a:gd name="connsiteX28" fmla="*/ 665848 w 3740425"/>
              <a:gd name="connsiteY28" fmla="*/ 4030101 h 5283181"/>
              <a:gd name="connsiteX29" fmla="*/ 783949 w 3740425"/>
              <a:gd name="connsiteY29" fmla="*/ 3739987 h 5283181"/>
              <a:gd name="connsiteX30" fmla="*/ 1154894 w 3740425"/>
              <a:gd name="connsiteY30" fmla="*/ 2596060 h 5283181"/>
              <a:gd name="connsiteX31" fmla="*/ 1129292 w 3740425"/>
              <a:gd name="connsiteY31" fmla="*/ 2685395 h 5283181"/>
              <a:gd name="connsiteX32" fmla="*/ 1129669 w 3740425"/>
              <a:gd name="connsiteY32" fmla="*/ 2685395 h 5283181"/>
              <a:gd name="connsiteX33" fmla="*/ 1150545 w 3740425"/>
              <a:gd name="connsiteY33" fmla="*/ 2622730 h 5283181"/>
              <a:gd name="connsiteX34" fmla="*/ 2203137 w 3740425"/>
              <a:gd name="connsiteY34" fmla="*/ 2363133 h 5283181"/>
              <a:gd name="connsiteX35" fmla="*/ 3255728 w 3740425"/>
              <a:gd name="connsiteY35" fmla="*/ 2622730 h 5283181"/>
              <a:gd name="connsiteX36" fmla="*/ 3276605 w 3740425"/>
              <a:gd name="connsiteY36" fmla="*/ 2685395 h 5283181"/>
              <a:gd name="connsiteX37" fmla="*/ 3276980 w 3740425"/>
              <a:gd name="connsiteY37" fmla="*/ 2685395 h 5283181"/>
              <a:gd name="connsiteX38" fmla="*/ 3251378 w 3740425"/>
              <a:gd name="connsiteY38" fmla="*/ 2596060 h 5283181"/>
              <a:gd name="connsiteX39" fmla="*/ 3622323 w 3740425"/>
              <a:gd name="connsiteY39" fmla="*/ 3739987 h 5283181"/>
              <a:gd name="connsiteX40" fmla="*/ 3740425 w 3740425"/>
              <a:gd name="connsiteY40" fmla="*/ 4030101 h 5283181"/>
              <a:gd name="connsiteX41" fmla="*/ 24143 w 3740425"/>
              <a:gd name="connsiteY41" fmla="*/ 5249537 h 5283181"/>
              <a:gd name="connsiteX42" fmla="*/ 495274 w 3740425"/>
              <a:gd name="connsiteY42" fmla="*/ 4412260 h 5283181"/>
              <a:gd name="connsiteX43" fmla="*/ 559587 w 3740425"/>
              <a:gd name="connsiteY43" fmla="*/ 4270326 h 5283181"/>
              <a:gd name="connsiteX44" fmla="*/ 495274 w 3740425"/>
              <a:gd name="connsiteY44" fmla="*/ 4412260 h 5283181"/>
              <a:gd name="connsiteX45" fmla="*/ 24143 w 3740425"/>
              <a:gd name="connsiteY45" fmla="*/ 5249537 h 5283181"/>
              <a:gd name="connsiteX46" fmla="*/ 0 w 3740425"/>
              <a:gd name="connsiteY46" fmla="*/ 5283181 h 5283181"/>
              <a:gd name="connsiteX47" fmla="*/ 24143 w 3740425"/>
              <a:gd name="connsiteY47" fmla="*/ 5249537 h 5283181"/>
              <a:gd name="connsiteX48" fmla="*/ 0 w 3740425"/>
              <a:gd name="connsiteY48" fmla="*/ 5283181 h 5283181"/>
              <a:gd name="connsiteX0" fmla="*/ 2965644 w 3716282"/>
              <a:gd name="connsiteY0" fmla="*/ 1340901 h 5249537"/>
              <a:gd name="connsiteX1" fmla="*/ 2964004 w 3716282"/>
              <a:gd name="connsiteY1" fmla="*/ 1340901 h 5249537"/>
              <a:gd name="connsiteX2" fmla="*/ 2949401 w 3716282"/>
              <a:gd name="connsiteY2" fmla="*/ 1295986 h 5249537"/>
              <a:gd name="connsiteX3" fmla="*/ 2178994 w 3716282"/>
              <a:gd name="connsiteY3" fmla="*/ 1101288 h 5249537"/>
              <a:gd name="connsiteX4" fmla="*/ 1408586 w 3716282"/>
              <a:gd name="connsiteY4" fmla="*/ 1295986 h 5249537"/>
              <a:gd name="connsiteX5" fmla="*/ 1393984 w 3716282"/>
              <a:gd name="connsiteY5" fmla="*/ 1340901 h 5249537"/>
              <a:gd name="connsiteX6" fmla="*/ 1392342 w 3716282"/>
              <a:gd name="connsiteY6" fmla="*/ 1340901 h 5249537"/>
              <a:gd name="connsiteX7" fmla="*/ 1409012 w 3716282"/>
              <a:gd name="connsiteY7" fmla="*/ 1233030 h 5249537"/>
              <a:gd name="connsiteX8" fmla="*/ 1490302 w 3716282"/>
              <a:gd name="connsiteY8" fmla="*/ 32855 h 5249537"/>
              <a:gd name="connsiteX9" fmla="*/ 1488980 w 3716282"/>
              <a:gd name="connsiteY9" fmla="*/ 0 h 5249537"/>
              <a:gd name="connsiteX10" fmla="*/ 2869006 w 3716282"/>
              <a:gd name="connsiteY10" fmla="*/ 0 h 5249537"/>
              <a:gd name="connsiteX11" fmla="*/ 2867684 w 3716282"/>
              <a:gd name="connsiteY11" fmla="*/ 32855 h 5249537"/>
              <a:gd name="connsiteX12" fmla="*/ 2948974 w 3716282"/>
              <a:gd name="connsiteY12" fmla="*/ 1233030 h 5249537"/>
              <a:gd name="connsiteX13" fmla="*/ 2965644 w 3716282"/>
              <a:gd name="connsiteY13" fmla="*/ 1340901 h 5249537"/>
              <a:gd name="connsiteX14" fmla="*/ 1244608 w 3716282"/>
              <a:gd name="connsiteY14" fmla="*/ 2128987 h 5249537"/>
              <a:gd name="connsiteX15" fmla="*/ 1269831 w 3716282"/>
              <a:gd name="connsiteY15" fmla="*/ 2014096 h 5249537"/>
              <a:gd name="connsiteX16" fmla="*/ 1258581 w 3716282"/>
              <a:gd name="connsiteY16" fmla="*/ 2071666 h 5249537"/>
              <a:gd name="connsiteX17" fmla="*/ 1244608 w 3716282"/>
              <a:gd name="connsiteY17" fmla="*/ 2128987 h 5249537"/>
              <a:gd name="connsiteX18" fmla="*/ 3113379 w 3716282"/>
              <a:gd name="connsiteY18" fmla="*/ 2128989 h 5249537"/>
              <a:gd name="connsiteX19" fmla="*/ 3099405 w 3716282"/>
              <a:gd name="connsiteY19" fmla="*/ 2071666 h 5249537"/>
              <a:gd name="connsiteX20" fmla="*/ 3088155 w 3716282"/>
              <a:gd name="connsiteY20" fmla="*/ 2014093 h 5249537"/>
              <a:gd name="connsiteX21" fmla="*/ 3113379 w 3716282"/>
              <a:gd name="connsiteY21" fmla="*/ 2128989 h 5249537"/>
              <a:gd name="connsiteX22" fmla="*/ 3716282 w 3716282"/>
              <a:gd name="connsiteY22" fmla="*/ 4030101 h 5249537"/>
              <a:gd name="connsiteX23" fmla="*/ 3712947 w 3716282"/>
              <a:gd name="connsiteY23" fmla="*/ 4030101 h 5249537"/>
              <a:gd name="connsiteX24" fmla="*/ 3683976 w 3716282"/>
              <a:gd name="connsiteY24" fmla="*/ 3961674 h 5249537"/>
              <a:gd name="connsiteX25" fmla="*/ 2178994 w 3716282"/>
              <a:gd name="connsiteY25" fmla="*/ 3669628 h 5249537"/>
              <a:gd name="connsiteX26" fmla="*/ 674012 w 3716282"/>
              <a:gd name="connsiteY26" fmla="*/ 3961674 h 5249537"/>
              <a:gd name="connsiteX27" fmla="*/ 645040 w 3716282"/>
              <a:gd name="connsiteY27" fmla="*/ 4030101 h 5249537"/>
              <a:gd name="connsiteX28" fmla="*/ 641705 w 3716282"/>
              <a:gd name="connsiteY28" fmla="*/ 4030101 h 5249537"/>
              <a:gd name="connsiteX29" fmla="*/ 759806 w 3716282"/>
              <a:gd name="connsiteY29" fmla="*/ 3739987 h 5249537"/>
              <a:gd name="connsiteX30" fmla="*/ 1130751 w 3716282"/>
              <a:gd name="connsiteY30" fmla="*/ 2596060 h 5249537"/>
              <a:gd name="connsiteX31" fmla="*/ 1105149 w 3716282"/>
              <a:gd name="connsiteY31" fmla="*/ 2685395 h 5249537"/>
              <a:gd name="connsiteX32" fmla="*/ 1105526 w 3716282"/>
              <a:gd name="connsiteY32" fmla="*/ 2685395 h 5249537"/>
              <a:gd name="connsiteX33" fmla="*/ 1126402 w 3716282"/>
              <a:gd name="connsiteY33" fmla="*/ 2622730 h 5249537"/>
              <a:gd name="connsiteX34" fmla="*/ 2178994 w 3716282"/>
              <a:gd name="connsiteY34" fmla="*/ 2363133 h 5249537"/>
              <a:gd name="connsiteX35" fmla="*/ 3231585 w 3716282"/>
              <a:gd name="connsiteY35" fmla="*/ 2622730 h 5249537"/>
              <a:gd name="connsiteX36" fmla="*/ 3252462 w 3716282"/>
              <a:gd name="connsiteY36" fmla="*/ 2685395 h 5249537"/>
              <a:gd name="connsiteX37" fmla="*/ 3252837 w 3716282"/>
              <a:gd name="connsiteY37" fmla="*/ 2685395 h 5249537"/>
              <a:gd name="connsiteX38" fmla="*/ 3227235 w 3716282"/>
              <a:gd name="connsiteY38" fmla="*/ 2596060 h 5249537"/>
              <a:gd name="connsiteX39" fmla="*/ 3598180 w 3716282"/>
              <a:gd name="connsiteY39" fmla="*/ 3739987 h 5249537"/>
              <a:gd name="connsiteX40" fmla="*/ 3716282 w 3716282"/>
              <a:gd name="connsiteY40" fmla="*/ 4030101 h 5249537"/>
              <a:gd name="connsiteX41" fmla="*/ 0 w 3716282"/>
              <a:gd name="connsiteY41" fmla="*/ 5249537 h 5249537"/>
              <a:gd name="connsiteX42" fmla="*/ 471131 w 3716282"/>
              <a:gd name="connsiteY42" fmla="*/ 4412260 h 5249537"/>
              <a:gd name="connsiteX43" fmla="*/ 535444 w 3716282"/>
              <a:gd name="connsiteY43" fmla="*/ 4270326 h 5249537"/>
              <a:gd name="connsiteX44" fmla="*/ 471131 w 3716282"/>
              <a:gd name="connsiteY44" fmla="*/ 4412260 h 5249537"/>
              <a:gd name="connsiteX45" fmla="*/ 0 w 3716282"/>
              <a:gd name="connsiteY45" fmla="*/ 5249537 h 5249537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0 w 3245151"/>
              <a:gd name="connsiteY41" fmla="*/ 4412260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44" fmla="*/ 0 w 3245151"/>
              <a:gd name="connsiteY44" fmla="*/ 4412260 h 4412260"/>
              <a:gd name="connsiteX0" fmla="*/ 2494513 w 3245151"/>
              <a:gd name="connsiteY0" fmla="*/ 1340901 h 4412260"/>
              <a:gd name="connsiteX1" fmla="*/ 2492873 w 3245151"/>
              <a:gd name="connsiteY1" fmla="*/ 1340901 h 4412260"/>
              <a:gd name="connsiteX2" fmla="*/ 2478270 w 3245151"/>
              <a:gd name="connsiteY2" fmla="*/ 1295986 h 4412260"/>
              <a:gd name="connsiteX3" fmla="*/ 1707863 w 3245151"/>
              <a:gd name="connsiteY3" fmla="*/ 1101288 h 4412260"/>
              <a:gd name="connsiteX4" fmla="*/ 937455 w 3245151"/>
              <a:gd name="connsiteY4" fmla="*/ 1295986 h 4412260"/>
              <a:gd name="connsiteX5" fmla="*/ 922853 w 3245151"/>
              <a:gd name="connsiteY5" fmla="*/ 1340901 h 4412260"/>
              <a:gd name="connsiteX6" fmla="*/ 921211 w 3245151"/>
              <a:gd name="connsiteY6" fmla="*/ 1340901 h 4412260"/>
              <a:gd name="connsiteX7" fmla="*/ 937881 w 3245151"/>
              <a:gd name="connsiteY7" fmla="*/ 1233030 h 4412260"/>
              <a:gd name="connsiteX8" fmla="*/ 1019171 w 3245151"/>
              <a:gd name="connsiteY8" fmla="*/ 32855 h 4412260"/>
              <a:gd name="connsiteX9" fmla="*/ 1017849 w 3245151"/>
              <a:gd name="connsiteY9" fmla="*/ 0 h 4412260"/>
              <a:gd name="connsiteX10" fmla="*/ 2397875 w 3245151"/>
              <a:gd name="connsiteY10" fmla="*/ 0 h 4412260"/>
              <a:gd name="connsiteX11" fmla="*/ 2396553 w 3245151"/>
              <a:gd name="connsiteY11" fmla="*/ 32855 h 4412260"/>
              <a:gd name="connsiteX12" fmla="*/ 2477843 w 3245151"/>
              <a:gd name="connsiteY12" fmla="*/ 1233030 h 4412260"/>
              <a:gd name="connsiteX13" fmla="*/ 2494513 w 3245151"/>
              <a:gd name="connsiteY13" fmla="*/ 1340901 h 4412260"/>
              <a:gd name="connsiteX14" fmla="*/ 773477 w 3245151"/>
              <a:gd name="connsiteY14" fmla="*/ 2128987 h 4412260"/>
              <a:gd name="connsiteX15" fmla="*/ 798700 w 3245151"/>
              <a:gd name="connsiteY15" fmla="*/ 2014096 h 4412260"/>
              <a:gd name="connsiteX16" fmla="*/ 787450 w 3245151"/>
              <a:gd name="connsiteY16" fmla="*/ 2071666 h 4412260"/>
              <a:gd name="connsiteX17" fmla="*/ 773477 w 3245151"/>
              <a:gd name="connsiteY17" fmla="*/ 2128987 h 4412260"/>
              <a:gd name="connsiteX18" fmla="*/ 2642248 w 3245151"/>
              <a:gd name="connsiteY18" fmla="*/ 2128989 h 4412260"/>
              <a:gd name="connsiteX19" fmla="*/ 2628274 w 3245151"/>
              <a:gd name="connsiteY19" fmla="*/ 2071666 h 4412260"/>
              <a:gd name="connsiteX20" fmla="*/ 2617024 w 3245151"/>
              <a:gd name="connsiteY20" fmla="*/ 2014093 h 4412260"/>
              <a:gd name="connsiteX21" fmla="*/ 2642248 w 3245151"/>
              <a:gd name="connsiteY21" fmla="*/ 2128989 h 4412260"/>
              <a:gd name="connsiteX22" fmla="*/ 3245151 w 3245151"/>
              <a:gd name="connsiteY22" fmla="*/ 4030101 h 4412260"/>
              <a:gd name="connsiteX23" fmla="*/ 3241816 w 3245151"/>
              <a:gd name="connsiteY23" fmla="*/ 4030101 h 4412260"/>
              <a:gd name="connsiteX24" fmla="*/ 3212845 w 3245151"/>
              <a:gd name="connsiteY24" fmla="*/ 3961674 h 4412260"/>
              <a:gd name="connsiteX25" fmla="*/ 1707863 w 3245151"/>
              <a:gd name="connsiteY25" fmla="*/ 3669628 h 4412260"/>
              <a:gd name="connsiteX26" fmla="*/ 202881 w 3245151"/>
              <a:gd name="connsiteY26" fmla="*/ 3961674 h 4412260"/>
              <a:gd name="connsiteX27" fmla="*/ 173909 w 3245151"/>
              <a:gd name="connsiteY27" fmla="*/ 4030101 h 4412260"/>
              <a:gd name="connsiteX28" fmla="*/ 170574 w 3245151"/>
              <a:gd name="connsiteY28" fmla="*/ 4030101 h 4412260"/>
              <a:gd name="connsiteX29" fmla="*/ 288675 w 3245151"/>
              <a:gd name="connsiteY29" fmla="*/ 3739987 h 4412260"/>
              <a:gd name="connsiteX30" fmla="*/ 659620 w 3245151"/>
              <a:gd name="connsiteY30" fmla="*/ 2596060 h 4412260"/>
              <a:gd name="connsiteX31" fmla="*/ 634018 w 3245151"/>
              <a:gd name="connsiteY31" fmla="*/ 2685395 h 4412260"/>
              <a:gd name="connsiteX32" fmla="*/ 634395 w 3245151"/>
              <a:gd name="connsiteY32" fmla="*/ 2685395 h 4412260"/>
              <a:gd name="connsiteX33" fmla="*/ 655271 w 3245151"/>
              <a:gd name="connsiteY33" fmla="*/ 2622730 h 4412260"/>
              <a:gd name="connsiteX34" fmla="*/ 1707863 w 3245151"/>
              <a:gd name="connsiteY34" fmla="*/ 2363133 h 4412260"/>
              <a:gd name="connsiteX35" fmla="*/ 2760454 w 3245151"/>
              <a:gd name="connsiteY35" fmla="*/ 2622730 h 4412260"/>
              <a:gd name="connsiteX36" fmla="*/ 2781331 w 3245151"/>
              <a:gd name="connsiteY36" fmla="*/ 2685395 h 4412260"/>
              <a:gd name="connsiteX37" fmla="*/ 2781706 w 3245151"/>
              <a:gd name="connsiteY37" fmla="*/ 2685395 h 4412260"/>
              <a:gd name="connsiteX38" fmla="*/ 2756104 w 3245151"/>
              <a:gd name="connsiteY38" fmla="*/ 2596060 h 4412260"/>
              <a:gd name="connsiteX39" fmla="*/ 3127049 w 3245151"/>
              <a:gd name="connsiteY39" fmla="*/ 3739987 h 4412260"/>
              <a:gd name="connsiteX40" fmla="*/ 3245151 w 3245151"/>
              <a:gd name="connsiteY40" fmla="*/ 4030101 h 4412260"/>
              <a:gd name="connsiteX41" fmla="*/ 64313 w 3245151"/>
              <a:gd name="connsiteY41" fmla="*/ 4270326 h 4412260"/>
              <a:gd name="connsiteX42" fmla="*/ 0 w 3245151"/>
              <a:gd name="connsiteY42" fmla="*/ 4412260 h 4412260"/>
              <a:gd name="connsiteX43" fmla="*/ 64313 w 3245151"/>
              <a:gd name="connsiteY43" fmla="*/ 4270326 h 4412260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71674 w 3074577"/>
              <a:gd name="connsiteY18" fmla="*/ 2128989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2471674 w 3074577"/>
              <a:gd name="connsiteY21" fmla="*/ 2128989 h 4030101"/>
              <a:gd name="connsiteX22" fmla="*/ 3074577 w 3074577"/>
              <a:gd name="connsiteY22" fmla="*/ 4030101 h 4030101"/>
              <a:gd name="connsiteX23" fmla="*/ 3071242 w 3074577"/>
              <a:gd name="connsiteY23" fmla="*/ 4030101 h 4030101"/>
              <a:gd name="connsiteX24" fmla="*/ 3042271 w 3074577"/>
              <a:gd name="connsiteY24" fmla="*/ 3961674 h 4030101"/>
              <a:gd name="connsiteX25" fmla="*/ 1537289 w 3074577"/>
              <a:gd name="connsiteY25" fmla="*/ 3669628 h 4030101"/>
              <a:gd name="connsiteX26" fmla="*/ 32307 w 3074577"/>
              <a:gd name="connsiteY26" fmla="*/ 3961674 h 4030101"/>
              <a:gd name="connsiteX27" fmla="*/ 3335 w 3074577"/>
              <a:gd name="connsiteY27" fmla="*/ 4030101 h 4030101"/>
              <a:gd name="connsiteX28" fmla="*/ 0 w 3074577"/>
              <a:gd name="connsiteY28" fmla="*/ 4030101 h 4030101"/>
              <a:gd name="connsiteX29" fmla="*/ 118101 w 3074577"/>
              <a:gd name="connsiteY29" fmla="*/ 3739987 h 4030101"/>
              <a:gd name="connsiteX30" fmla="*/ 489046 w 3074577"/>
              <a:gd name="connsiteY30" fmla="*/ 2596060 h 4030101"/>
              <a:gd name="connsiteX31" fmla="*/ 463444 w 3074577"/>
              <a:gd name="connsiteY31" fmla="*/ 2685395 h 4030101"/>
              <a:gd name="connsiteX32" fmla="*/ 463821 w 3074577"/>
              <a:gd name="connsiteY32" fmla="*/ 2685395 h 4030101"/>
              <a:gd name="connsiteX33" fmla="*/ 484697 w 3074577"/>
              <a:gd name="connsiteY33" fmla="*/ 2622730 h 4030101"/>
              <a:gd name="connsiteX34" fmla="*/ 1537289 w 3074577"/>
              <a:gd name="connsiteY34" fmla="*/ 2363133 h 4030101"/>
              <a:gd name="connsiteX35" fmla="*/ 2589880 w 3074577"/>
              <a:gd name="connsiteY35" fmla="*/ 2622730 h 4030101"/>
              <a:gd name="connsiteX36" fmla="*/ 2610757 w 3074577"/>
              <a:gd name="connsiteY36" fmla="*/ 2685395 h 4030101"/>
              <a:gd name="connsiteX37" fmla="*/ 2611132 w 3074577"/>
              <a:gd name="connsiteY37" fmla="*/ 2685395 h 4030101"/>
              <a:gd name="connsiteX38" fmla="*/ 2585530 w 3074577"/>
              <a:gd name="connsiteY38" fmla="*/ 2596060 h 4030101"/>
              <a:gd name="connsiteX39" fmla="*/ 2956475 w 3074577"/>
              <a:gd name="connsiteY39" fmla="*/ 3739987 h 4030101"/>
              <a:gd name="connsiteX40" fmla="*/ 3074577 w 3074577"/>
              <a:gd name="connsiteY4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2446450 w 3074577"/>
              <a:gd name="connsiteY18" fmla="*/ 2014093 h 4030101"/>
              <a:gd name="connsiteX19" fmla="*/ 2457700 w 3074577"/>
              <a:gd name="connsiteY19" fmla="*/ 2071666 h 4030101"/>
              <a:gd name="connsiteX20" fmla="*/ 2446450 w 3074577"/>
              <a:gd name="connsiteY20" fmla="*/ 2014093 h 4030101"/>
              <a:gd name="connsiteX21" fmla="*/ 3074577 w 3074577"/>
              <a:gd name="connsiteY21" fmla="*/ 4030101 h 4030101"/>
              <a:gd name="connsiteX22" fmla="*/ 3071242 w 3074577"/>
              <a:gd name="connsiteY22" fmla="*/ 4030101 h 4030101"/>
              <a:gd name="connsiteX23" fmla="*/ 3042271 w 3074577"/>
              <a:gd name="connsiteY23" fmla="*/ 3961674 h 4030101"/>
              <a:gd name="connsiteX24" fmla="*/ 1537289 w 3074577"/>
              <a:gd name="connsiteY24" fmla="*/ 3669628 h 4030101"/>
              <a:gd name="connsiteX25" fmla="*/ 32307 w 3074577"/>
              <a:gd name="connsiteY25" fmla="*/ 3961674 h 4030101"/>
              <a:gd name="connsiteX26" fmla="*/ 3335 w 3074577"/>
              <a:gd name="connsiteY26" fmla="*/ 4030101 h 4030101"/>
              <a:gd name="connsiteX27" fmla="*/ 0 w 3074577"/>
              <a:gd name="connsiteY27" fmla="*/ 4030101 h 4030101"/>
              <a:gd name="connsiteX28" fmla="*/ 118101 w 3074577"/>
              <a:gd name="connsiteY28" fmla="*/ 3739987 h 4030101"/>
              <a:gd name="connsiteX29" fmla="*/ 489046 w 3074577"/>
              <a:gd name="connsiteY29" fmla="*/ 2596060 h 4030101"/>
              <a:gd name="connsiteX30" fmla="*/ 463444 w 3074577"/>
              <a:gd name="connsiteY30" fmla="*/ 2685395 h 4030101"/>
              <a:gd name="connsiteX31" fmla="*/ 463821 w 3074577"/>
              <a:gd name="connsiteY31" fmla="*/ 2685395 h 4030101"/>
              <a:gd name="connsiteX32" fmla="*/ 484697 w 3074577"/>
              <a:gd name="connsiteY32" fmla="*/ 2622730 h 4030101"/>
              <a:gd name="connsiteX33" fmla="*/ 1537289 w 3074577"/>
              <a:gd name="connsiteY33" fmla="*/ 2363133 h 4030101"/>
              <a:gd name="connsiteX34" fmla="*/ 2589880 w 3074577"/>
              <a:gd name="connsiteY34" fmla="*/ 2622730 h 4030101"/>
              <a:gd name="connsiteX35" fmla="*/ 2610757 w 3074577"/>
              <a:gd name="connsiteY35" fmla="*/ 2685395 h 4030101"/>
              <a:gd name="connsiteX36" fmla="*/ 2611132 w 3074577"/>
              <a:gd name="connsiteY36" fmla="*/ 2685395 h 4030101"/>
              <a:gd name="connsiteX37" fmla="*/ 2585530 w 3074577"/>
              <a:gd name="connsiteY37" fmla="*/ 2596060 h 4030101"/>
              <a:gd name="connsiteX38" fmla="*/ 2956475 w 3074577"/>
              <a:gd name="connsiteY38" fmla="*/ 3739987 h 4030101"/>
              <a:gd name="connsiteX39" fmla="*/ 3074577 w 3074577"/>
              <a:gd name="connsiteY3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02903 w 3074577"/>
              <a:gd name="connsiteY14" fmla="*/ 2128987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602903 w 3074577"/>
              <a:gd name="connsiteY17" fmla="*/ 2128987 h 4030101"/>
              <a:gd name="connsiteX18" fmla="*/ 3074577 w 3074577"/>
              <a:gd name="connsiteY18" fmla="*/ 4030101 h 4030101"/>
              <a:gd name="connsiteX19" fmla="*/ 3071242 w 3074577"/>
              <a:gd name="connsiteY19" fmla="*/ 4030101 h 4030101"/>
              <a:gd name="connsiteX20" fmla="*/ 3042271 w 3074577"/>
              <a:gd name="connsiteY20" fmla="*/ 3961674 h 4030101"/>
              <a:gd name="connsiteX21" fmla="*/ 1537289 w 3074577"/>
              <a:gd name="connsiteY21" fmla="*/ 3669628 h 4030101"/>
              <a:gd name="connsiteX22" fmla="*/ 32307 w 3074577"/>
              <a:gd name="connsiteY22" fmla="*/ 3961674 h 4030101"/>
              <a:gd name="connsiteX23" fmla="*/ 3335 w 3074577"/>
              <a:gd name="connsiteY23" fmla="*/ 4030101 h 4030101"/>
              <a:gd name="connsiteX24" fmla="*/ 0 w 3074577"/>
              <a:gd name="connsiteY24" fmla="*/ 4030101 h 4030101"/>
              <a:gd name="connsiteX25" fmla="*/ 118101 w 3074577"/>
              <a:gd name="connsiteY25" fmla="*/ 3739987 h 4030101"/>
              <a:gd name="connsiteX26" fmla="*/ 489046 w 3074577"/>
              <a:gd name="connsiteY26" fmla="*/ 2596060 h 4030101"/>
              <a:gd name="connsiteX27" fmla="*/ 463444 w 3074577"/>
              <a:gd name="connsiteY27" fmla="*/ 2685395 h 4030101"/>
              <a:gd name="connsiteX28" fmla="*/ 463821 w 3074577"/>
              <a:gd name="connsiteY28" fmla="*/ 2685395 h 4030101"/>
              <a:gd name="connsiteX29" fmla="*/ 484697 w 3074577"/>
              <a:gd name="connsiteY29" fmla="*/ 2622730 h 4030101"/>
              <a:gd name="connsiteX30" fmla="*/ 1537289 w 3074577"/>
              <a:gd name="connsiteY30" fmla="*/ 2363133 h 4030101"/>
              <a:gd name="connsiteX31" fmla="*/ 2589880 w 3074577"/>
              <a:gd name="connsiteY31" fmla="*/ 2622730 h 4030101"/>
              <a:gd name="connsiteX32" fmla="*/ 2610757 w 3074577"/>
              <a:gd name="connsiteY32" fmla="*/ 2685395 h 4030101"/>
              <a:gd name="connsiteX33" fmla="*/ 2611132 w 3074577"/>
              <a:gd name="connsiteY33" fmla="*/ 2685395 h 4030101"/>
              <a:gd name="connsiteX34" fmla="*/ 2585530 w 3074577"/>
              <a:gd name="connsiteY34" fmla="*/ 2596060 h 4030101"/>
              <a:gd name="connsiteX35" fmla="*/ 2956475 w 3074577"/>
              <a:gd name="connsiteY35" fmla="*/ 3739987 h 4030101"/>
              <a:gd name="connsiteX36" fmla="*/ 3074577 w 3074577"/>
              <a:gd name="connsiteY3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616876 w 3074577"/>
              <a:gd name="connsiteY14" fmla="*/ 2071666 h 4030101"/>
              <a:gd name="connsiteX15" fmla="*/ 628126 w 3074577"/>
              <a:gd name="connsiteY15" fmla="*/ 2014096 h 4030101"/>
              <a:gd name="connsiteX16" fmla="*/ 616876 w 3074577"/>
              <a:gd name="connsiteY16" fmla="*/ 2071666 h 4030101"/>
              <a:gd name="connsiteX17" fmla="*/ 3074577 w 3074577"/>
              <a:gd name="connsiteY17" fmla="*/ 4030101 h 4030101"/>
              <a:gd name="connsiteX18" fmla="*/ 3071242 w 3074577"/>
              <a:gd name="connsiteY18" fmla="*/ 4030101 h 4030101"/>
              <a:gd name="connsiteX19" fmla="*/ 3042271 w 3074577"/>
              <a:gd name="connsiteY19" fmla="*/ 3961674 h 4030101"/>
              <a:gd name="connsiteX20" fmla="*/ 1537289 w 3074577"/>
              <a:gd name="connsiteY20" fmla="*/ 3669628 h 4030101"/>
              <a:gd name="connsiteX21" fmla="*/ 32307 w 3074577"/>
              <a:gd name="connsiteY21" fmla="*/ 3961674 h 4030101"/>
              <a:gd name="connsiteX22" fmla="*/ 3335 w 3074577"/>
              <a:gd name="connsiteY22" fmla="*/ 4030101 h 4030101"/>
              <a:gd name="connsiteX23" fmla="*/ 0 w 3074577"/>
              <a:gd name="connsiteY23" fmla="*/ 4030101 h 4030101"/>
              <a:gd name="connsiteX24" fmla="*/ 118101 w 3074577"/>
              <a:gd name="connsiteY24" fmla="*/ 3739987 h 4030101"/>
              <a:gd name="connsiteX25" fmla="*/ 489046 w 3074577"/>
              <a:gd name="connsiteY25" fmla="*/ 2596060 h 4030101"/>
              <a:gd name="connsiteX26" fmla="*/ 463444 w 3074577"/>
              <a:gd name="connsiteY26" fmla="*/ 2685395 h 4030101"/>
              <a:gd name="connsiteX27" fmla="*/ 463821 w 3074577"/>
              <a:gd name="connsiteY27" fmla="*/ 2685395 h 4030101"/>
              <a:gd name="connsiteX28" fmla="*/ 484697 w 3074577"/>
              <a:gd name="connsiteY28" fmla="*/ 2622730 h 4030101"/>
              <a:gd name="connsiteX29" fmla="*/ 1537289 w 3074577"/>
              <a:gd name="connsiteY29" fmla="*/ 2363133 h 4030101"/>
              <a:gd name="connsiteX30" fmla="*/ 2589880 w 3074577"/>
              <a:gd name="connsiteY30" fmla="*/ 2622730 h 4030101"/>
              <a:gd name="connsiteX31" fmla="*/ 2610757 w 3074577"/>
              <a:gd name="connsiteY31" fmla="*/ 2685395 h 4030101"/>
              <a:gd name="connsiteX32" fmla="*/ 2611132 w 3074577"/>
              <a:gd name="connsiteY32" fmla="*/ 2685395 h 4030101"/>
              <a:gd name="connsiteX33" fmla="*/ 2585530 w 3074577"/>
              <a:gd name="connsiteY33" fmla="*/ 2596060 h 4030101"/>
              <a:gd name="connsiteX34" fmla="*/ 2956475 w 3074577"/>
              <a:gd name="connsiteY34" fmla="*/ 3739987 h 4030101"/>
              <a:gd name="connsiteX35" fmla="*/ 3074577 w 3074577"/>
              <a:gd name="connsiteY35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50637 w 3074577"/>
              <a:gd name="connsiteY6" fmla="*/ 1340901 h 4030101"/>
              <a:gd name="connsiteX7" fmla="*/ 767307 w 3074577"/>
              <a:gd name="connsiteY7" fmla="*/ 1233030 h 4030101"/>
              <a:gd name="connsiteX8" fmla="*/ 848597 w 3074577"/>
              <a:gd name="connsiteY8" fmla="*/ 32855 h 4030101"/>
              <a:gd name="connsiteX9" fmla="*/ 847275 w 3074577"/>
              <a:gd name="connsiteY9" fmla="*/ 0 h 4030101"/>
              <a:gd name="connsiteX10" fmla="*/ 2227301 w 3074577"/>
              <a:gd name="connsiteY10" fmla="*/ 0 h 4030101"/>
              <a:gd name="connsiteX11" fmla="*/ 2225979 w 3074577"/>
              <a:gd name="connsiteY11" fmla="*/ 32855 h 4030101"/>
              <a:gd name="connsiteX12" fmla="*/ 2307269 w 3074577"/>
              <a:gd name="connsiteY12" fmla="*/ 1233030 h 4030101"/>
              <a:gd name="connsiteX13" fmla="*/ 2323939 w 3074577"/>
              <a:gd name="connsiteY13" fmla="*/ 1340901 h 4030101"/>
              <a:gd name="connsiteX14" fmla="*/ 3074577 w 3074577"/>
              <a:gd name="connsiteY14" fmla="*/ 4030101 h 4030101"/>
              <a:gd name="connsiteX15" fmla="*/ 3071242 w 3074577"/>
              <a:gd name="connsiteY15" fmla="*/ 4030101 h 4030101"/>
              <a:gd name="connsiteX16" fmla="*/ 3042271 w 3074577"/>
              <a:gd name="connsiteY16" fmla="*/ 3961674 h 4030101"/>
              <a:gd name="connsiteX17" fmla="*/ 1537289 w 3074577"/>
              <a:gd name="connsiteY17" fmla="*/ 3669628 h 4030101"/>
              <a:gd name="connsiteX18" fmla="*/ 32307 w 3074577"/>
              <a:gd name="connsiteY18" fmla="*/ 3961674 h 4030101"/>
              <a:gd name="connsiteX19" fmla="*/ 3335 w 3074577"/>
              <a:gd name="connsiteY19" fmla="*/ 4030101 h 4030101"/>
              <a:gd name="connsiteX20" fmla="*/ 0 w 3074577"/>
              <a:gd name="connsiteY20" fmla="*/ 4030101 h 4030101"/>
              <a:gd name="connsiteX21" fmla="*/ 118101 w 3074577"/>
              <a:gd name="connsiteY21" fmla="*/ 3739987 h 4030101"/>
              <a:gd name="connsiteX22" fmla="*/ 489046 w 3074577"/>
              <a:gd name="connsiteY22" fmla="*/ 2596060 h 4030101"/>
              <a:gd name="connsiteX23" fmla="*/ 463444 w 3074577"/>
              <a:gd name="connsiteY23" fmla="*/ 2685395 h 4030101"/>
              <a:gd name="connsiteX24" fmla="*/ 463821 w 3074577"/>
              <a:gd name="connsiteY24" fmla="*/ 2685395 h 4030101"/>
              <a:gd name="connsiteX25" fmla="*/ 484697 w 3074577"/>
              <a:gd name="connsiteY25" fmla="*/ 2622730 h 4030101"/>
              <a:gd name="connsiteX26" fmla="*/ 1537289 w 3074577"/>
              <a:gd name="connsiteY26" fmla="*/ 2363133 h 4030101"/>
              <a:gd name="connsiteX27" fmla="*/ 2589880 w 3074577"/>
              <a:gd name="connsiteY27" fmla="*/ 2622730 h 4030101"/>
              <a:gd name="connsiteX28" fmla="*/ 2610757 w 3074577"/>
              <a:gd name="connsiteY28" fmla="*/ 2685395 h 4030101"/>
              <a:gd name="connsiteX29" fmla="*/ 2611132 w 3074577"/>
              <a:gd name="connsiteY29" fmla="*/ 2685395 h 4030101"/>
              <a:gd name="connsiteX30" fmla="*/ 2585530 w 3074577"/>
              <a:gd name="connsiteY30" fmla="*/ 2596060 h 4030101"/>
              <a:gd name="connsiteX31" fmla="*/ 2956475 w 3074577"/>
              <a:gd name="connsiteY31" fmla="*/ 3739987 h 4030101"/>
              <a:gd name="connsiteX32" fmla="*/ 3074577 w 3074577"/>
              <a:gd name="connsiteY32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52279 w 3074577"/>
              <a:gd name="connsiteY5" fmla="*/ 1340901 h 4030101"/>
              <a:gd name="connsiteX6" fmla="*/ 767307 w 3074577"/>
              <a:gd name="connsiteY6" fmla="*/ 1233030 h 4030101"/>
              <a:gd name="connsiteX7" fmla="*/ 848597 w 3074577"/>
              <a:gd name="connsiteY7" fmla="*/ 32855 h 4030101"/>
              <a:gd name="connsiteX8" fmla="*/ 847275 w 3074577"/>
              <a:gd name="connsiteY8" fmla="*/ 0 h 4030101"/>
              <a:gd name="connsiteX9" fmla="*/ 2227301 w 3074577"/>
              <a:gd name="connsiteY9" fmla="*/ 0 h 4030101"/>
              <a:gd name="connsiteX10" fmla="*/ 2225979 w 3074577"/>
              <a:gd name="connsiteY10" fmla="*/ 32855 h 4030101"/>
              <a:gd name="connsiteX11" fmla="*/ 2307269 w 3074577"/>
              <a:gd name="connsiteY11" fmla="*/ 1233030 h 4030101"/>
              <a:gd name="connsiteX12" fmla="*/ 2323939 w 3074577"/>
              <a:gd name="connsiteY12" fmla="*/ 1340901 h 4030101"/>
              <a:gd name="connsiteX13" fmla="*/ 3074577 w 3074577"/>
              <a:gd name="connsiteY13" fmla="*/ 4030101 h 4030101"/>
              <a:gd name="connsiteX14" fmla="*/ 3071242 w 3074577"/>
              <a:gd name="connsiteY14" fmla="*/ 4030101 h 4030101"/>
              <a:gd name="connsiteX15" fmla="*/ 3042271 w 3074577"/>
              <a:gd name="connsiteY15" fmla="*/ 3961674 h 4030101"/>
              <a:gd name="connsiteX16" fmla="*/ 1537289 w 3074577"/>
              <a:gd name="connsiteY16" fmla="*/ 3669628 h 4030101"/>
              <a:gd name="connsiteX17" fmla="*/ 32307 w 3074577"/>
              <a:gd name="connsiteY17" fmla="*/ 3961674 h 4030101"/>
              <a:gd name="connsiteX18" fmla="*/ 3335 w 3074577"/>
              <a:gd name="connsiteY18" fmla="*/ 4030101 h 4030101"/>
              <a:gd name="connsiteX19" fmla="*/ 0 w 3074577"/>
              <a:gd name="connsiteY19" fmla="*/ 4030101 h 4030101"/>
              <a:gd name="connsiteX20" fmla="*/ 118101 w 3074577"/>
              <a:gd name="connsiteY20" fmla="*/ 3739987 h 4030101"/>
              <a:gd name="connsiteX21" fmla="*/ 489046 w 3074577"/>
              <a:gd name="connsiteY21" fmla="*/ 2596060 h 4030101"/>
              <a:gd name="connsiteX22" fmla="*/ 463444 w 3074577"/>
              <a:gd name="connsiteY22" fmla="*/ 2685395 h 4030101"/>
              <a:gd name="connsiteX23" fmla="*/ 463821 w 3074577"/>
              <a:gd name="connsiteY23" fmla="*/ 2685395 h 4030101"/>
              <a:gd name="connsiteX24" fmla="*/ 484697 w 3074577"/>
              <a:gd name="connsiteY24" fmla="*/ 2622730 h 4030101"/>
              <a:gd name="connsiteX25" fmla="*/ 1537289 w 3074577"/>
              <a:gd name="connsiteY25" fmla="*/ 2363133 h 4030101"/>
              <a:gd name="connsiteX26" fmla="*/ 2589880 w 3074577"/>
              <a:gd name="connsiteY26" fmla="*/ 2622730 h 4030101"/>
              <a:gd name="connsiteX27" fmla="*/ 2610757 w 3074577"/>
              <a:gd name="connsiteY27" fmla="*/ 2685395 h 4030101"/>
              <a:gd name="connsiteX28" fmla="*/ 2611132 w 3074577"/>
              <a:gd name="connsiteY28" fmla="*/ 2685395 h 4030101"/>
              <a:gd name="connsiteX29" fmla="*/ 2585530 w 3074577"/>
              <a:gd name="connsiteY29" fmla="*/ 2596060 h 4030101"/>
              <a:gd name="connsiteX30" fmla="*/ 2956475 w 3074577"/>
              <a:gd name="connsiteY30" fmla="*/ 3739987 h 4030101"/>
              <a:gd name="connsiteX31" fmla="*/ 3074577 w 3074577"/>
              <a:gd name="connsiteY31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767307 w 3074577"/>
              <a:gd name="connsiteY5" fmla="*/ 1233030 h 4030101"/>
              <a:gd name="connsiteX6" fmla="*/ 848597 w 3074577"/>
              <a:gd name="connsiteY6" fmla="*/ 32855 h 4030101"/>
              <a:gd name="connsiteX7" fmla="*/ 847275 w 3074577"/>
              <a:gd name="connsiteY7" fmla="*/ 0 h 4030101"/>
              <a:gd name="connsiteX8" fmla="*/ 2227301 w 3074577"/>
              <a:gd name="connsiteY8" fmla="*/ 0 h 4030101"/>
              <a:gd name="connsiteX9" fmla="*/ 2225979 w 3074577"/>
              <a:gd name="connsiteY9" fmla="*/ 32855 h 4030101"/>
              <a:gd name="connsiteX10" fmla="*/ 2307269 w 3074577"/>
              <a:gd name="connsiteY10" fmla="*/ 1233030 h 4030101"/>
              <a:gd name="connsiteX11" fmla="*/ 2323939 w 3074577"/>
              <a:gd name="connsiteY11" fmla="*/ 1340901 h 4030101"/>
              <a:gd name="connsiteX12" fmla="*/ 3074577 w 3074577"/>
              <a:gd name="connsiteY12" fmla="*/ 4030101 h 4030101"/>
              <a:gd name="connsiteX13" fmla="*/ 3071242 w 3074577"/>
              <a:gd name="connsiteY13" fmla="*/ 4030101 h 4030101"/>
              <a:gd name="connsiteX14" fmla="*/ 3042271 w 3074577"/>
              <a:gd name="connsiteY14" fmla="*/ 3961674 h 4030101"/>
              <a:gd name="connsiteX15" fmla="*/ 1537289 w 3074577"/>
              <a:gd name="connsiteY15" fmla="*/ 3669628 h 4030101"/>
              <a:gd name="connsiteX16" fmla="*/ 32307 w 3074577"/>
              <a:gd name="connsiteY16" fmla="*/ 3961674 h 4030101"/>
              <a:gd name="connsiteX17" fmla="*/ 3335 w 3074577"/>
              <a:gd name="connsiteY17" fmla="*/ 4030101 h 4030101"/>
              <a:gd name="connsiteX18" fmla="*/ 0 w 3074577"/>
              <a:gd name="connsiteY18" fmla="*/ 4030101 h 4030101"/>
              <a:gd name="connsiteX19" fmla="*/ 118101 w 3074577"/>
              <a:gd name="connsiteY19" fmla="*/ 3739987 h 4030101"/>
              <a:gd name="connsiteX20" fmla="*/ 489046 w 3074577"/>
              <a:gd name="connsiteY20" fmla="*/ 2596060 h 4030101"/>
              <a:gd name="connsiteX21" fmla="*/ 463444 w 3074577"/>
              <a:gd name="connsiteY21" fmla="*/ 2685395 h 4030101"/>
              <a:gd name="connsiteX22" fmla="*/ 463821 w 3074577"/>
              <a:gd name="connsiteY22" fmla="*/ 2685395 h 4030101"/>
              <a:gd name="connsiteX23" fmla="*/ 484697 w 3074577"/>
              <a:gd name="connsiteY23" fmla="*/ 2622730 h 4030101"/>
              <a:gd name="connsiteX24" fmla="*/ 1537289 w 3074577"/>
              <a:gd name="connsiteY24" fmla="*/ 2363133 h 4030101"/>
              <a:gd name="connsiteX25" fmla="*/ 2589880 w 3074577"/>
              <a:gd name="connsiteY25" fmla="*/ 2622730 h 4030101"/>
              <a:gd name="connsiteX26" fmla="*/ 2610757 w 3074577"/>
              <a:gd name="connsiteY26" fmla="*/ 2685395 h 4030101"/>
              <a:gd name="connsiteX27" fmla="*/ 2611132 w 3074577"/>
              <a:gd name="connsiteY27" fmla="*/ 2685395 h 4030101"/>
              <a:gd name="connsiteX28" fmla="*/ 2585530 w 3074577"/>
              <a:gd name="connsiteY28" fmla="*/ 2596060 h 4030101"/>
              <a:gd name="connsiteX29" fmla="*/ 2956475 w 3074577"/>
              <a:gd name="connsiteY29" fmla="*/ 3739987 h 4030101"/>
              <a:gd name="connsiteX30" fmla="*/ 3074577 w 3074577"/>
              <a:gd name="connsiteY30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766881 w 3074577"/>
              <a:gd name="connsiteY4" fmla="*/ 1295986 h 4030101"/>
              <a:gd name="connsiteX5" fmla="*/ 848597 w 3074577"/>
              <a:gd name="connsiteY5" fmla="*/ 32855 h 4030101"/>
              <a:gd name="connsiteX6" fmla="*/ 847275 w 3074577"/>
              <a:gd name="connsiteY6" fmla="*/ 0 h 4030101"/>
              <a:gd name="connsiteX7" fmla="*/ 2227301 w 3074577"/>
              <a:gd name="connsiteY7" fmla="*/ 0 h 4030101"/>
              <a:gd name="connsiteX8" fmla="*/ 2225979 w 3074577"/>
              <a:gd name="connsiteY8" fmla="*/ 32855 h 4030101"/>
              <a:gd name="connsiteX9" fmla="*/ 2307269 w 3074577"/>
              <a:gd name="connsiteY9" fmla="*/ 1233030 h 4030101"/>
              <a:gd name="connsiteX10" fmla="*/ 2323939 w 3074577"/>
              <a:gd name="connsiteY10" fmla="*/ 1340901 h 4030101"/>
              <a:gd name="connsiteX11" fmla="*/ 3074577 w 3074577"/>
              <a:gd name="connsiteY11" fmla="*/ 4030101 h 4030101"/>
              <a:gd name="connsiteX12" fmla="*/ 3071242 w 3074577"/>
              <a:gd name="connsiteY12" fmla="*/ 4030101 h 4030101"/>
              <a:gd name="connsiteX13" fmla="*/ 3042271 w 3074577"/>
              <a:gd name="connsiteY13" fmla="*/ 3961674 h 4030101"/>
              <a:gd name="connsiteX14" fmla="*/ 1537289 w 3074577"/>
              <a:gd name="connsiteY14" fmla="*/ 3669628 h 4030101"/>
              <a:gd name="connsiteX15" fmla="*/ 32307 w 3074577"/>
              <a:gd name="connsiteY15" fmla="*/ 3961674 h 4030101"/>
              <a:gd name="connsiteX16" fmla="*/ 3335 w 3074577"/>
              <a:gd name="connsiteY16" fmla="*/ 4030101 h 4030101"/>
              <a:gd name="connsiteX17" fmla="*/ 0 w 3074577"/>
              <a:gd name="connsiteY17" fmla="*/ 4030101 h 4030101"/>
              <a:gd name="connsiteX18" fmla="*/ 118101 w 3074577"/>
              <a:gd name="connsiteY18" fmla="*/ 3739987 h 4030101"/>
              <a:gd name="connsiteX19" fmla="*/ 489046 w 3074577"/>
              <a:gd name="connsiteY19" fmla="*/ 2596060 h 4030101"/>
              <a:gd name="connsiteX20" fmla="*/ 463444 w 3074577"/>
              <a:gd name="connsiteY20" fmla="*/ 2685395 h 4030101"/>
              <a:gd name="connsiteX21" fmla="*/ 463821 w 3074577"/>
              <a:gd name="connsiteY21" fmla="*/ 2685395 h 4030101"/>
              <a:gd name="connsiteX22" fmla="*/ 484697 w 3074577"/>
              <a:gd name="connsiteY22" fmla="*/ 2622730 h 4030101"/>
              <a:gd name="connsiteX23" fmla="*/ 1537289 w 3074577"/>
              <a:gd name="connsiteY23" fmla="*/ 2363133 h 4030101"/>
              <a:gd name="connsiteX24" fmla="*/ 2589880 w 3074577"/>
              <a:gd name="connsiteY24" fmla="*/ 2622730 h 4030101"/>
              <a:gd name="connsiteX25" fmla="*/ 2610757 w 3074577"/>
              <a:gd name="connsiteY25" fmla="*/ 2685395 h 4030101"/>
              <a:gd name="connsiteX26" fmla="*/ 2611132 w 3074577"/>
              <a:gd name="connsiteY26" fmla="*/ 2685395 h 4030101"/>
              <a:gd name="connsiteX27" fmla="*/ 2585530 w 3074577"/>
              <a:gd name="connsiteY27" fmla="*/ 2596060 h 4030101"/>
              <a:gd name="connsiteX28" fmla="*/ 2956475 w 3074577"/>
              <a:gd name="connsiteY28" fmla="*/ 3739987 h 4030101"/>
              <a:gd name="connsiteX29" fmla="*/ 3074577 w 3074577"/>
              <a:gd name="connsiteY29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848597 w 3074577"/>
              <a:gd name="connsiteY4" fmla="*/ 32855 h 4030101"/>
              <a:gd name="connsiteX5" fmla="*/ 847275 w 3074577"/>
              <a:gd name="connsiteY5" fmla="*/ 0 h 4030101"/>
              <a:gd name="connsiteX6" fmla="*/ 2227301 w 3074577"/>
              <a:gd name="connsiteY6" fmla="*/ 0 h 4030101"/>
              <a:gd name="connsiteX7" fmla="*/ 2225979 w 3074577"/>
              <a:gd name="connsiteY7" fmla="*/ 32855 h 4030101"/>
              <a:gd name="connsiteX8" fmla="*/ 2307269 w 3074577"/>
              <a:gd name="connsiteY8" fmla="*/ 1233030 h 4030101"/>
              <a:gd name="connsiteX9" fmla="*/ 2323939 w 3074577"/>
              <a:gd name="connsiteY9" fmla="*/ 1340901 h 4030101"/>
              <a:gd name="connsiteX10" fmla="*/ 3074577 w 3074577"/>
              <a:gd name="connsiteY10" fmla="*/ 4030101 h 4030101"/>
              <a:gd name="connsiteX11" fmla="*/ 3071242 w 3074577"/>
              <a:gd name="connsiteY11" fmla="*/ 4030101 h 4030101"/>
              <a:gd name="connsiteX12" fmla="*/ 3042271 w 3074577"/>
              <a:gd name="connsiteY12" fmla="*/ 3961674 h 4030101"/>
              <a:gd name="connsiteX13" fmla="*/ 1537289 w 3074577"/>
              <a:gd name="connsiteY13" fmla="*/ 3669628 h 4030101"/>
              <a:gd name="connsiteX14" fmla="*/ 32307 w 3074577"/>
              <a:gd name="connsiteY14" fmla="*/ 3961674 h 4030101"/>
              <a:gd name="connsiteX15" fmla="*/ 3335 w 3074577"/>
              <a:gd name="connsiteY15" fmla="*/ 4030101 h 4030101"/>
              <a:gd name="connsiteX16" fmla="*/ 0 w 3074577"/>
              <a:gd name="connsiteY16" fmla="*/ 4030101 h 4030101"/>
              <a:gd name="connsiteX17" fmla="*/ 118101 w 3074577"/>
              <a:gd name="connsiteY17" fmla="*/ 3739987 h 4030101"/>
              <a:gd name="connsiteX18" fmla="*/ 489046 w 3074577"/>
              <a:gd name="connsiteY18" fmla="*/ 2596060 h 4030101"/>
              <a:gd name="connsiteX19" fmla="*/ 463444 w 3074577"/>
              <a:gd name="connsiteY19" fmla="*/ 2685395 h 4030101"/>
              <a:gd name="connsiteX20" fmla="*/ 463821 w 3074577"/>
              <a:gd name="connsiteY20" fmla="*/ 2685395 h 4030101"/>
              <a:gd name="connsiteX21" fmla="*/ 484697 w 3074577"/>
              <a:gd name="connsiteY21" fmla="*/ 2622730 h 4030101"/>
              <a:gd name="connsiteX22" fmla="*/ 1537289 w 3074577"/>
              <a:gd name="connsiteY22" fmla="*/ 2363133 h 4030101"/>
              <a:gd name="connsiteX23" fmla="*/ 2589880 w 3074577"/>
              <a:gd name="connsiteY23" fmla="*/ 2622730 h 4030101"/>
              <a:gd name="connsiteX24" fmla="*/ 2610757 w 3074577"/>
              <a:gd name="connsiteY24" fmla="*/ 2685395 h 4030101"/>
              <a:gd name="connsiteX25" fmla="*/ 2611132 w 3074577"/>
              <a:gd name="connsiteY25" fmla="*/ 2685395 h 4030101"/>
              <a:gd name="connsiteX26" fmla="*/ 2585530 w 3074577"/>
              <a:gd name="connsiteY26" fmla="*/ 2596060 h 4030101"/>
              <a:gd name="connsiteX27" fmla="*/ 2956475 w 3074577"/>
              <a:gd name="connsiteY27" fmla="*/ 3739987 h 4030101"/>
              <a:gd name="connsiteX28" fmla="*/ 3074577 w 3074577"/>
              <a:gd name="connsiteY28" fmla="*/ 4030101 h 4030101"/>
              <a:gd name="connsiteX0" fmla="*/ 2323939 w 3074577"/>
              <a:gd name="connsiteY0" fmla="*/ 1399107 h 4088307"/>
              <a:gd name="connsiteX1" fmla="*/ 2322299 w 3074577"/>
              <a:gd name="connsiteY1" fmla="*/ 1399107 h 4088307"/>
              <a:gd name="connsiteX2" fmla="*/ 2307696 w 3074577"/>
              <a:gd name="connsiteY2" fmla="*/ 1354192 h 4088307"/>
              <a:gd name="connsiteX3" fmla="*/ 1537289 w 3074577"/>
              <a:gd name="connsiteY3" fmla="*/ 1159494 h 4088307"/>
              <a:gd name="connsiteX4" fmla="*/ 848597 w 3074577"/>
              <a:gd name="connsiteY4" fmla="*/ 91061 h 4088307"/>
              <a:gd name="connsiteX5" fmla="*/ 2227301 w 3074577"/>
              <a:gd name="connsiteY5" fmla="*/ 58206 h 4088307"/>
              <a:gd name="connsiteX6" fmla="*/ 2225979 w 3074577"/>
              <a:gd name="connsiteY6" fmla="*/ 91061 h 4088307"/>
              <a:gd name="connsiteX7" fmla="*/ 2307269 w 3074577"/>
              <a:gd name="connsiteY7" fmla="*/ 1291236 h 4088307"/>
              <a:gd name="connsiteX8" fmla="*/ 2323939 w 3074577"/>
              <a:gd name="connsiteY8" fmla="*/ 1399107 h 4088307"/>
              <a:gd name="connsiteX9" fmla="*/ 3074577 w 3074577"/>
              <a:gd name="connsiteY9" fmla="*/ 4088307 h 4088307"/>
              <a:gd name="connsiteX10" fmla="*/ 3071242 w 3074577"/>
              <a:gd name="connsiteY10" fmla="*/ 4088307 h 4088307"/>
              <a:gd name="connsiteX11" fmla="*/ 3042271 w 3074577"/>
              <a:gd name="connsiteY11" fmla="*/ 4019880 h 4088307"/>
              <a:gd name="connsiteX12" fmla="*/ 1537289 w 3074577"/>
              <a:gd name="connsiteY12" fmla="*/ 3727834 h 4088307"/>
              <a:gd name="connsiteX13" fmla="*/ 32307 w 3074577"/>
              <a:gd name="connsiteY13" fmla="*/ 4019880 h 4088307"/>
              <a:gd name="connsiteX14" fmla="*/ 3335 w 3074577"/>
              <a:gd name="connsiteY14" fmla="*/ 4088307 h 4088307"/>
              <a:gd name="connsiteX15" fmla="*/ 0 w 3074577"/>
              <a:gd name="connsiteY15" fmla="*/ 4088307 h 4088307"/>
              <a:gd name="connsiteX16" fmla="*/ 118101 w 3074577"/>
              <a:gd name="connsiteY16" fmla="*/ 3798193 h 4088307"/>
              <a:gd name="connsiteX17" fmla="*/ 489046 w 3074577"/>
              <a:gd name="connsiteY17" fmla="*/ 2654266 h 4088307"/>
              <a:gd name="connsiteX18" fmla="*/ 463444 w 3074577"/>
              <a:gd name="connsiteY18" fmla="*/ 2743601 h 4088307"/>
              <a:gd name="connsiteX19" fmla="*/ 463821 w 3074577"/>
              <a:gd name="connsiteY19" fmla="*/ 2743601 h 4088307"/>
              <a:gd name="connsiteX20" fmla="*/ 484697 w 3074577"/>
              <a:gd name="connsiteY20" fmla="*/ 2680936 h 4088307"/>
              <a:gd name="connsiteX21" fmla="*/ 1537289 w 3074577"/>
              <a:gd name="connsiteY21" fmla="*/ 2421339 h 4088307"/>
              <a:gd name="connsiteX22" fmla="*/ 2589880 w 3074577"/>
              <a:gd name="connsiteY22" fmla="*/ 2680936 h 4088307"/>
              <a:gd name="connsiteX23" fmla="*/ 2610757 w 3074577"/>
              <a:gd name="connsiteY23" fmla="*/ 2743601 h 4088307"/>
              <a:gd name="connsiteX24" fmla="*/ 2611132 w 3074577"/>
              <a:gd name="connsiteY24" fmla="*/ 2743601 h 4088307"/>
              <a:gd name="connsiteX25" fmla="*/ 2585530 w 3074577"/>
              <a:gd name="connsiteY25" fmla="*/ 2654266 h 4088307"/>
              <a:gd name="connsiteX26" fmla="*/ 2956475 w 3074577"/>
              <a:gd name="connsiteY26" fmla="*/ 3798193 h 4088307"/>
              <a:gd name="connsiteX27" fmla="*/ 3074577 w 3074577"/>
              <a:gd name="connsiteY27" fmla="*/ 4088307 h 4088307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225979 w 3074577"/>
              <a:gd name="connsiteY5" fmla="*/ 32855 h 4030101"/>
              <a:gd name="connsiteX6" fmla="*/ 2307269 w 3074577"/>
              <a:gd name="connsiteY6" fmla="*/ 1233030 h 4030101"/>
              <a:gd name="connsiteX7" fmla="*/ 2323939 w 3074577"/>
              <a:gd name="connsiteY7" fmla="*/ 1340901 h 4030101"/>
              <a:gd name="connsiteX8" fmla="*/ 3074577 w 3074577"/>
              <a:gd name="connsiteY8" fmla="*/ 4030101 h 4030101"/>
              <a:gd name="connsiteX9" fmla="*/ 3071242 w 3074577"/>
              <a:gd name="connsiteY9" fmla="*/ 4030101 h 4030101"/>
              <a:gd name="connsiteX10" fmla="*/ 3042271 w 3074577"/>
              <a:gd name="connsiteY10" fmla="*/ 3961674 h 4030101"/>
              <a:gd name="connsiteX11" fmla="*/ 1537289 w 3074577"/>
              <a:gd name="connsiteY11" fmla="*/ 3669628 h 4030101"/>
              <a:gd name="connsiteX12" fmla="*/ 32307 w 3074577"/>
              <a:gd name="connsiteY12" fmla="*/ 3961674 h 4030101"/>
              <a:gd name="connsiteX13" fmla="*/ 3335 w 3074577"/>
              <a:gd name="connsiteY13" fmla="*/ 4030101 h 4030101"/>
              <a:gd name="connsiteX14" fmla="*/ 0 w 3074577"/>
              <a:gd name="connsiteY14" fmla="*/ 4030101 h 4030101"/>
              <a:gd name="connsiteX15" fmla="*/ 118101 w 3074577"/>
              <a:gd name="connsiteY15" fmla="*/ 3739987 h 4030101"/>
              <a:gd name="connsiteX16" fmla="*/ 489046 w 3074577"/>
              <a:gd name="connsiteY16" fmla="*/ 2596060 h 4030101"/>
              <a:gd name="connsiteX17" fmla="*/ 463444 w 3074577"/>
              <a:gd name="connsiteY17" fmla="*/ 2685395 h 4030101"/>
              <a:gd name="connsiteX18" fmla="*/ 463821 w 3074577"/>
              <a:gd name="connsiteY18" fmla="*/ 2685395 h 4030101"/>
              <a:gd name="connsiteX19" fmla="*/ 484697 w 3074577"/>
              <a:gd name="connsiteY19" fmla="*/ 2622730 h 4030101"/>
              <a:gd name="connsiteX20" fmla="*/ 1537289 w 3074577"/>
              <a:gd name="connsiteY20" fmla="*/ 2363133 h 4030101"/>
              <a:gd name="connsiteX21" fmla="*/ 2589880 w 3074577"/>
              <a:gd name="connsiteY21" fmla="*/ 2622730 h 4030101"/>
              <a:gd name="connsiteX22" fmla="*/ 2610757 w 3074577"/>
              <a:gd name="connsiteY22" fmla="*/ 2685395 h 4030101"/>
              <a:gd name="connsiteX23" fmla="*/ 2611132 w 3074577"/>
              <a:gd name="connsiteY23" fmla="*/ 2685395 h 4030101"/>
              <a:gd name="connsiteX24" fmla="*/ 2585530 w 3074577"/>
              <a:gd name="connsiteY24" fmla="*/ 2596060 h 4030101"/>
              <a:gd name="connsiteX25" fmla="*/ 2956475 w 3074577"/>
              <a:gd name="connsiteY25" fmla="*/ 3739987 h 4030101"/>
              <a:gd name="connsiteX26" fmla="*/ 3074577 w 3074577"/>
              <a:gd name="connsiteY26" fmla="*/ 4030101 h 4030101"/>
              <a:gd name="connsiteX0" fmla="*/ 2323939 w 3074577"/>
              <a:gd name="connsiteY0" fmla="*/ 1340901 h 4030101"/>
              <a:gd name="connsiteX1" fmla="*/ 2322299 w 3074577"/>
              <a:gd name="connsiteY1" fmla="*/ 1340901 h 4030101"/>
              <a:gd name="connsiteX2" fmla="*/ 2307696 w 3074577"/>
              <a:gd name="connsiteY2" fmla="*/ 1295986 h 4030101"/>
              <a:gd name="connsiteX3" fmla="*/ 1537289 w 3074577"/>
              <a:gd name="connsiteY3" fmla="*/ 1101288 h 4030101"/>
              <a:gd name="connsiteX4" fmla="*/ 2227301 w 3074577"/>
              <a:gd name="connsiteY4" fmla="*/ 0 h 4030101"/>
              <a:gd name="connsiteX5" fmla="*/ 2307269 w 3074577"/>
              <a:gd name="connsiteY5" fmla="*/ 1233030 h 4030101"/>
              <a:gd name="connsiteX6" fmla="*/ 2323939 w 3074577"/>
              <a:gd name="connsiteY6" fmla="*/ 1340901 h 4030101"/>
              <a:gd name="connsiteX7" fmla="*/ 3074577 w 3074577"/>
              <a:gd name="connsiteY7" fmla="*/ 4030101 h 4030101"/>
              <a:gd name="connsiteX8" fmla="*/ 3071242 w 3074577"/>
              <a:gd name="connsiteY8" fmla="*/ 4030101 h 4030101"/>
              <a:gd name="connsiteX9" fmla="*/ 3042271 w 3074577"/>
              <a:gd name="connsiteY9" fmla="*/ 3961674 h 4030101"/>
              <a:gd name="connsiteX10" fmla="*/ 1537289 w 3074577"/>
              <a:gd name="connsiteY10" fmla="*/ 3669628 h 4030101"/>
              <a:gd name="connsiteX11" fmla="*/ 32307 w 3074577"/>
              <a:gd name="connsiteY11" fmla="*/ 3961674 h 4030101"/>
              <a:gd name="connsiteX12" fmla="*/ 3335 w 3074577"/>
              <a:gd name="connsiteY12" fmla="*/ 4030101 h 4030101"/>
              <a:gd name="connsiteX13" fmla="*/ 0 w 3074577"/>
              <a:gd name="connsiteY13" fmla="*/ 4030101 h 4030101"/>
              <a:gd name="connsiteX14" fmla="*/ 118101 w 3074577"/>
              <a:gd name="connsiteY14" fmla="*/ 3739987 h 4030101"/>
              <a:gd name="connsiteX15" fmla="*/ 489046 w 3074577"/>
              <a:gd name="connsiteY15" fmla="*/ 2596060 h 4030101"/>
              <a:gd name="connsiteX16" fmla="*/ 463444 w 3074577"/>
              <a:gd name="connsiteY16" fmla="*/ 2685395 h 4030101"/>
              <a:gd name="connsiteX17" fmla="*/ 463821 w 3074577"/>
              <a:gd name="connsiteY17" fmla="*/ 2685395 h 4030101"/>
              <a:gd name="connsiteX18" fmla="*/ 484697 w 3074577"/>
              <a:gd name="connsiteY18" fmla="*/ 2622730 h 4030101"/>
              <a:gd name="connsiteX19" fmla="*/ 1537289 w 3074577"/>
              <a:gd name="connsiteY19" fmla="*/ 2363133 h 4030101"/>
              <a:gd name="connsiteX20" fmla="*/ 2589880 w 3074577"/>
              <a:gd name="connsiteY20" fmla="*/ 2622730 h 4030101"/>
              <a:gd name="connsiteX21" fmla="*/ 2610757 w 3074577"/>
              <a:gd name="connsiteY21" fmla="*/ 2685395 h 4030101"/>
              <a:gd name="connsiteX22" fmla="*/ 2611132 w 3074577"/>
              <a:gd name="connsiteY22" fmla="*/ 2685395 h 4030101"/>
              <a:gd name="connsiteX23" fmla="*/ 2585530 w 3074577"/>
              <a:gd name="connsiteY23" fmla="*/ 2596060 h 4030101"/>
              <a:gd name="connsiteX24" fmla="*/ 2956475 w 3074577"/>
              <a:gd name="connsiteY24" fmla="*/ 3739987 h 4030101"/>
              <a:gd name="connsiteX25" fmla="*/ 3074577 w 3074577"/>
              <a:gd name="connsiteY25" fmla="*/ 4030101 h 4030101"/>
              <a:gd name="connsiteX0" fmla="*/ 2323939 w 3074577"/>
              <a:gd name="connsiteY0" fmla="*/ 240364 h 2929564"/>
              <a:gd name="connsiteX1" fmla="*/ 2322299 w 3074577"/>
              <a:gd name="connsiteY1" fmla="*/ 240364 h 2929564"/>
              <a:gd name="connsiteX2" fmla="*/ 2307696 w 3074577"/>
              <a:gd name="connsiteY2" fmla="*/ 195449 h 2929564"/>
              <a:gd name="connsiteX3" fmla="*/ 1537289 w 3074577"/>
              <a:gd name="connsiteY3" fmla="*/ 751 h 2929564"/>
              <a:gd name="connsiteX4" fmla="*/ 2307269 w 3074577"/>
              <a:gd name="connsiteY4" fmla="*/ 132493 h 2929564"/>
              <a:gd name="connsiteX5" fmla="*/ 2323939 w 3074577"/>
              <a:gd name="connsiteY5" fmla="*/ 240364 h 2929564"/>
              <a:gd name="connsiteX6" fmla="*/ 3074577 w 3074577"/>
              <a:gd name="connsiteY6" fmla="*/ 2929564 h 2929564"/>
              <a:gd name="connsiteX7" fmla="*/ 3071242 w 3074577"/>
              <a:gd name="connsiteY7" fmla="*/ 2929564 h 2929564"/>
              <a:gd name="connsiteX8" fmla="*/ 3042271 w 3074577"/>
              <a:gd name="connsiteY8" fmla="*/ 2861137 h 2929564"/>
              <a:gd name="connsiteX9" fmla="*/ 1537289 w 3074577"/>
              <a:gd name="connsiteY9" fmla="*/ 2569091 h 2929564"/>
              <a:gd name="connsiteX10" fmla="*/ 32307 w 3074577"/>
              <a:gd name="connsiteY10" fmla="*/ 2861137 h 2929564"/>
              <a:gd name="connsiteX11" fmla="*/ 3335 w 3074577"/>
              <a:gd name="connsiteY11" fmla="*/ 2929564 h 2929564"/>
              <a:gd name="connsiteX12" fmla="*/ 0 w 3074577"/>
              <a:gd name="connsiteY12" fmla="*/ 2929564 h 2929564"/>
              <a:gd name="connsiteX13" fmla="*/ 118101 w 3074577"/>
              <a:gd name="connsiteY13" fmla="*/ 2639450 h 2929564"/>
              <a:gd name="connsiteX14" fmla="*/ 489046 w 3074577"/>
              <a:gd name="connsiteY14" fmla="*/ 1495523 h 2929564"/>
              <a:gd name="connsiteX15" fmla="*/ 463444 w 3074577"/>
              <a:gd name="connsiteY15" fmla="*/ 1584858 h 2929564"/>
              <a:gd name="connsiteX16" fmla="*/ 463821 w 3074577"/>
              <a:gd name="connsiteY16" fmla="*/ 1584858 h 2929564"/>
              <a:gd name="connsiteX17" fmla="*/ 484697 w 3074577"/>
              <a:gd name="connsiteY17" fmla="*/ 1522193 h 2929564"/>
              <a:gd name="connsiteX18" fmla="*/ 1537289 w 3074577"/>
              <a:gd name="connsiteY18" fmla="*/ 1262596 h 2929564"/>
              <a:gd name="connsiteX19" fmla="*/ 2589880 w 3074577"/>
              <a:gd name="connsiteY19" fmla="*/ 1522193 h 2929564"/>
              <a:gd name="connsiteX20" fmla="*/ 2610757 w 3074577"/>
              <a:gd name="connsiteY20" fmla="*/ 1584858 h 2929564"/>
              <a:gd name="connsiteX21" fmla="*/ 2611132 w 3074577"/>
              <a:gd name="connsiteY21" fmla="*/ 1584858 h 2929564"/>
              <a:gd name="connsiteX22" fmla="*/ 2585530 w 3074577"/>
              <a:gd name="connsiteY22" fmla="*/ 1495523 h 2929564"/>
              <a:gd name="connsiteX23" fmla="*/ 2956475 w 3074577"/>
              <a:gd name="connsiteY23" fmla="*/ 2639450 h 2929564"/>
              <a:gd name="connsiteX24" fmla="*/ 3074577 w 3074577"/>
              <a:gd name="connsiteY24" fmla="*/ 2929564 h 2929564"/>
              <a:gd name="connsiteX0" fmla="*/ 2323939 w 3074577"/>
              <a:gd name="connsiteY0" fmla="*/ 108597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2323939 w 3074577"/>
              <a:gd name="connsiteY4" fmla="*/ 108597 h 2797797"/>
              <a:gd name="connsiteX5" fmla="*/ 3074577 w 3074577"/>
              <a:gd name="connsiteY5" fmla="*/ 2797797 h 2797797"/>
              <a:gd name="connsiteX6" fmla="*/ 3071242 w 3074577"/>
              <a:gd name="connsiteY6" fmla="*/ 2797797 h 2797797"/>
              <a:gd name="connsiteX7" fmla="*/ 3042271 w 3074577"/>
              <a:gd name="connsiteY7" fmla="*/ 2729370 h 2797797"/>
              <a:gd name="connsiteX8" fmla="*/ 1537289 w 3074577"/>
              <a:gd name="connsiteY8" fmla="*/ 2437324 h 2797797"/>
              <a:gd name="connsiteX9" fmla="*/ 32307 w 3074577"/>
              <a:gd name="connsiteY9" fmla="*/ 2729370 h 2797797"/>
              <a:gd name="connsiteX10" fmla="*/ 3335 w 3074577"/>
              <a:gd name="connsiteY10" fmla="*/ 2797797 h 2797797"/>
              <a:gd name="connsiteX11" fmla="*/ 0 w 3074577"/>
              <a:gd name="connsiteY11" fmla="*/ 2797797 h 2797797"/>
              <a:gd name="connsiteX12" fmla="*/ 118101 w 3074577"/>
              <a:gd name="connsiteY12" fmla="*/ 2507683 h 2797797"/>
              <a:gd name="connsiteX13" fmla="*/ 489046 w 3074577"/>
              <a:gd name="connsiteY13" fmla="*/ 1363756 h 2797797"/>
              <a:gd name="connsiteX14" fmla="*/ 463444 w 3074577"/>
              <a:gd name="connsiteY14" fmla="*/ 1453091 h 2797797"/>
              <a:gd name="connsiteX15" fmla="*/ 463821 w 3074577"/>
              <a:gd name="connsiteY15" fmla="*/ 1453091 h 2797797"/>
              <a:gd name="connsiteX16" fmla="*/ 484697 w 3074577"/>
              <a:gd name="connsiteY16" fmla="*/ 1390426 h 2797797"/>
              <a:gd name="connsiteX17" fmla="*/ 1537289 w 3074577"/>
              <a:gd name="connsiteY17" fmla="*/ 1130829 h 2797797"/>
              <a:gd name="connsiteX18" fmla="*/ 2589880 w 3074577"/>
              <a:gd name="connsiteY18" fmla="*/ 1390426 h 2797797"/>
              <a:gd name="connsiteX19" fmla="*/ 2610757 w 3074577"/>
              <a:gd name="connsiteY19" fmla="*/ 1453091 h 2797797"/>
              <a:gd name="connsiteX20" fmla="*/ 2611132 w 3074577"/>
              <a:gd name="connsiteY20" fmla="*/ 1453091 h 2797797"/>
              <a:gd name="connsiteX21" fmla="*/ 2585530 w 3074577"/>
              <a:gd name="connsiteY21" fmla="*/ 1363756 h 2797797"/>
              <a:gd name="connsiteX22" fmla="*/ 2956475 w 3074577"/>
              <a:gd name="connsiteY22" fmla="*/ 2507683 h 2797797"/>
              <a:gd name="connsiteX23" fmla="*/ 3074577 w 3074577"/>
              <a:gd name="connsiteY23" fmla="*/ 2797797 h 2797797"/>
              <a:gd name="connsiteX0" fmla="*/ 2307269 w 3074577"/>
              <a:gd name="connsiteY0" fmla="*/ 726 h 2797797"/>
              <a:gd name="connsiteX1" fmla="*/ 2322299 w 3074577"/>
              <a:gd name="connsiteY1" fmla="*/ 108597 h 2797797"/>
              <a:gd name="connsiteX2" fmla="*/ 2307696 w 3074577"/>
              <a:gd name="connsiteY2" fmla="*/ 63682 h 2797797"/>
              <a:gd name="connsiteX3" fmla="*/ 2307269 w 3074577"/>
              <a:gd name="connsiteY3" fmla="*/ 726 h 2797797"/>
              <a:gd name="connsiteX4" fmla="*/ 3074577 w 3074577"/>
              <a:gd name="connsiteY4" fmla="*/ 2797797 h 2797797"/>
              <a:gd name="connsiteX5" fmla="*/ 3071242 w 3074577"/>
              <a:gd name="connsiteY5" fmla="*/ 2797797 h 2797797"/>
              <a:gd name="connsiteX6" fmla="*/ 3042271 w 3074577"/>
              <a:gd name="connsiteY6" fmla="*/ 2729370 h 2797797"/>
              <a:gd name="connsiteX7" fmla="*/ 1537289 w 3074577"/>
              <a:gd name="connsiteY7" fmla="*/ 2437324 h 2797797"/>
              <a:gd name="connsiteX8" fmla="*/ 32307 w 3074577"/>
              <a:gd name="connsiteY8" fmla="*/ 2729370 h 2797797"/>
              <a:gd name="connsiteX9" fmla="*/ 3335 w 3074577"/>
              <a:gd name="connsiteY9" fmla="*/ 2797797 h 2797797"/>
              <a:gd name="connsiteX10" fmla="*/ 0 w 3074577"/>
              <a:gd name="connsiteY10" fmla="*/ 2797797 h 2797797"/>
              <a:gd name="connsiteX11" fmla="*/ 118101 w 3074577"/>
              <a:gd name="connsiteY11" fmla="*/ 2507683 h 2797797"/>
              <a:gd name="connsiteX12" fmla="*/ 489046 w 3074577"/>
              <a:gd name="connsiteY12" fmla="*/ 1363756 h 2797797"/>
              <a:gd name="connsiteX13" fmla="*/ 463444 w 3074577"/>
              <a:gd name="connsiteY13" fmla="*/ 1453091 h 2797797"/>
              <a:gd name="connsiteX14" fmla="*/ 463821 w 3074577"/>
              <a:gd name="connsiteY14" fmla="*/ 1453091 h 2797797"/>
              <a:gd name="connsiteX15" fmla="*/ 484697 w 3074577"/>
              <a:gd name="connsiteY15" fmla="*/ 1390426 h 2797797"/>
              <a:gd name="connsiteX16" fmla="*/ 1537289 w 3074577"/>
              <a:gd name="connsiteY16" fmla="*/ 1130829 h 2797797"/>
              <a:gd name="connsiteX17" fmla="*/ 2589880 w 3074577"/>
              <a:gd name="connsiteY17" fmla="*/ 1390426 h 2797797"/>
              <a:gd name="connsiteX18" fmla="*/ 2610757 w 3074577"/>
              <a:gd name="connsiteY18" fmla="*/ 1453091 h 2797797"/>
              <a:gd name="connsiteX19" fmla="*/ 2611132 w 3074577"/>
              <a:gd name="connsiteY19" fmla="*/ 1453091 h 2797797"/>
              <a:gd name="connsiteX20" fmla="*/ 2585530 w 3074577"/>
              <a:gd name="connsiteY20" fmla="*/ 1363756 h 2797797"/>
              <a:gd name="connsiteX21" fmla="*/ 2956475 w 3074577"/>
              <a:gd name="connsiteY21" fmla="*/ 2507683 h 2797797"/>
              <a:gd name="connsiteX22" fmla="*/ 3074577 w 3074577"/>
              <a:gd name="connsiteY22" fmla="*/ 2797797 h 2797797"/>
              <a:gd name="connsiteX0" fmla="*/ 2307269 w 3074577"/>
              <a:gd name="connsiteY0" fmla="*/ 0 h 2797071"/>
              <a:gd name="connsiteX1" fmla="*/ 2322299 w 3074577"/>
              <a:gd name="connsiteY1" fmla="*/ 107871 h 2797071"/>
              <a:gd name="connsiteX2" fmla="*/ 2307269 w 3074577"/>
              <a:gd name="connsiteY2" fmla="*/ 0 h 2797071"/>
              <a:gd name="connsiteX3" fmla="*/ 3074577 w 3074577"/>
              <a:gd name="connsiteY3" fmla="*/ 2797071 h 2797071"/>
              <a:gd name="connsiteX4" fmla="*/ 3071242 w 3074577"/>
              <a:gd name="connsiteY4" fmla="*/ 2797071 h 2797071"/>
              <a:gd name="connsiteX5" fmla="*/ 3042271 w 3074577"/>
              <a:gd name="connsiteY5" fmla="*/ 2728644 h 2797071"/>
              <a:gd name="connsiteX6" fmla="*/ 1537289 w 3074577"/>
              <a:gd name="connsiteY6" fmla="*/ 2436598 h 2797071"/>
              <a:gd name="connsiteX7" fmla="*/ 32307 w 3074577"/>
              <a:gd name="connsiteY7" fmla="*/ 2728644 h 2797071"/>
              <a:gd name="connsiteX8" fmla="*/ 3335 w 3074577"/>
              <a:gd name="connsiteY8" fmla="*/ 2797071 h 2797071"/>
              <a:gd name="connsiteX9" fmla="*/ 0 w 3074577"/>
              <a:gd name="connsiteY9" fmla="*/ 2797071 h 2797071"/>
              <a:gd name="connsiteX10" fmla="*/ 118101 w 3074577"/>
              <a:gd name="connsiteY10" fmla="*/ 2506957 h 2797071"/>
              <a:gd name="connsiteX11" fmla="*/ 489046 w 3074577"/>
              <a:gd name="connsiteY11" fmla="*/ 1363030 h 2797071"/>
              <a:gd name="connsiteX12" fmla="*/ 463444 w 3074577"/>
              <a:gd name="connsiteY12" fmla="*/ 1452365 h 2797071"/>
              <a:gd name="connsiteX13" fmla="*/ 463821 w 3074577"/>
              <a:gd name="connsiteY13" fmla="*/ 1452365 h 2797071"/>
              <a:gd name="connsiteX14" fmla="*/ 484697 w 3074577"/>
              <a:gd name="connsiteY14" fmla="*/ 1389700 h 2797071"/>
              <a:gd name="connsiteX15" fmla="*/ 1537289 w 3074577"/>
              <a:gd name="connsiteY15" fmla="*/ 1130103 h 2797071"/>
              <a:gd name="connsiteX16" fmla="*/ 2589880 w 3074577"/>
              <a:gd name="connsiteY16" fmla="*/ 1389700 h 2797071"/>
              <a:gd name="connsiteX17" fmla="*/ 2610757 w 3074577"/>
              <a:gd name="connsiteY17" fmla="*/ 1452365 h 2797071"/>
              <a:gd name="connsiteX18" fmla="*/ 2611132 w 3074577"/>
              <a:gd name="connsiteY18" fmla="*/ 1452365 h 2797071"/>
              <a:gd name="connsiteX19" fmla="*/ 2585530 w 3074577"/>
              <a:gd name="connsiteY19" fmla="*/ 1363030 h 2797071"/>
              <a:gd name="connsiteX20" fmla="*/ 2956475 w 3074577"/>
              <a:gd name="connsiteY20" fmla="*/ 2506957 h 2797071"/>
              <a:gd name="connsiteX21" fmla="*/ 3074577 w 3074577"/>
              <a:gd name="connsiteY21" fmla="*/ 2797071 h 2797071"/>
              <a:gd name="connsiteX0" fmla="*/ 3074577 w 3074577"/>
              <a:gd name="connsiteY0" fmla="*/ 1666968 h 1666968"/>
              <a:gd name="connsiteX1" fmla="*/ 3071242 w 3074577"/>
              <a:gd name="connsiteY1" fmla="*/ 1666968 h 1666968"/>
              <a:gd name="connsiteX2" fmla="*/ 3042271 w 3074577"/>
              <a:gd name="connsiteY2" fmla="*/ 1598541 h 1666968"/>
              <a:gd name="connsiteX3" fmla="*/ 1537289 w 3074577"/>
              <a:gd name="connsiteY3" fmla="*/ 1306495 h 1666968"/>
              <a:gd name="connsiteX4" fmla="*/ 32307 w 3074577"/>
              <a:gd name="connsiteY4" fmla="*/ 1598541 h 1666968"/>
              <a:gd name="connsiteX5" fmla="*/ 3335 w 3074577"/>
              <a:gd name="connsiteY5" fmla="*/ 1666968 h 1666968"/>
              <a:gd name="connsiteX6" fmla="*/ 0 w 3074577"/>
              <a:gd name="connsiteY6" fmla="*/ 1666968 h 1666968"/>
              <a:gd name="connsiteX7" fmla="*/ 118101 w 3074577"/>
              <a:gd name="connsiteY7" fmla="*/ 1376854 h 1666968"/>
              <a:gd name="connsiteX8" fmla="*/ 489046 w 3074577"/>
              <a:gd name="connsiteY8" fmla="*/ 232927 h 1666968"/>
              <a:gd name="connsiteX9" fmla="*/ 463444 w 3074577"/>
              <a:gd name="connsiteY9" fmla="*/ 322262 h 1666968"/>
              <a:gd name="connsiteX10" fmla="*/ 463821 w 3074577"/>
              <a:gd name="connsiteY10" fmla="*/ 322262 h 1666968"/>
              <a:gd name="connsiteX11" fmla="*/ 484697 w 3074577"/>
              <a:gd name="connsiteY11" fmla="*/ 259597 h 1666968"/>
              <a:gd name="connsiteX12" fmla="*/ 1537289 w 3074577"/>
              <a:gd name="connsiteY12" fmla="*/ 0 h 1666968"/>
              <a:gd name="connsiteX13" fmla="*/ 2589880 w 3074577"/>
              <a:gd name="connsiteY13" fmla="*/ 259597 h 1666968"/>
              <a:gd name="connsiteX14" fmla="*/ 2610757 w 3074577"/>
              <a:gd name="connsiteY14" fmla="*/ 322262 h 1666968"/>
              <a:gd name="connsiteX15" fmla="*/ 2611132 w 3074577"/>
              <a:gd name="connsiteY15" fmla="*/ 322262 h 1666968"/>
              <a:gd name="connsiteX16" fmla="*/ 2585530 w 3074577"/>
              <a:gd name="connsiteY16" fmla="*/ 232927 h 1666968"/>
              <a:gd name="connsiteX17" fmla="*/ 2956475 w 3074577"/>
              <a:gd name="connsiteY17" fmla="*/ 1376854 h 1666968"/>
              <a:gd name="connsiteX18" fmla="*/ 3074577 w 3074577"/>
              <a:gd name="connsiteY18" fmla="*/ 1666968 h 16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074577" h="1666968">
                <a:moveTo>
                  <a:pt x="3074577" y="1666968"/>
                </a:moveTo>
                <a:lnTo>
                  <a:pt x="3071242" y="1666968"/>
                </a:lnTo>
                <a:lnTo>
                  <a:pt x="3042271" y="1598541"/>
                </a:lnTo>
                <a:cubicBezTo>
                  <a:pt x="2899027" y="1431871"/>
                  <a:pt x="2279652" y="1306495"/>
                  <a:pt x="1537289" y="1306495"/>
                </a:cubicBezTo>
                <a:cubicBezTo>
                  <a:pt x="794926" y="1306495"/>
                  <a:pt x="175551" y="1431871"/>
                  <a:pt x="32307" y="1598541"/>
                </a:cubicBezTo>
                <a:lnTo>
                  <a:pt x="3335" y="1666968"/>
                </a:lnTo>
                <a:lnTo>
                  <a:pt x="0" y="1666968"/>
                </a:lnTo>
                <a:lnTo>
                  <a:pt x="118101" y="1376854"/>
                </a:lnTo>
                <a:cubicBezTo>
                  <a:pt x="255361" y="1020868"/>
                  <a:pt x="380805" y="636888"/>
                  <a:pt x="489046" y="232927"/>
                </a:cubicBezTo>
                <a:lnTo>
                  <a:pt x="463444" y="322262"/>
                </a:lnTo>
                <a:lnTo>
                  <a:pt x="463821" y="322262"/>
                </a:lnTo>
                <a:lnTo>
                  <a:pt x="484697" y="259597"/>
                </a:lnTo>
                <a:cubicBezTo>
                  <a:pt x="584883" y="111445"/>
                  <a:pt x="1018076" y="0"/>
                  <a:pt x="1537289" y="0"/>
                </a:cubicBezTo>
                <a:cubicBezTo>
                  <a:pt x="2056502" y="0"/>
                  <a:pt x="2489695" y="111445"/>
                  <a:pt x="2589880" y="259597"/>
                </a:cubicBezTo>
                <a:lnTo>
                  <a:pt x="2610757" y="322262"/>
                </a:lnTo>
                <a:lnTo>
                  <a:pt x="2611132" y="322262"/>
                </a:lnTo>
                <a:lnTo>
                  <a:pt x="2585530" y="232927"/>
                </a:lnTo>
                <a:cubicBezTo>
                  <a:pt x="2693771" y="636888"/>
                  <a:pt x="2819215" y="1020868"/>
                  <a:pt x="2956475" y="1376854"/>
                </a:cubicBezTo>
                <a:lnTo>
                  <a:pt x="3074577" y="1666968"/>
                </a:lnTo>
                <a:close/>
              </a:path>
            </a:pathLst>
          </a:custGeom>
          <a:solidFill>
            <a:srgbClr val="8EC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 22"/>
          <p:cNvSpPr/>
          <p:nvPr/>
        </p:nvSpPr>
        <p:spPr>
          <a:xfrm rot="10800000">
            <a:off x="3840802" y="4461479"/>
            <a:ext cx="1462397" cy="1153768"/>
          </a:xfrm>
          <a:custGeom>
            <a:avLst/>
            <a:gdLst>
              <a:gd name="connsiteX0" fmla="*/ 1573302 w 1573302"/>
              <a:gd name="connsiteY0" fmla="*/ 1544101 h 1544101"/>
              <a:gd name="connsiteX1" fmla="*/ 1571662 w 1573302"/>
              <a:gd name="connsiteY1" fmla="*/ 1544101 h 1544101"/>
              <a:gd name="connsiteX2" fmla="*/ 1557059 w 1573302"/>
              <a:gd name="connsiteY2" fmla="*/ 1499186 h 1544101"/>
              <a:gd name="connsiteX3" fmla="*/ 786652 w 1573302"/>
              <a:gd name="connsiteY3" fmla="*/ 1304488 h 1544101"/>
              <a:gd name="connsiteX4" fmla="*/ 16244 w 1573302"/>
              <a:gd name="connsiteY4" fmla="*/ 1499186 h 1544101"/>
              <a:gd name="connsiteX5" fmla="*/ 1642 w 1573302"/>
              <a:gd name="connsiteY5" fmla="*/ 1544101 h 1544101"/>
              <a:gd name="connsiteX6" fmla="*/ 0 w 1573302"/>
              <a:gd name="connsiteY6" fmla="*/ 1544101 h 1544101"/>
              <a:gd name="connsiteX7" fmla="*/ 16670 w 1573302"/>
              <a:gd name="connsiteY7" fmla="*/ 1436230 h 1544101"/>
              <a:gd name="connsiteX8" fmla="*/ 97960 w 1573302"/>
              <a:gd name="connsiteY8" fmla="*/ 236055 h 1544101"/>
              <a:gd name="connsiteX9" fmla="*/ 96686 w 1573302"/>
              <a:gd name="connsiteY9" fmla="*/ 204385 h 1544101"/>
              <a:gd name="connsiteX10" fmla="*/ 96280 w 1573302"/>
              <a:gd name="connsiteY10" fmla="*/ 203200 h 1544101"/>
              <a:gd name="connsiteX11" fmla="*/ 786652 w 1573302"/>
              <a:gd name="connsiteY11" fmla="*/ 0 h 1544101"/>
              <a:gd name="connsiteX12" fmla="*/ 1477024 w 1573302"/>
              <a:gd name="connsiteY12" fmla="*/ 203200 h 1544101"/>
              <a:gd name="connsiteX13" fmla="*/ 1476616 w 1573302"/>
              <a:gd name="connsiteY13" fmla="*/ 204391 h 1544101"/>
              <a:gd name="connsiteX14" fmla="*/ 1475342 w 1573302"/>
              <a:gd name="connsiteY14" fmla="*/ 236055 h 1544101"/>
              <a:gd name="connsiteX15" fmla="*/ 1556632 w 1573302"/>
              <a:gd name="connsiteY15" fmla="*/ 1436230 h 15441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73302" h="1544101">
                <a:moveTo>
                  <a:pt x="1573302" y="1544101"/>
                </a:moveTo>
                <a:lnTo>
                  <a:pt x="1571662" y="1544101"/>
                </a:lnTo>
                <a:lnTo>
                  <a:pt x="1557059" y="1499186"/>
                </a:lnTo>
                <a:cubicBezTo>
                  <a:pt x="1483732" y="1388072"/>
                  <a:pt x="1166671" y="1304488"/>
                  <a:pt x="786652" y="1304488"/>
                </a:cubicBezTo>
                <a:cubicBezTo>
                  <a:pt x="406632" y="1304488"/>
                  <a:pt x="89572" y="1388072"/>
                  <a:pt x="16244" y="1499186"/>
                </a:cubicBezTo>
                <a:lnTo>
                  <a:pt x="1642" y="1544101"/>
                </a:lnTo>
                <a:lnTo>
                  <a:pt x="0" y="1544101"/>
                </a:lnTo>
                <a:lnTo>
                  <a:pt x="16670" y="1436230"/>
                </a:lnTo>
                <a:cubicBezTo>
                  <a:pt x="76246" y="1003929"/>
                  <a:pt x="102993" y="598771"/>
                  <a:pt x="97960" y="236055"/>
                </a:cubicBezTo>
                <a:lnTo>
                  <a:pt x="96686" y="204385"/>
                </a:lnTo>
                <a:lnTo>
                  <a:pt x="96280" y="203200"/>
                </a:lnTo>
                <a:cubicBezTo>
                  <a:pt x="96280" y="90976"/>
                  <a:pt x="405370" y="0"/>
                  <a:pt x="786652" y="0"/>
                </a:cubicBezTo>
                <a:cubicBezTo>
                  <a:pt x="1167934" y="0"/>
                  <a:pt x="1477024" y="90976"/>
                  <a:pt x="1477024" y="203200"/>
                </a:cubicBezTo>
                <a:lnTo>
                  <a:pt x="1476616" y="204391"/>
                </a:lnTo>
                <a:lnTo>
                  <a:pt x="1475342" y="236055"/>
                </a:lnTo>
                <a:cubicBezTo>
                  <a:pt x="1470309" y="598771"/>
                  <a:pt x="1497056" y="1003929"/>
                  <a:pt x="1556632" y="1436230"/>
                </a:cubicBezTo>
                <a:close/>
              </a:path>
            </a:pathLst>
          </a:custGeom>
          <a:solidFill>
            <a:srgbClr val="00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464142" y="1112691"/>
            <a:ext cx="4215715" cy="607332"/>
          </a:xfrm>
          <a:prstGeom prst="ellipse">
            <a:avLst/>
          </a:prstGeom>
          <a:solidFill>
            <a:srgbClr val="BF4E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 rot="10800000">
            <a:off x="2524166" y="1515768"/>
            <a:ext cx="4095668" cy="1205663"/>
          </a:xfrm>
          <a:custGeom>
            <a:avLst/>
            <a:gdLst>
              <a:gd name="connsiteX0" fmla="*/ 0 w 4406273"/>
              <a:gd name="connsiteY0" fmla="*/ 1613553 h 1613553"/>
              <a:gd name="connsiteX1" fmla="*/ 24143 w 4406273"/>
              <a:gd name="connsiteY1" fmla="*/ 1579909 h 1613553"/>
              <a:gd name="connsiteX2" fmla="*/ 642951 w 4406273"/>
              <a:gd name="connsiteY2" fmla="*/ 416717 h 1613553"/>
              <a:gd name="connsiteX3" fmla="*/ 665847 w 4406273"/>
              <a:gd name="connsiteY3" fmla="*/ 360473 h 1613553"/>
              <a:gd name="connsiteX4" fmla="*/ 669183 w 4406273"/>
              <a:gd name="connsiteY4" fmla="*/ 360473 h 1613553"/>
              <a:gd name="connsiteX5" fmla="*/ 698155 w 4406273"/>
              <a:gd name="connsiteY5" fmla="*/ 292046 h 1613553"/>
              <a:gd name="connsiteX6" fmla="*/ 2203137 w 4406273"/>
              <a:gd name="connsiteY6" fmla="*/ 0 h 1613553"/>
              <a:gd name="connsiteX7" fmla="*/ 3708119 w 4406273"/>
              <a:gd name="connsiteY7" fmla="*/ 292046 h 1613553"/>
              <a:gd name="connsiteX8" fmla="*/ 3737090 w 4406273"/>
              <a:gd name="connsiteY8" fmla="*/ 360473 h 1613553"/>
              <a:gd name="connsiteX9" fmla="*/ 3740425 w 4406273"/>
              <a:gd name="connsiteY9" fmla="*/ 360473 h 1613553"/>
              <a:gd name="connsiteX10" fmla="*/ 3763321 w 4406273"/>
              <a:gd name="connsiteY10" fmla="*/ 416717 h 1613553"/>
              <a:gd name="connsiteX11" fmla="*/ 4382130 w 4406273"/>
              <a:gd name="connsiteY11" fmla="*/ 1579909 h 1613553"/>
              <a:gd name="connsiteX12" fmla="*/ 4406273 w 4406273"/>
              <a:gd name="connsiteY12" fmla="*/ 1613552 h 1613553"/>
              <a:gd name="connsiteX13" fmla="*/ 4368897 w 4406273"/>
              <a:gd name="connsiteY13" fmla="*/ 1587502 h 1613553"/>
              <a:gd name="connsiteX14" fmla="*/ 2203137 w 4406273"/>
              <a:gd name="connsiteY14" fmla="*/ 1301953 h 1613553"/>
              <a:gd name="connsiteX15" fmla="*/ 37377 w 4406273"/>
              <a:gd name="connsiteY15" fmla="*/ 1587502 h 1613553"/>
              <a:gd name="connsiteX16" fmla="*/ 0 w 4406273"/>
              <a:gd name="connsiteY16" fmla="*/ 1613553 h 1613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06273" h="1613553">
                <a:moveTo>
                  <a:pt x="0" y="1613553"/>
                </a:moveTo>
                <a:lnTo>
                  <a:pt x="24143" y="1579909"/>
                </a:lnTo>
                <a:cubicBezTo>
                  <a:pt x="239708" y="1259357"/>
                  <a:pt x="450235" y="865295"/>
                  <a:pt x="642951" y="416717"/>
                </a:cubicBezTo>
                <a:lnTo>
                  <a:pt x="665847" y="360473"/>
                </a:lnTo>
                <a:lnTo>
                  <a:pt x="669183" y="360473"/>
                </a:lnTo>
                <a:lnTo>
                  <a:pt x="698155" y="292046"/>
                </a:lnTo>
                <a:cubicBezTo>
                  <a:pt x="841399" y="125376"/>
                  <a:pt x="1460774" y="0"/>
                  <a:pt x="2203137" y="0"/>
                </a:cubicBezTo>
                <a:cubicBezTo>
                  <a:pt x="2945500" y="0"/>
                  <a:pt x="3564875" y="125376"/>
                  <a:pt x="3708119" y="292046"/>
                </a:cubicBezTo>
                <a:lnTo>
                  <a:pt x="3737090" y="360473"/>
                </a:lnTo>
                <a:lnTo>
                  <a:pt x="3740425" y="360473"/>
                </a:lnTo>
                <a:lnTo>
                  <a:pt x="3763321" y="416717"/>
                </a:lnTo>
                <a:cubicBezTo>
                  <a:pt x="3956038" y="865295"/>
                  <a:pt x="4166565" y="1259357"/>
                  <a:pt x="4382130" y="1579909"/>
                </a:cubicBezTo>
                <a:lnTo>
                  <a:pt x="4406273" y="1613552"/>
                </a:lnTo>
                <a:lnTo>
                  <a:pt x="4368897" y="1587502"/>
                </a:lnTo>
                <a:cubicBezTo>
                  <a:pt x="4081779" y="1422069"/>
                  <a:pt x="3220731" y="1301953"/>
                  <a:pt x="2203137" y="1301953"/>
                </a:cubicBezTo>
                <a:cubicBezTo>
                  <a:pt x="1185543" y="1301953"/>
                  <a:pt x="324495" y="1422069"/>
                  <a:pt x="37377" y="1587502"/>
                </a:cubicBezTo>
                <a:lnTo>
                  <a:pt x="0" y="1613553"/>
                </a:lnTo>
                <a:close/>
              </a:path>
            </a:pathLst>
          </a:custGeom>
          <a:solidFill>
            <a:srgbClr val="F16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3287481" y="1841916"/>
            <a:ext cx="25690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36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Awareness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771078" y="4057459"/>
            <a:ext cx="1601849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1600" dirty="0"/>
              <a:t>Consideration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06720" y="4898595"/>
            <a:ext cx="1330557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2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000" dirty="0"/>
              <a:t>Purchase</a:t>
            </a:r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6001264" y="5055839"/>
            <a:ext cx="1990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b="1" dirty="0" smtClean="0">
                <a:solidFill>
                  <a:srgbClr val="CB2332"/>
                </a:solidFill>
              </a:rPr>
              <a:t>Active Evaluation</a:t>
            </a:r>
            <a:endParaRPr lang="en-US" b="1" dirty="0">
              <a:solidFill>
                <a:srgbClr val="CB2332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30292" y="5359639"/>
            <a:ext cx="216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b="1" dirty="0" smtClean="0"/>
              <a:t>Information gathering, shopping</a:t>
            </a:r>
            <a:endParaRPr lang="en-US" sz="1050" b="1" dirty="0"/>
          </a:p>
          <a:p>
            <a:r>
              <a:rPr lang="en-US" sz="1050" dirty="0" smtClean="0"/>
              <a:t>social</a:t>
            </a:r>
            <a:r>
              <a:rPr lang="en-US" sz="1050" dirty="0"/>
              <a:t>, review and reputation resources customers consult online 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309430" y="4316927"/>
            <a:ext cx="2164828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social, review and reputation resources customers consult online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77800" y="4623127"/>
            <a:ext cx="1737051" cy="1031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100" b="1" dirty="0" smtClean="0"/>
              <a:t>Ongoing exposure</a:t>
            </a:r>
          </a:p>
          <a:p>
            <a:pPr algn="r"/>
            <a:r>
              <a:rPr lang="en-US" sz="1000" dirty="0" smtClean="0"/>
              <a:t>includes the </a:t>
            </a:r>
            <a:r>
              <a:rPr lang="en-US" sz="1000" dirty="0"/>
              <a:t>experience with the product or service, </a:t>
            </a:r>
            <a:r>
              <a:rPr lang="en-US" sz="1000" dirty="0" smtClean="0"/>
              <a:t>and information </a:t>
            </a:r>
            <a:r>
              <a:rPr lang="en-US" sz="1000" dirty="0"/>
              <a:t>that may either reinforce their choice or conflict with it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00840" y="3115428"/>
            <a:ext cx="19857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a need, a circumstance-changing event, a piece of news or information, a cultural </a:t>
            </a:r>
            <a:r>
              <a:rPr lang="en-US" sz="1000" dirty="0" smtClean="0"/>
              <a:t>shift - even </a:t>
            </a:r>
            <a:r>
              <a:rPr lang="en-US" sz="1000" dirty="0"/>
              <a:t>an advertisement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24735" y="3313369"/>
            <a:ext cx="839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Trigger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5684394" y="3496881"/>
            <a:ext cx="334239" cy="0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 rot="10635310">
            <a:off x="5200521" y="3763707"/>
            <a:ext cx="974024" cy="1643550"/>
          </a:xfrm>
          <a:custGeom>
            <a:avLst/>
            <a:gdLst>
              <a:gd name="connsiteX0" fmla="*/ 155808 w 974024"/>
              <a:gd name="connsiteY0" fmla="*/ 986566 h 1643550"/>
              <a:gd name="connsiteX1" fmla="*/ 12452 w 974024"/>
              <a:gd name="connsiteY1" fmla="*/ 979693 h 1643550"/>
              <a:gd name="connsiteX2" fmla="*/ 4584 w 974024"/>
              <a:gd name="connsiteY2" fmla="*/ 936107 h 1643550"/>
              <a:gd name="connsiteX3" fmla="*/ 994 w 974024"/>
              <a:gd name="connsiteY3" fmla="*/ 806120 h 1643550"/>
              <a:gd name="connsiteX4" fmla="*/ 720005 w 974024"/>
              <a:gd name="connsiteY4" fmla="*/ 5492 h 1643550"/>
              <a:gd name="connsiteX5" fmla="*/ 818174 w 974024"/>
              <a:gd name="connsiteY5" fmla="*/ 328 h 1643550"/>
              <a:gd name="connsiteX6" fmla="*/ 907808 w 974024"/>
              <a:gd name="connsiteY6" fmla="*/ 0 h 1643550"/>
              <a:gd name="connsiteX7" fmla="*/ 974024 w 974024"/>
              <a:gd name="connsiteY7" fmla="*/ 66217 h 1643550"/>
              <a:gd name="connsiteX8" fmla="*/ 904968 w 974024"/>
              <a:gd name="connsiteY8" fmla="*/ 135273 h 1643550"/>
              <a:gd name="connsiteX9" fmla="*/ 897846 w 974024"/>
              <a:gd name="connsiteY9" fmla="*/ 135273 h 1643550"/>
              <a:gd name="connsiteX10" fmla="*/ 897669 w 974024"/>
              <a:gd name="connsiteY10" fmla="*/ 138301 h 1643550"/>
              <a:gd name="connsiteX11" fmla="*/ 885516 w 974024"/>
              <a:gd name="connsiteY11" fmla="*/ 136485 h 1643550"/>
              <a:gd name="connsiteX12" fmla="*/ 141048 w 974024"/>
              <a:gd name="connsiteY12" fmla="*/ 812835 h 1643550"/>
              <a:gd name="connsiteX13" fmla="*/ 144046 w 974024"/>
              <a:gd name="connsiteY13" fmla="*/ 921416 h 1643550"/>
              <a:gd name="connsiteX14" fmla="*/ 551434 w 974024"/>
              <a:gd name="connsiteY14" fmla="*/ 1643550 h 1643550"/>
              <a:gd name="connsiteX15" fmla="*/ 482849 w 974024"/>
              <a:gd name="connsiteY15" fmla="*/ 1614652 h 1643550"/>
              <a:gd name="connsiteX16" fmla="*/ 194513 w 974024"/>
              <a:gd name="connsiteY16" fmla="*/ 1388545 h 1643550"/>
              <a:gd name="connsiteX17" fmla="*/ 172161 w 974024"/>
              <a:gd name="connsiteY17" fmla="*/ 1357107 h 1643550"/>
              <a:gd name="connsiteX18" fmla="*/ 366632 w 974024"/>
              <a:gd name="connsiteY18" fmla="*/ 1366430 h 1643550"/>
              <a:gd name="connsiteX19" fmla="*/ 373289 w 974024"/>
              <a:gd name="connsiteY19" fmla="*/ 1373415 h 1643550"/>
              <a:gd name="connsiteX20" fmla="*/ 543551 w 974024"/>
              <a:gd name="connsiteY20" fmla="*/ 1488218 h 1643550"/>
              <a:gd name="connsiteX21" fmla="*/ 600091 w 974024"/>
              <a:gd name="connsiteY21" fmla="*/ 1508786 h 1643550"/>
              <a:gd name="connsiteX22" fmla="*/ 591118 w 974024"/>
              <a:gd name="connsiteY22" fmla="*/ 1537779 h 164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974024" h="1643550">
                <a:moveTo>
                  <a:pt x="155808" y="986566"/>
                </a:moveTo>
                <a:lnTo>
                  <a:pt x="12452" y="979693"/>
                </a:lnTo>
                <a:lnTo>
                  <a:pt x="4584" y="936107"/>
                </a:lnTo>
                <a:cubicBezTo>
                  <a:pt x="156" y="893567"/>
                  <a:pt x="-1117" y="850154"/>
                  <a:pt x="994" y="806120"/>
                </a:cubicBezTo>
                <a:cubicBezTo>
                  <a:pt x="20698" y="395135"/>
                  <a:pt x="328661" y="66215"/>
                  <a:pt x="720005" y="5492"/>
                </a:cubicBezTo>
                <a:lnTo>
                  <a:pt x="818174" y="328"/>
                </a:lnTo>
                <a:lnTo>
                  <a:pt x="907808" y="0"/>
                </a:lnTo>
                <a:lnTo>
                  <a:pt x="974024" y="66217"/>
                </a:lnTo>
                <a:lnTo>
                  <a:pt x="904968" y="135273"/>
                </a:lnTo>
                <a:lnTo>
                  <a:pt x="897846" y="135273"/>
                </a:lnTo>
                <a:lnTo>
                  <a:pt x="897669" y="138301"/>
                </a:lnTo>
                <a:lnTo>
                  <a:pt x="885516" y="136485"/>
                </a:lnTo>
                <a:cubicBezTo>
                  <a:pt x="493168" y="117675"/>
                  <a:pt x="159859" y="420487"/>
                  <a:pt x="141048" y="812835"/>
                </a:cubicBezTo>
                <a:cubicBezTo>
                  <a:pt x="139285" y="849618"/>
                  <a:pt x="140348" y="885882"/>
                  <a:pt x="144046" y="921416"/>
                </a:cubicBezTo>
                <a:close/>
                <a:moveTo>
                  <a:pt x="551434" y="1643550"/>
                </a:moveTo>
                <a:lnTo>
                  <a:pt x="482849" y="1614652"/>
                </a:lnTo>
                <a:cubicBezTo>
                  <a:pt x="370703" y="1560749"/>
                  <a:pt x="272531" y="1483112"/>
                  <a:pt x="194513" y="1388545"/>
                </a:cubicBezTo>
                <a:lnTo>
                  <a:pt x="172161" y="1357107"/>
                </a:lnTo>
                <a:lnTo>
                  <a:pt x="366632" y="1366430"/>
                </a:lnTo>
                <a:lnTo>
                  <a:pt x="373289" y="1373415"/>
                </a:lnTo>
                <a:cubicBezTo>
                  <a:pt x="423836" y="1419371"/>
                  <a:pt x="481100" y="1458200"/>
                  <a:pt x="543551" y="1488218"/>
                </a:cubicBezTo>
                <a:lnTo>
                  <a:pt x="600091" y="1508786"/>
                </a:lnTo>
                <a:lnTo>
                  <a:pt x="591118" y="1537779"/>
                </a:lnTo>
                <a:close/>
              </a:path>
            </a:pathLst>
          </a:cu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 rot="11065683">
            <a:off x="5289705" y="4103604"/>
            <a:ext cx="543471" cy="1002012"/>
          </a:xfrm>
          <a:custGeom>
            <a:avLst/>
            <a:gdLst>
              <a:gd name="connsiteX0" fmla="*/ 379995 w 543471"/>
              <a:gd name="connsiteY0" fmla="*/ 1002012 h 1002012"/>
              <a:gd name="connsiteX1" fmla="*/ 349887 w 543471"/>
              <a:gd name="connsiteY1" fmla="*/ 995163 h 1002012"/>
              <a:gd name="connsiteX2" fmla="*/ 1553 w 543471"/>
              <a:gd name="connsiteY2" fmla="*/ 548774 h 1002012"/>
              <a:gd name="connsiteX3" fmla="*/ 370565 w 543471"/>
              <a:gd name="connsiteY3" fmla="*/ 16901 h 1002012"/>
              <a:gd name="connsiteX4" fmla="*/ 400525 w 543471"/>
              <a:gd name="connsiteY4" fmla="*/ 11519 h 1002012"/>
              <a:gd name="connsiteX5" fmla="*/ 473602 w 543471"/>
              <a:gd name="connsiteY5" fmla="*/ 0 h 1002012"/>
              <a:gd name="connsiteX6" fmla="*/ 473640 w 543471"/>
              <a:gd name="connsiteY6" fmla="*/ 2808 h 1002012"/>
              <a:gd name="connsiteX7" fmla="*/ 474415 w 543471"/>
              <a:gd name="connsiteY7" fmla="*/ 2808 h 1002012"/>
              <a:gd name="connsiteX8" fmla="*/ 543471 w 543471"/>
              <a:gd name="connsiteY8" fmla="*/ 71865 h 1002012"/>
              <a:gd name="connsiteX9" fmla="*/ 474415 w 543471"/>
              <a:gd name="connsiteY9" fmla="*/ 140921 h 1002012"/>
              <a:gd name="connsiteX10" fmla="*/ 462727 w 543471"/>
              <a:gd name="connsiteY10" fmla="*/ 140921 h 1002012"/>
              <a:gd name="connsiteX11" fmla="*/ 409026 w 543471"/>
              <a:gd name="connsiteY11" fmla="*/ 150569 h 1002012"/>
              <a:gd name="connsiteX12" fmla="*/ 140201 w 543471"/>
              <a:gd name="connsiteY12" fmla="*/ 538037 h 1002012"/>
              <a:gd name="connsiteX13" fmla="*/ 393962 w 543471"/>
              <a:gd name="connsiteY13" fmla="*/ 863231 h 1002012"/>
              <a:gd name="connsiteX14" fmla="*/ 404116 w 543471"/>
              <a:gd name="connsiteY14" fmla="*/ 865541 h 1002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3471" h="1002012">
                <a:moveTo>
                  <a:pt x="379995" y="1002012"/>
                </a:moveTo>
                <a:lnTo>
                  <a:pt x="349887" y="995163"/>
                </a:lnTo>
                <a:cubicBezTo>
                  <a:pt x="160595" y="931831"/>
                  <a:pt x="17934" y="760301"/>
                  <a:pt x="1553" y="548774"/>
                </a:cubicBezTo>
                <a:cubicBezTo>
                  <a:pt x="-17557" y="301992"/>
                  <a:pt x="141548" y="82540"/>
                  <a:pt x="370565" y="16901"/>
                </a:cubicBezTo>
                <a:lnTo>
                  <a:pt x="400525" y="11519"/>
                </a:lnTo>
                <a:lnTo>
                  <a:pt x="473602" y="0"/>
                </a:lnTo>
                <a:lnTo>
                  <a:pt x="473640" y="2808"/>
                </a:lnTo>
                <a:lnTo>
                  <a:pt x="474415" y="2808"/>
                </a:lnTo>
                <a:lnTo>
                  <a:pt x="543471" y="71865"/>
                </a:lnTo>
                <a:lnTo>
                  <a:pt x="474415" y="140921"/>
                </a:lnTo>
                <a:lnTo>
                  <a:pt x="462727" y="140921"/>
                </a:lnTo>
                <a:lnTo>
                  <a:pt x="409026" y="150569"/>
                </a:lnTo>
                <a:cubicBezTo>
                  <a:pt x="242187" y="198385"/>
                  <a:pt x="126279" y="358257"/>
                  <a:pt x="140201" y="538037"/>
                </a:cubicBezTo>
                <a:cubicBezTo>
                  <a:pt x="152134" y="692134"/>
                  <a:pt x="256063" y="817094"/>
                  <a:pt x="393962" y="863231"/>
                </a:cubicBezTo>
                <a:lnTo>
                  <a:pt x="404116" y="865541"/>
                </a:lnTo>
                <a:close/>
              </a:path>
            </a:pathLst>
          </a:custGeom>
          <a:solidFill>
            <a:srgbClr val="0092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TextBox 42"/>
          <p:cNvSpPr txBox="1"/>
          <p:nvPr/>
        </p:nvSpPr>
        <p:spPr>
          <a:xfrm>
            <a:off x="5753939" y="4035687"/>
            <a:ext cx="2134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r>
              <a:rPr lang="en-US" b="1" dirty="0" smtClean="0">
                <a:solidFill>
                  <a:srgbClr val="0092B3"/>
                </a:solidFill>
              </a:rPr>
              <a:t>Loyalty Loop</a:t>
            </a:r>
            <a:endParaRPr lang="en-US" b="1" dirty="0">
              <a:solidFill>
                <a:srgbClr val="0092B3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3158526" y="1210324"/>
            <a:ext cx="2826947" cy="364369"/>
          </a:xfrm>
          <a:prstGeom prst="ellipse">
            <a:avLst/>
          </a:prstGeom>
          <a:solidFill>
            <a:srgbClr val="262626">
              <a:alpha val="5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0" y="5870742"/>
            <a:ext cx="226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The consumer decision </a:t>
            </a:r>
            <a:r>
              <a:rPr lang="en-US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journey - </a:t>
            </a: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McKinsey Quarterly (2009)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00131" y="3964486"/>
            <a:ext cx="1990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</a:lstStyle>
          <a:p>
            <a:pPr algn="r"/>
            <a:r>
              <a:rPr lang="en-US" b="1" dirty="0">
                <a:solidFill>
                  <a:srgbClr val="0B4366"/>
                </a:solidFill>
              </a:rPr>
              <a:t>Post-Purchase Experience</a:t>
            </a:r>
          </a:p>
        </p:txBody>
      </p:sp>
      <p:sp>
        <p:nvSpPr>
          <p:cNvPr id="49" name="Freeform 48"/>
          <p:cNvSpPr/>
          <p:nvPr/>
        </p:nvSpPr>
        <p:spPr>
          <a:xfrm>
            <a:off x="2132975" y="3120197"/>
            <a:ext cx="2399116" cy="2785574"/>
          </a:xfrm>
          <a:custGeom>
            <a:avLst/>
            <a:gdLst>
              <a:gd name="connsiteX0" fmla="*/ 0 w 2399116"/>
              <a:gd name="connsiteY0" fmla="*/ 1485537 h 2785574"/>
              <a:gd name="connsiteX1" fmla="*/ 120542 w 2399116"/>
              <a:gd name="connsiteY1" fmla="*/ 1485537 h 2785574"/>
              <a:gd name="connsiteX2" fmla="*/ 122284 w 2399116"/>
              <a:gd name="connsiteY2" fmla="*/ 1524339 h 2785574"/>
              <a:gd name="connsiteX3" fmla="*/ 1260213 w 2399116"/>
              <a:gd name="connsiteY3" fmla="*/ 2679428 h 2785574"/>
              <a:gd name="connsiteX4" fmla="*/ 1805433 w 2399116"/>
              <a:gd name="connsiteY4" fmla="*/ 2524138 h 2785574"/>
              <a:gd name="connsiteX5" fmla="*/ 1824292 w 2399116"/>
              <a:gd name="connsiteY5" fmla="*/ 2511251 h 2785574"/>
              <a:gd name="connsiteX6" fmla="*/ 1847643 w 2399116"/>
              <a:gd name="connsiteY6" fmla="*/ 2521429 h 2785574"/>
              <a:gd name="connsiteX7" fmla="*/ 1926001 w 2399116"/>
              <a:gd name="connsiteY7" fmla="*/ 2543900 h 2785574"/>
              <a:gd name="connsiteX8" fmla="*/ 1962078 w 2399116"/>
              <a:gd name="connsiteY8" fmla="*/ 2550943 h 2785574"/>
              <a:gd name="connsiteX9" fmla="*/ 1808412 w 2399116"/>
              <a:gd name="connsiteY9" fmla="*/ 2648230 h 2785574"/>
              <a:gd name="connsiteX10" fmla="*/ 1260213 w 2399116"/>
              <a:gd name="connsiteY10" fmla="*/ 2785574 h 2785574"/>
              <a:gd name="connsiteX11" fmla="*/ 2276 w 2399116"/>
              <a:gd name="connsiteY11" fmla="*/ 1535192 h 2785574"/>
              <a:gd name="connsiteX12" fmla="*/ 1260213 w 2399116"/>
              <a:gd name="connsiteY12" fmla="*/ 0 h 2785574"/>
              <a:gd name="connsiteX13" fmla="*/ 2399116 w 2399116"/>
              <a:gd name="connsiteY13" fmla="*/ 794077 h 2785574"/>
              <a:gd name="connsiteX14" fmla="*/ 2367998 w 2399116"/>
              <a:gd name="connsiteY14" fmla="*/ 870859 h 2785574"/>
              <a:gd name="connsiteX15" fmla="*/ 2284654 w 2399116"/>
              <a:gd name="connsiteY15" fmla="*/ 816380 h 2785574"/>
              <a:gd name="connsiteX16" fmla="*/ 2265994 w 2399116"/>
              <a:gd name="connsiteY16" fmla="*/ 779498 h 2785574"/>
              <a:gd name="connsiteX17" fmla="*/ 1260213 w 2399116"/>
              <a:gd name="connsiteY17" fmla="*/ 106146 h 2785574"/>
              <a:gd name="connsiteX18" fmla="*/ 311727 w 2399116"/>
              <a:gd name="connsiteY18" fmla="*/ 673414 h 2785574"/>
              <a:gd name="connsiteX19" fmla="*/ 219844 w 2399116"/>
              <a:gd name="connsiteY19" fmla="*/ 863830 h 2785574"/>
              <a:gd name="connsiteX20" fmla="*/ 90737 w 2399116"/>
              <a:gd name="connsiteY20" fmla="*/ 863830 h 2785574"/>
              <a:gd name="connsiteX21" fmla="*/ 95116 w 2399116"/>
              <a:gd name="connsiteY21" fmla="*/ 850652 h 2785574"/>
              <a:gd name="connsiteX22" fmla="*/ 1260213 w 2399116"/>
              <a:gd name="connsiteY22" fmla="*/ 0 h 278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399116" h="2785574">
                <a:moveTo>
                  <a:pt x="0" y="1485537"/>
                </a:moveTo>
                <a:lnTo>
                  <a:pt x="120542" y="1485537"/>
                </a:lnTo>
                <a:lnTo>
                  <a:pt x="122284" y="1524339"/>
                </a:lnTo>
                <a:cubicBezTo>
                  <a:pt x="180859" y="2173136"/>
                  <a:pt x="667973" y="2679428"/>
                  <a:pt x="1260213" y="2679428"/>
                </a:cubicBezTo>
                <a:cubicBezTo>
                  <a:pt x="1457627" y="2679428"/>
                  <a:pt x="1643359" y="2623174"/>
                  <a:pt x="1805433" y="2524138"/>
                </a:cubicBezTo>
                <a:lnTo>
                  <a:pt x="1824292" y="2511251"/>
                </a:lnTo>
                <a:lnTo>
                  <a:pt x="1847643" y="2521429"/>
                </a:lnTo>
                <a:cubicBezTo>
                  <a:pt x="1870706" y="2529507"/>
                  <a:pt x="1896969" y="2537031"/>
                  <a:pt x="1926001" y="2543900"/>
                </a:cubicBezTo>
                <a:lnTo>
                  <a:pt x="1962078" y="2550943"/>
                </a:lnTo>
                <a:lnTo>
                  <a:pt x="1808412" y="2648230"/>
                </a:lnTo>
                <a:cubicBezTo>
                  <a:pt x="1642573" y="2736249"/>
                  <a:pt x="1456623" y="2785574"/>
                  <a:pt x="1260213" y="2785574"/>
                </a:cubicBezTo>
                <a:cubicBezTo>
                  <a:pt x="605515" y="2785574"/>
                  <a:pt x="67030" y="2237513"/>
                  <a:pt x="2276" y="1535192"/>
                </a:cubicBezTo>
                <a:close/>
                <a:moveTo>
                  <a:pt x="1260213" y="0"/>
                </a:moveTo>
                <a:cubicBezTo>
                  <a:pt x="1783972" y="0"/>
                  <a:pt x="2207160" y="294186"/>
                  <a:pt x="2399116" y="794077"/>
                </a:cubicBezTo>
                <a:lnTo>
                  <a:pt x="2367998" y="870859"/>
                </a:lnTo>
                <a:lnTo>
                  <a:pt x="2284654" y="816380"/>
                </a:lnTo>
                <a:lnTo>
                  <a:pt x="2265994" y="779498"/>
                </a:lnTo>
                <a:cubicBezTo>
                  <a:pt x="2072298" y="378420"/>
                  <a:pt x="1694523" y="106146"/>
                  <a:pt x="1260213" y="106146"/>
                </a:cubicBezTo>
                <a:cubicBezTo>
                  <a:pt x="865386" y="106146"/>
                  <a:pt x="517282" y="331165"/>
                  <a:pt x="311727" y="673414"/>
                </a:cubicBezTo>
                <a:lnTo>
                  <a:pt x="219844" y="863830"/>
                </a:lnTo>
                <a:lnTo>
                  <a:pt x="90737" y="863830"/>
                </a:lnTo>
                <a:lnTo>
                  <a:pt x="95116" y="850652"/>
                </a:lnTo>
                <a:cubicBezTo>
                  <a:pt x="287072" y="350760"/>
                  <a:pt x="736454" y="0"/>
                  <a:pt x="1260213" y="0"/>
                </a:cubicBezTo>
                <a:close/>
              </a:path>
            </a:pathLst>
          </a:cu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21162" y="3074870"/>
            <a:ext cx="614288" cy="290630"/>
          </a:xfrm>
          <a:prstGeom prst="rect">
            <a:avLst/>
          </a:prstGeom>
          <a:solidFill>
            <a:srgbClr val="8EC4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rot="10800000">
            <a:off x="4947752" y="1634616"/>
            <a:ext cx="1281597" cy="3950208"/>
          </a:xfrm>
          <a:custGeom>
            <a:avLst/>
            <a:gdLst>
              <a:gd name="connsiteX0" fmla="*/ 0 w 1342943"/>
              <a:gd name="connsiteY0" fmla="*/ 5283193 h 5283193"/>
              <a:gd name="connsiteX1" fmla="*/ 24939 w 1342943"/>
              <a:gd name="connsiteY1" fmla="*/ 5236257 h 5283193"/>
              <a:gd name="connsiteX2" fmla="*/ 886190 w 1342943"/>
              <a:gd name="connsiteY2" fmla="*/ 2701666 h 5283193"/>
              <a:gd name="connsiteX3" fmla="*/ 1203405 w 1342943"/>
              <a:gd name="connsiteY3" fmla="*/ 289738 h 5283193"/>
              <a:gd name="connsiteX4" fmla="*/ 1205061 w 1342943"/>
              <a:gd name="connsiteY4" fmla="*/ 39167 h 5283193"/>
              <a:gd name="connsiteX5" fmla="*/ 1254957 w 1342943"/>
              <a:gd name="connsiteY5" fmla="*/ 21367 h 5283193"/>
              <a:gd name="connsiteX6" fmla="*/ 1342943 w 1342943"/>
              <a:gd name="connsiteY6" fmla="*/ 0 h 5283193"/>
              <a:gd name="connsiteX7" fmla="*/ 1341690 w 1342943"/>
              <a:gd name="connsiteY7" fmla="*/ 289741 h 5283193"/>
              <a:gd name="connsiteX8" fmla="*/ 1134055 w 1342943"/>
              <a:gd name="connsiteY8" fmla="*/ 2701669 h 5283193"/>
              <a:gd name="connsiteX9" fmla="*/ 650486 w 1342943"/>
              <a:gd name="connsiteY9" fmla="*/ 4979190 h 5283193"/>
              <a:gd name="connsiteX10" fmla="*/ 583417 w 1342943"/>
              <a:gd name="connsiteY10" fmla="*/ 5194260 h 5283193"/>
              <a:gd name="connsiteX11" fmla="*/ 475225 w 1342943"/>
              <a:gd name="connsiteY11" fmla="*/ 5206040 h 5283193"/>
              <a:gd name="connsiteX12" fmla="*/ 139610 w 1342943"/>
              <a:gd name="connsiteY12" fmla="*/ 5255665 h 528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42943" h="5283193">
                <a:moveTo>
                  <a:pt x="0" y="5283193"/>
                </a:moveTo>
                <a:lnTo>
                  <a:pt x="24939" y="5236257"/>
                </a:lnTo>
                <a:cubicBezTo>
                  <a:pt x="354655" y="4577982"/>
                  <a:pt x="661995" y="3697275"/>
                  <a:pt x="886190" y="2701666"/>
                </a:cubicBezTo>
                <a:cubicBezTo>
                  <a:pt x="1082361" y="1830509"/>
                  <a:pt x="1186437" y="997664"/>
                  <a:pt x="1203405" y="289738"/>
                </a:cubicBezTo>
                <a:lnTo>
                  <a:pt x="1205061" y="39167"/>
                </a:lnTo>
                <a:lnTo>
                  <a:pt x="1254957" y="21367"/>
                </a:lnTo>
                <a:lnTo>
                  <a:pt x="1342943" y="0"/>
                </a:lnTo>
                <a:lnTo>
                  <a:pt x="1341690" y="289741"/>
                </a:lnTo>
                <a:cubicBezTo>
                  <a:pt x="1330583" y="997667"/>
                  <a:pt x="1262460" y="1830512"/>
                  <a:pt x="1134055" y="2701669"/>
                </a:cubicBezTo>
                <a:cubicBezTo>
                  <a:pt x="1005651" y="3572827"/>
                  <a:pt x="835579" y="4356013"/>
                  <a:pt x="650486" y="4979190"/>
                </a:cubicBezTo>
                <a:lnTo>
                  <a:pt x="583417" y="5194260"/>
                </a:lnTo>
                <a:lnTo>
                  <a:pt x="475225" y="5206040"/>
                </a:lnTo>
                <a:cubicBezTo>
                  <a:pt x="354582" y="5220646"/>
                  <a:pt x="242203" y="5237279"/>
                  <a:pt x="139610" y="5255665"/>
                </a:cubicBez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3621162" y="2993351"/>
            <a:ext cx="1901674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z="2800" dirty="0"/>
              <a:t>Familiarity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658531" y="3717626"/>
            <a:ext cx="375911" cy="375911"/>
          </a:xfrm>
          <a:prstGeom prst="ellipse">
            <a:avLst/>
          </a:prstGeom>
          <a:solidFill>
            <a:srgbClr val="0772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51" name="Oval 50"/>
          <p:cNvSpPr/>
          <p:nvPr/>
        </p:nvSpPr>
        <p:spPr>
          <a:xfrm>
            <a:off x="5629490" y="5361182"/>
            <a:ext cx="375911" cy="375911"/>
          </a:xfrm>
          <a:prstGeom prst="ellipse">
            <a:avLst/>
          </a:prstGeom>
          <a:solidFill>
            <a:srgbClr val="0772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53" name="Oval 52"/>
          <p:cNvSpPr/>
          <p:nvPr/>
        </p:nvSpPr>
        <p:spPr>
          <a:xfrm>
            <a:off x="4369310" y="5304803"/>
            <a:ext cx="375911" cy="375911"/>
          </a:xfrm>
          <a:prstGeom prst="ellipse">
            <a:avLst/>
          </a:prstGeom>
          <a:solidFill>
            <a:srgbClr val="0772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54" name="Oval 53"/>
          <p:cNvSpPr/>
          <p:nvPr/>
        </p:nvSpPr>
        <p:spPr>
          <a:xfrm>
            <a:off x="1054319" y="4041315"/>
            <a:ext cx="375911" cy="375911"/>
          </a:xfrm>
          <a:prstGeom prst="ellipse">
            <a:avLst/>
          </a:prstGeom>
          <a:solidFill>
            <a:srgbClr val="07728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30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4366</TotalTime>
  <Words>98</Words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Purchase Funnel &amp; Circular Journey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Customer Decision Journey for PowerPoint</dc:title>
  <dc:creator>PresentationGo.com</dc:creator>
  <dcterms:created xsi:type="dcterms:W3CDTF">2014-11-26T05:14:11Z</dcterms:created>
  <dcterms:modified xsi:type="dcterms:W3CDTF">2015-03-01T19:27:01Z</dcterms:modified>
</cp:coreProperties>
</file>