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2" d="100"/>
          <a:sy n="92" d="100"/>
        </p:scale>
        <p:origin x="71" y="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EE06-025D-A3C9-7039-182827CB2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98A3BA-E880-2BEC-0544-F62F74142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A640FD-EFEE-545B-4BB9-FA932B231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D0D23-0FCA-7617-29D2-B63FDBED5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14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Diagram with Trapezoids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16BA688-E6C8-2BF1-9203-CF9CC87DC21A}"/>
              </a:ext>
            </a:extLst>
          </p:cNvPr>
          <p:cNvSpPr/>
          <p:nvPr/>
        </p:nvSpPr>
        <p:spPr>
          <a:xfrm rot="18000000">
            <a:off x="3997052" y="2230707"/>
            <a:ext cx="2517753" cy="3234259"/>
          </a:xfrm>
          <a:custGeom>
            <a:avLst/>
            <a:gdLst>
              <a:gd name="connsiteX0" fmla="*/ 729190 w 2517753"/>
              <a:gd name="connsiteY0" fmla="*/ 2783851 h 3234259"/>
              <a:gd name="connsiteX1" fmla="*/ 469 w 2517753"/>
              <a:gd name="connsiteY1" fmla="*/ 2783851 h 3234259"/>
              <a:gd name="connsiteX2" fmla="*/ 260507 w 2517753"/>
              <a:gd name="connsiteY2" fmla="*/ 3234259 h 3234259"/>
              <a:gd name="connsiteX3" fmla="*/ 0 w 2517753"/>
              <a:gd name="connsiteY3" fmla="*/ 2783056 h 3234259"/>
              <a:gd name="connsiteX4" fmla="*/ 364366 w 2517753"/>
              <a:gd name="connsiteY4" fmla="*/ 2151957 h 3234259"/>
              <a:gd name="connsiteX5" fmla="*/ 1667345 w 2517753"/>
              <a:gd name="connsiteY5" fmla="*/ 1472955 h 3234259"/>
              <a:gd name="connsiteX6" fmla="*/ 1275322 w 2517753"/>
              <a:gd name="connsiteY6" fmla="*/ 2151958 h 3234259"/>
              <a:gd name="connsiteX7" fmla="*/ 883300 w 2517753"/>
              <a:gd name="connsiteY7" fmla="*/ 1472955 h 3234259"/>
              <a:gd name="connsiteX8" fmla="*/ 1607721 w 2517753"/>
              <a:gd name="connsiteY8" fmla="*/ 8 h 3234259"/>
              <a:gd name="connsiteX9" fmla="*/ 1607720 w 2517753"/>
              <a:gd name="connsiteY9" fmla="*/ 8 h 3234259"/>
              <a:gd name="connsiteX10" fmla="*/ 2002646 w 2517753"/>
              <a:gd name="connsiteY10" fmla="*/ 684041 h 3234259"/>
              <a:gd name="connsiteX11" fmla="*/ 2002647 w 2517753"/>
              <a:gd name="connsiteY11" fmla="*/ 684041 h 3234259"/>
              <a:gd name="connsiteX12" fmla="*/ 2517753 w 2517753"/>
              <a:gd name="connsiteY12" fmla="*/ 7 h 3234259"/>
              <a:gd name="connsiteX13" fmla="*/ 2122826 w 2517753"/>
              <a:gd name="connsiteY13" fmla="*/ 684041 h 3234259"/>
              <a:gd name="connsiteX14" fmla="*/ 2122824 w 2517753"/>
              <a:gd name="connsiteY14" fmla="*/ 684041 h 3234259"/>
              <a:gd name="connsiteX15" fmla="*/ 2062736 w 2517753"/>
              <a:gd name="connsiteY15" fmla="*/ 788117 h 3234259"/>
              <a:gd name="connsiteX16" fmla="*/ 2042706 w 2517753"/>
              <a:gd name="connsiteY16" fmla="*/ 753425 h 3234259"/>
              <a:gd name="connsiteX17" fmla="*/ 2062736 w 2517753"/>
              <a:gd name="connsiteY17" fmla="*/ 788118 h 3234259"/>
              <a:gd name="connsiteX18" fmla="*/ 1667346 w 2517753"/>
              <a:gd name="connsiteY18" fmla="*/ 1472953 h 3234259"/>
              <a:gd name="connsiteX19" fmla="*/ 883301 w 2517753"/>
              <a:gd name="connsiteY19" fmla="*/ 1472954 h 3234259"/>
              <a:gd name="connsiteX20" fmla="*/ 819845 w 2517753"/>
              <a:gd name="connsiteY20" fmla="*/ 1363044 h 3234259"/>
              <a:gd name="connsiteX21" fmla="*/ 1211867 w 2517753"/>
              <a:gd name="connsiteY21" fmla="*/ 684041 h 3234259"/>
              <a:gd name="connsiteX22" fmla="*/ 1606798 w 2517753"/>
              <a:gd name="connsiteY22" fmla="*/ 0 h 3234259"/>
              <a:gd name="connsiteX23" fmla="*/ 2098921 w 2517753"/>
              <a:gd name="connsiteY23" fmla="*/ 4 h 3234259"/>
              <a:gd name="connsiteX24" fmla="*/ 2118725 w 2517753"/>
              <a:gd name="connsiteY24" fmla="*/ 4 h 323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7753" h="3234259">
                <a:moveTo>
                  <a:pt x="729190" y="2783851"/>
                </a:moveTo>
                <a:lnTo>
                  <a:pt x="469" y="2783851"/>
                </a:lnTo>
                <a:lnTo>
                  <a:pt x="260507" y="3234259"/>
                </a:lnTo>
                <a:lnTo>
                  <a:pt x="0" y="2783056"/>
                </a:lnTo>
                <a:lnTo>
                  <a:pt x="364366" y="2151957"/>
                </a:lnTo>
                <a:close/>
                <a:moveTo>
                  <a:pt x="1667345" y="1472955"/>
                </a:moveTo>
                <a:lnTo>
                  <a:pt x="1275322" y="2151958"/>
                </a:lnTo>
                <a:lnTo>
                  <a:pt x="883300" y="1472955"/>
                </a:lnTo>
                <a:close/>
                <a:moveTo>
                  <a:pt x="1607721" y="8"/>
                </a:moveTo>
                <a:lnTo>
                  <a:pt x="1607720" y="8"/>
                </a:lnTo>
                <a:lnTo>
                  <a:pt x="2002646" y="684041"/>
                </a:lnTo>
                <a:lnTo>
                  <a:pt x="2002647" y="684041"/>
                </a:lnTo>
                <a:close/>
                <a:moveTo>
                  <a:pt x="2517753" y="7"/>
                </a:moveTo>
                <a:lnTo>
                  <a:pt x="2122826" y="684041"/>
                </a:lnTo>
                <a:lnTo>
                  <a:pt x="2122824" y="684041"/>
                </a:lnTo>
                <a:lnTo>
                  <a:pt x="2062736" y="788117"/>
                </a:lnTo>
                <a:lnTo>
                  <a:pt x="2042706" y="753425"/>
                </a:lnTo>
                <a:lnTo>
                  <a:pt x="2062736" y="788118"/>
                </a:lnTo>
                <a:lnTo>
                  <a:pt x="1667346" y="1472953"/>
                </a:lnTo>
                <a:lnTo>
                  <a:pt x="883301" y="1472954"/>
                </a:lnTo>
                <a:lnTo>
                  <a:pt x="819845" y="1363044"/>
                </a:lnTo>
                <a:lnTo>
                  <a:pt x="1211867" y="684041"/>
                </a:lnTo>
                <a:lnTo>
                  <a:pt x="1606798" y="0"/>
                </a:lnTo>
                <a:lnTo>
                  <a:pt x="2098921" y="4"/>
                </a:lnTo>
                <a:lnTo>
                  <a:pt x="2118725" y="4"/>
                </a:lnTo>
                <a:close/>
              </a:path>
            </a:pathLst>
          </a:custGeom>
          <a:solidFill>
            <a:srgbClr val="C130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4648972-3E2E-5DA7-E8F5-546D65886885}"/>
              </a:ext>
            </a:extLst>
          </p:cNvPr>
          <p:cNvSpPr/>
          <p:nvPr/>
        </p:nvSpPr>
        <p:spPr>
          <a:xfrm rot="18000000">
            <a:off x="4856183" y="2735822"/>
            <a:ext cx="2001447" cy="3571965"/>
          </a:xfrm>
          <a:custGeom>
            <a:avLst/>
            <a:gdLst>
              <a:gd name="connsiteX0" fmla="*/ 781421 w 2001447"/>
              <a:gd name="connsiteY0" fmla="*/ 784360 h 3571965"/>
              <a:gd name="connsiteX1" fmla="*/ 419203 w 2001447"/>
              <a:gd name="connsiteY1" fmla="*/ 1411740 h 3571965"/>
              <a:gd name="connsiteX2" fmla="*/ 389399 w 2001447"/>
              <a:gd name="connsiteY2" fmla="*/ 1463362 h 3571965"/>
              <a:gd name="connsiteX3" fmla="*/ 389399 w 2001447"/>
              <a:gd name="connsiteY3" fmla="*/ 1463362 h 3571965"/>
              <a:gd name="connsiteX4" fmla="*/ 389398 w 2001447"/>
              <a:gd name="connsiteY4" fmla="*/ 1463364 h 3571965"/>
              <a:gd name="connsiteX5" fmla="*/ 0 w 2001447"/>
              <a:gd name="connsiteY5" fmla="*/ 788907 h 3571965"/>
              <a:gd name="connsiteX6" fmla="*/ 2626 w 2001447"/>
              <a:gd name="connsiteY6" fmla="*/ 784360 h 3571965"/>
              <a:gd name="connsiteX7" fmla="*/ 2001447 w 2001447"/>
              <a:gd name="connsiteY7" fmla="*/ 2884172 h 3571965"/>
              <a:gd name="connsiteX8" fmla="*/ 1606519 w 2001447"/>
              <a:gd name="connsiteY8" fmla="*/ 3568206 h 3571965"/>
              <a:gd name="connsiteX9" fmla="*/ 1606798 w 2001447"/>
              <a:gd name="connsiteY9" fmla="*/ 3571965 h 3571965"/>
              <a:gd name="connsiteX10" fmla="*/ 1209701 w 2001447"/>
              <a:gd name="connsiteY10" fmla="*/ 2884172 h 3571965"/>
              <a:gd name="connsiteX11" fmla="*/ 455484 w 2001447"/>
              <a:gd name="connsiteY11" fmla="*/ 0 h 3571965"/>
              <a:gd name="connsiteX12" fmla="*/ 844877 w 2001447"/>
              <a:gd name="connsiteY12" fmla="*/ 674449 h 3571965"/>
              <a:gd name="connsiteX13" fmla="*/ 781421 w 2001447"/>
              <a:gd name="connsiteY13" fmla="*/ 784359 h 3571965"/>
              <a:gd name="connsiteX14" fmla="*/ 2626 w 2001447"/>
              <a:gd name="connsiteY14" fmla="*/ 784359 h 3571965"/>
              <a:gd name="connsiteX15" fmla="*/ 908335 w 2001447"/>
              <a:gd name="connsiteY15" fmla="*/ 784358 h 3571965"/>
              <a:gd name="connsiteX16" fmla="*/ 1300357 w 2001447"/>
              <a:gd name="connsiteY16" fmla="*/ 1463361 h 3571965"/>
              <a:gd name="connsiteX17" fmla="*/ 1300356 w 2001447"/>
              <a:gd name="connsiteY17" fmla="*/ 1463363 h 3571965"/>
              <a:gd name="connsiteX18" fmla="*/ 1665181 w 2001447"/>
              <a:gd name="connsiteY18" fmla="*/ 2095258 h 3571965"/>
              <a:gd name="connsiteX19" fmla="*/ 935532 w 2001447"/>
              <a:gd name="connsiteY19" fmla="*/ 2095258 h 3571965"/>
              <a:gd name="connsiteX20" fmla="*/ 935533 w 2001447"/>
              <a:gd name="connsiteY20" fmla="*/ 2095256 h 3571965"/>
              <a:gd name="connsiteX21" fmla="*/ 935533 w 2001447"/>
              <a:gd name="connsiteY21" fmla="*/ 2095256 h 3571965"/>
              <a:gd name="connsiteX22" fmla="*/ 1014831 w 2001447"/>
              <a:gd name="connsiteY22" fmla="*/ 1957908 h 3571965"/>
              <a:gd name="connsiteX23" fmla="*/ 935533 w 2001447"/>
              <a:gd name="connsiteY23" fmla="*/ 2095256 h 3571965"/>
              <a:gd name="connsiteX24" fmla="*/ 754224 w 2001447"/>
              <a:gd name="connsiteY24" fmla="*/ 2095256 h 3571965"/>
              <a:gd name="connsiteX25" fmla="*/ 389399 w 2001447"/>
              <a:gd name="connsiteY25" fmla="*/ 1463362 h 3571965"/>
              <a:gd name="connsiteX26" fmla="*/ 419203 w 2001447"/>
              <a:gd name="connsiteY26" fmla="*/ 1411740 h 3571965"/>
              <a:gd name="connsiteX27" fmla="*/ 781422 w 2001447"/>
              <a:gd name="connsiteY27" fmla="*/ 784359 h 3571965"/>
              <a:gd name="connsiteX28" fmla="*/ 844878 w 2001447"/>
              <a:gd name="connsiteY28" fmla="*/ 674449 h 357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01447" h="3571965">
                <a:moveTo>
                  <a:pt x="781421" y="784360"/>
                </a:moveTo>
                <a:lnTo>
                  <a:pt x="419203" y="1411740"/>
                </a:lnTo>
                <a:lnTo>
                  <a:pt x="389399" y="1463362"/>
                </a:lnTo>
                <a:lnTo>
                  <a:pt x="389399" y="1463362"/>
                </a:lnTo>
                <a:lnTo>
                  <a:pt x="389398" y="1463364"/>
                </a:lnTo>
                <a:lnTo>
                  <a:pt x="0" y="788907"/>
                </a:lnTo>
                <a:lnTo>
                  <a:pt x="2626" y="784360"/>
                </a:lnTo>
                <a:close/>
                <a:moveTo>
                  <a:pt x="2001447" y="2884172"/>
                </a:moveTo>
                <a:lnTo>
                  <a:pt x="1606519" y="3568206"/>
                </a:lnTo>
                <a:lnTo>
                  <a:pt x="1606798" y="3571965"/>
                </a:lnTo>
                <a:lnTo>
                  <a:pt x="1209701" y="2884172"/>
                </a:lnTo>
                <a:close/>
                <a:moveTo>
                  <a:pt x="455484" y="0"/>
                </a:moveTo>
                <a:lnTo>
                  <a:pt x="844877" y="674449"/>
                </a:lnTo>
                <a:lnTo>
                  <a:pt x="781421" y="784359"/>
                </a:lnTo>
                <a:lnTo>
                  <a:pt x="2626" y="784359"/>
                </a:lnTo>
                <a:close/>
                <a:moveTo>
                  <a:pt x="908335" y="784358"/>
                </a:moveTo>
                <a:lnTo>
                  <a:pt x="1300357" y="1463361"/>
                </a:lnTo>
                <a:lnTo>
                  <a:pt x="1300356" y="1463363"/>
                </a:lnTo>
                <a:lnTo>
                  <a:pt x="1665181" y="2095258"/>
                </a:lnTo>
                <a:lnTo>
                  <a:pt x="935532" y="2095258"/>
                </a:lnTo>
                <a:lnTo>
                  <a:pt x="935533" y="2095256"/>
                </a:lnTo>
                <a:lnTo>
                  <a:pt x="935533" y="2095256"/>
                </a:lnTo>
                <a:lnTo>
                  <a:pt x="1014831" y="1957908"/>
                </a:lnTo>
                <a:lnTo>
                  <a:pt x="935533" y="2095256"/>
                </a:lnTo>
                <a:lnTo>
                  <a:pt x="754224" y="2095256"/>
                </a:lnTo>
                <a:lnTo>
                  <a:pt x="389399" y="1463362"/>
                </a:lnTo>
                <a:lnTo>
                  <a:pt x="419203" y="1411740"/>
                </a:lnTo>
                <a:lnTo>
                  <a:pt x="781422" y="784359"/>
                </a:lnTo>
                <a:lnTo>
                  <a:pt x="844878" y="674449"/>
                </a:lnTo>
                <a:close/>
              </a:path>
            </a:pathLst>
          </a:custGeom>
          <a:solidFill>
            <a:srgbClr val="0D95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36438F-9607-E209-051B-DA32F31D36FD}"/>
              </a:ext>
            </a:extLst>
          </p:cNvPr>
          <p:cNvSpPr/>
          <p:nvPr/>
        </p:nvSpPr>
        <p:spPr>
          <a:xfrm rot="18000000">
            <a:off x="5333472" y="530908"/>
            <a:ext cx="2002647" cy="3571961"/>
          </a:xfrm>
          <a:custGeom>
            <a:avLst/>
            <a:gdLst>
              <a:gd name="connsiteX0" fmla="*/ 790780 w 2002647"/>
              <a:gd name="connsiteY0" fmla="*/ 684040 h 3571961"/>
              <a:gd name="connsiteX1" fmla="*/ 0 w 2002647"/>
              <a:gd name="connsiteY1" fmla="*/ 684040 h 3571961"/>
              <a:gd name="connsiteX2" fmla="*/ 394927 w 2002647"/>
              <a:gd name="connsiteY2" fmla="*/ 6 h 3571961"/>
              <a:gd name="connsiteX3" fmla="*/ 395849 w 2002647"/>
              <a:gd name="connsiteY3" fmla="*/ 0 h 3571961"/>
              <a:gd name="connsiteX4" fmla="*/ 1246259 w 2002647"/>
              <a:gd name="connsiteY4" fmla="*/ 1472951 h 3571961"/>
              <a:gd name="connsiteX5" fmla="*/ 1611567 w 2002647"/>
              <a:gd name="connsiteY5" fmla="*/ 2105683 h 3571961"/>
              <a:gd name="connsiteX6" fmla="*/ 1611566 w 2002647"/>
              <a:gd name="connsiteY6" fmla="*/ 2105684 h 3571961"/>
              <a:gd name="connsiteX7" fmla="*/ 2002647 w 2002647"/>
              <a:gd name="connsiteY7" fmla="*/ 2783054 h 3571961"/>
              <a:gd name="connsiteX8" fmla="*/ 1821115 w 2002647"/>
              <a:gd name="connsiteY8" fmla="*/ 3097472 h 3571961"/>
              <a:gd name="connsiteX9" fmla="*/ 1790669 w 2002647"/>
              <a:gd name="connsiteY9" fmla="*/ 3150206 h 3571961"/>
              <a:gd name="connsiteX10" fmla="*/ 1547164 w 2002647"/>
              <a:gd name="connsiteY10" fmla="*/ 3571961 h 3571961"/>
              <a:gd name="connsiteX11" fmla="*/ 1156087 w 2002647"/>
              <a:gd name="connsiteY11" fmla="*/ 2894597 h 3571961"/>
              <a:gd name="connsiteX12" fmla="*/ 1156088 w 2002647"/>
              <a:gd name="connsiteY12" fmla="*/ 2894596 h 3571961"/>
              <a:gd name="connsiteX13" fmla="*/ 1092149 w 2002647"/>
              <a:gd name="connsiteY13" fmla="*/ 2783850 h 3571961"/>
              <a:gd name="connsiteX14" fmla="*/ 1220027 w 2002647"/>
              <a:gd name="connsiteY14" fmla="*/ 2783850 h 3571961"/>
              <a:gd name="connsiteX15" fmla="*/ 2002180 w 2002647"/>
              <a:gd name="connsiteY15" fmla="*/ 2783850 h 3571961"/>
              <a:gd name="connsiteX16" fmla="*/ 2002181 w 2002647"/>
              <a:gd name="connsiteY16" fmla="*/ 2783850 h 3571961"/>
              <a:gd name="connsiteX17" fmla="*/ 1220026 w 2002647"/>
              <a:gd name="connsiteY17" fmla="*/ 2783849 h 3571961"/>
              <a:gd name="connsiteX18" fmla="*/ 1092149 w 2002647"/>
              <a:gd name="connsiteY18" fmla="*/ 2783849 h 3571961"/>
              <a:gd name="connsiteX19" fmla="*/ 700608 w 2002647"/>
              <a:gd name="connsiteY19" fmla="*/ 2105682 h 3571961"/>
              <a:gd name="connsiteX20" fmla="*/ 700608 w 2002647"/>
              <a:gd name="connsiteY20" fmla="*/ 2105683 h 3571961"/>
              <a:gd name="connsiteX21" fmla="*/ 335300 w 2002647"/>
              <a:gd name="connsiteY21" fmla="*/ 1472952 h 3571961"/>
              <a:gd name="connsiteX22" fmla="*/ 1065916 w 2002647"/>
              <a:gd name="connsiteY22" fmla="*/ 1472952 h 3571961"/>
              <a:gd name="connsiteX23" fmla="*/ 1065916 w 2002647"/>
              <a:gd name="connsiteY23" fmla="*/ 1472951 h 357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02647" h="3571961">
                <a:moveTo>
                  <a:pt x="790780" y="684040"/>
                </a:moveTo>
                <a:lnTo>
                  <a:pt x="0" y="684040"/>
                </a:lnTo>
                <a:lnTo>
                  <a:pt x="394927" y="6"/>
                </a:lnTo>
                <a:lnTo>
                  <a:pt x="395849" y="0"/>
                </a:lnTo>
                <a:close/>
                <a:moveTo>
                  <a:pt x="1246259" y="1472951"/>
                </a:moveTo>
                <a:lnTo>
                  <a:pt x="1611567" y="2105683"/>
                </a:lnTo>
                <a:lnTo>
                  <a:pt x="1611566" y="2105684"/>
                </a:lnTo>
                <a:lnTo>
                  <a:pt x="2002647" y="2783054"/>
                </a:lnTo>
                <a:lnTo>
                  <a:pt x="1821115" y="3097472"/>
                </a:lnTo>
                <a:lnTo>
                  <a:pt x="1790669" y="3150206"/>
                </a:lnTo>
                <a:lnTo>
                  <a:pt x="1547164" y="3571961"/>
                </a:lnTo>
                <a:lnTo>
                  <a:pt x="1156087" y="2894597"/>
                </a:lnTo>
                <a:lnTo>
                  <a:pt x="1156088" y="2894596"/>
                </a:lnTo>
                <a:lnTo>
                  <a:pt x="1092149" y="2783850"/>
                </a:lnTo>
                <a:lnTo>
                  <a:pt x="1220027" y="2783850"/>
                </a:lnTo>
                <a:lnTo>
                  <a:pt x="2002180" y="2783850"/>
                </a:lnTo>
                <a:lnTo>
                  <a:pt x="2002181" y="2783850"/>
                </a:lnTo>
                <a:lnTo>
                  <a:pt x="1220026" y="2783849"/>
                </a:lnTo>
                <a:lnTo>
                  <a:pt x="1092149" y="2783849"/>
                </a:lnTo>
                <a:lnTo>
                  <a:pt x="700608" y="2105682"/>
                </a:lnTo>
                <a:lnTo>
                  <a:pt x="700608" y="2105683"/>
                </a:lnTo>
                <a:lnTo>
                  <a:pt x="335300" y="1472952"/>
                </a:lnTo>
                <a:lnTo>
                  <a:pt x="1065916" y="1472952"/>
                </a:lnTo>
                <a:lnTo>
                  <a:pt x="1065916" y="1472951"/>
                </a:lnTo>
                <a:close/>
              </a:path>
            </a:pathLst>
          </a:custGeom>
          <a:solidFill>
            <a:srgbClr val="355E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A7DE343-CC7B-93AB-2281-A01177C4965D}"/>
              </a:ext>
            </a:extLst>
          </p:cNvPr>
          <p:cNvSpPr/>
          <p:nvPr/>
        </p:nvSpPr>
        <p:spPr>
          <a:xfrm rot="18000000">
            <a:off x="5868379" y="1710175"/>
            <a:ext cx="2517753" cy="2783850"/>
          </a:xfrm>
          <a:custGeom>
            <a:avLst/>
            <a:gdLst>
              <a:gd name="connsiteX0" fmla="*/ 1241947 w 2517753"/>
              <a:gd name="connsiteY0" fmla="*/ 632729 h 2783850"/>
              <a:gd name="connsiteX1" fmla="*/ 1633487 w 2517753"/>
              <a:gd name="connsiteY1" fmla="*/ 1310896 h 2783850"/>
              <a:gd name="connsiteX2" fmla="*/ 1697426 w 2517753"/>
              <a:gd name="connsiteY2" fmla="*/ 1421642 h 2783850"/>
              <a:gd name="connsiteX3" fmla="*/ 1305886 w 2517753"/>
              <a:gd name="connsiteY3" fmla="*/ 2099809 h 2783850"/>
              <a:gd name="connsiteX4" fmla="*/ 1305885 w 2517753"/>
              <a:gd name="connsiteY4" fmla="*/ 2099809 h 2783850"/>
              <a:gd name="connsiteX5" fmla="*/ 910955 w 2517753"/>
              <a:gd name="connsiteY5" fmla="*/ 2783850 h 2783850"/>
              <a:gd name="connsiteX6" fmla="*/ 909071 w 2517753"/>
              <a:gd name="connsiteY6" fmla="*/ 2783850 h 2783850"/>
              <a:gd name="connsiteX7" fmla="*/ 0 w 2517753"/>
              <a:gd name="connsiteY7" fmla="*/ 2783843 h 2783850"/>
              <a:gd name="connsiteX8" fmla="*/ 394928 w 2517753"/>
              <a:gd name="connsiteY8" fmla="*/ 2099809 h 2783850"/>
              <a:gd name="connsiteX9" fmla="*/ 394929 w 2517753"/>
              <a:gd name="connsiteY9" fmla="*/ 2099809 h 2783850"/>
              <a:gd name="connsiteX10" fmla="*/ 454534 w 2517753"/>
              <a:gd name="connsiteY10" fmla="*/ 1996570 h 2783850"/>
              <a:gd name="connsiteX11" fmla="*/ 514140 w 2517753"/>
              <a:gd name="connsiteY11" fmla="*/ 2099810 h 2783850"/>
              <a:gd name="connsiteX12" fmla="*/ 454534 w 2517753"/>
              <a:gd name="connsiteY12" fmla="*/ 1996568 h 2783850"/>
              <a:gd name="connsiteX13" fmla="*/ 850407 w 2517753"/>
              <a:gd name="connsiteY13" fmla="*/ 1310896 h 2783850"/>
              <a:gd name="connsiteX14" fmla="*/ 2517753 w 2517753"/>
              <a:gd name="connsiteY14" fmla="*/ 796 h 2783850"/>
              <a:gd name="connsiteX15" fmla="*/ 2152904 w 2517753"/>
              <a:gd name="connsiteY15" fmla="*/ 632732 h 2783850"/>
              <a:gd name="connsiteX16" fmla="*/ 1787596 w 2517753"/>
              <a:gd name="connsiteY16" fmla="*/ 0 h 2783850"/>
              <a:gd name="connsiteX17" fmla="*/ 2517284 w 2517753"/>
              <a:gd name="connsiteY17" fmla="*/ 0 h 278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17753" h="2783850">
                <a:moveTo>
                  <a:pt x="1241947" y="632729"/>
                </a:moveTo>
                <a:lnTo>
                  <a:pt x="1633487" y="1310896"/>
                </a:lnTo>
                <a:lnTo>
                  <a:pt x="1697426" y="1421642"/>
                </a:lnTo>
                <a:lnTo>
                  <a:pt x="1305886" y="2099809"/>
                </a:lnTo>
                <a:lnTo>
                  <a:pt x="1305885" y="2099809"/>
                </a:lnTo>
                <a:lnTo>
                  <a:pt x="910955" y="2783850"/>
                </a:lnTo>
                <a:lnTo>
                  <a:pt x="909071" y="2783850"/>
                </a:lnTo>
                <a:lnTo>
                  <a:pt x="0" y="2783843"/>
                </a:lnTo>
                <a:lnTo>
                  <a:pt x="394928" y="2099809"/>
                </a:lnTo>
                <a:lnTo>
                  <a:pt x="394929" y="2099809"/>
                </a:lnTo>
                <a:lnTo>
                  <a:pt x="454534" y="1996570"/>
                </a:lnTo>
                <a:lnTo>
                  <a:pt x="514140" y="2099810"/>
                </a:lnTo>
                <a:lnTo>
                  <a:pt x="454534" y="1996568"/>
                </a:lnTo>
                <a:lnTo>
                  <a:pt x="850407" y="1310896"/>
                </a:lnTo>
                <a:close/>
                <a:moveTo>
                  <a:pt x="2517753" y="796"/>
                </a:moveTo>
                <a:lnTo>
                  <a:pt x="2152904" y="632732"/>
                </a:lnTo>
                <a:lnTo>
                  <a:pt x="1787596" y="0"/>
                </a:lnTo>
                <a:lnTo>
                  <a:pt x="2517284" y="0"/>
                </a:lnTo>
                <a:close/>
              </a:path>
            </a:pathLst>
          </a:custGeom>
          <a:solidFill>
            <a:srgbClr val="F36F1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25F50F-11BD-9286-D305-AD0D1DACEC7D}"/>
              </a:ext>
            </a:extLst>
          </p:cNvPr>
          <p:cNvSpPr/>
          <p:nvPr/>
        </p:nvSpPr>
        <p:spPr>
          <a:xfrm rot="18000000">
            <a:off x="3457604" y="2313391"/>
            <a:ext cx="3669068" cy="788914"/>
          </a:xfrm>
          <a:custGeom>
            <a:avLst/>
            <a:gdLst>
              <a:gd name="connsiteX0" fmla="*/ 782163 w 3669068"/>
              <a:gd name="connsiteY0" fmla="*/ 0 h 788914"/>
              <a:gd name="connsiteX1" fmla="*/ 390140 w 3669068"/>
              <a:gd name="connsiteY1" fmla="*/ 679003 h 788914"/>
              <a:gd name="connsiteX2" fmla="*/ 747 w 3669068"/>
              <a:gd name="connsiteY2" fmla="*/ 4554 h 788914"/>
              <a:gd name="connsiteX3" fmla="*/ 0 w 3669068"/>
              <a:gd name="connsiteY3" fmla="*/ 0 h 788914"/>
              <a:gd name="connsiteX4" fmla="*/ 3213598 w 3669068"/>
              <a:gd name="connsiteY4" fmla="*/ 2 h 788914"/>
              <a:gd name="connsiteX5" fmla="*/ 3409031 w 3669068"/>
              <a:gd name="connsiteY5" fmla="*/ 338507 h 788914"/>
              <a:gd name="connsiteX6" fmla="*/ 3214054 w 3669068"/>
              <a:gd name="connsiteY6" fmla="*/ 804 h 788914"/>
              <a:gd name="connsiteX7" fmla="*/ 3214055 w 3669068"/>
              <a:gd name="connsiteY7" fmla="*/ 805 h 788914"/>
              <a:gd name="connsiteX8" fmla="*/ 3409030 w 3669068"/>
              <a:gd name="connsiteY8" fmla="*/ 338507 h 788914"/>
              <a:gd name="connsiteX9" fmla="*/ 3669068 w 3669068"/>
              <a:gd name="connsiteY9" fmla="*/ 788914 h 788914"/>
              <a:gd name="connsiteX10" fmla="*/ 2939380 w 3669068"/>
              <a:gd name="connsiteY10" fmla="*/ 788914 h 788914"/>
              <a:gd name="connsiteX11" fmla="*/ 2939380 w 3669068"/>
              <a:gd name="connsiteY11" fmla="*/ 788913 h 788914"/>
              <a:gd name="connsiteX12" fmla="*/ 2759038 w 3669068"/>
              <a:gd name="connsiteY12" fmla="*/ 788914 h 788914"/>
              <a:gd name="connsiteX13" fmla="*/ 2028422 w 3669068"/>
              <a:gd name="connsiteY13" fmla="*/ 788914 h 788914"/>
              <a:gd name="connsiteX14" fmla="*/ 1237642 w 3669068"/>
              <a:gd name="connsiteY14" fmla="*/ 788914 h 788914"/>
              <a:gd name="connsiteX15" fmla="*/ 1633032 w 3669068"/>
              <a:gd name="connsiteY15" fmla="*/ 104078 h 788914"/>
              <a:gd name="connsiteX16" fmla="*/ 1693121 w 3669068"/>
              <a:gd name="connsiteY16" fmla="*/ 1 h 788914"/>
              <a:gd name="connsiteX17" fmla="*/ 2483901 w 3669068"/>
              <a:gd name="connsiteY17" fmla="*/ 1 h 788914"/>
              <a:gd name="connsiteX18" fmla="*/ 2849208 w 3669068"/>
              <a:gd name="connsiteY18" fmla="*/ 632733 h 788914"/>
              <a:gd name="connsiteX19" fmla="*/ 2849209 w 3669068"/>
              <a:gd name="connsiteY19" fmla="*/ 632732 h 788914"/>
              <a:gd name="connsiteX20" fmla="*/ 2483902 w 3669068"/>
              <a:gd name="connsiteY20" fmla="*/ 1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9068" h="788914">
                <a:moveTo>
                  <a:pt x="782163" y="0"/>
                </a:moveTo>
                <a:lnTo>
                  <a:pt x="390140" y="679003"/>
                </a:lnTo>
                <a:lnTo>
                  <a:pt x="747" y="4554"/>
                </a:lnTo>
                <a:lnTo>
                  <a:pt x="0" y="0"/>
                </a:lnTo>
                <a:close/>
                <a:moveTo>
                  <a:pt x="3213598" y="2"/>
                </a:moveTo>
                <a:lnTo>
                  <a:pt x="3409031" y="338507"/>
                </a:lnTo>
                <a:lnTo>
                  <a:pt x="3214054" y="804"/>
                </a:lnTo>
                <a:lnTo>
                  <a:pt x="3214055" y="805"/>
                </a:lnTo>
                <a:lnTo>
                  <a:pt x="3409030" y="338507"/>
                </a:lnTo>
                <a:lnTo>
                  <a:pt x="3669068" y="788914"/>
                </a:lnTo>
                <a:lnTo>
                  <a:pt x="2939380" y="788914"/>
                </a:lnTo>
                <a:lnTo>
                  <a:pt x="2939380" y="788913"/>
                </a:lnTo>
                <a:lnTo>
                  <a:pt x="2759038" y="788914"/>
                </a:lnTo>
                <a:lnTo>
                  <a:pt x="2028422" y="788914"/>
                </a:lnTo>
                <a:lnTo>
                  <a:pt x="1237642" y="788914"/>
                </a:lnTo>
                <a:lnTo>
                  <a:pt x="1633032" y="104078"/>
                </a:lnTo>
                <a:lnTo>
                  <a:pt x="1693121" y="1"/>
                </a:lnTo>
                <a:lnTo>
                  <a:pt x="2483901" y="1"/>
                </a:lnTo>
                <a:lnTo>
                  <a:pt x="2849208" y="632733"/>
                </a:lnTo>
                <a:lnTo>
                  <a:pt x="2849209" y="632732"/>
                </a:lnTo>
                <a:lnTo>
                  <a:pt x="2483902" y="1"/>
                </a:lnTo>
                <a:close/>
              </a:path>
            </a:pathLst>
          </a:custGeom>
          <a:solidFill>
            <a:srgbClr val="A2B96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7D37E9-3B09-3E11-4D1D-C33240F71472}"/>
              </a:ext>
            </a:extLst>
          </p:cNvPr>
          <p:cNvSpPr/>
          <p:nvPr/>
        </p:nvSpPr>
        <p:spPr>
          <a:xfrm rot="18000000">
            <a:off x="5061363" y="3734830"/>
            <a:ext cx="3669522" cy="788914"/>
          </a:xfrm>
          <a:custGeom>
            <a:avLst/>
            <a:gdLst>
              <a:gd name="connsiteX0" fmla="*/ 2035550 w 3669522"/>
              <a:gd name="connsiteY0" fmla="*/ 685672 h 788914"/>
              <a:gd name="connsiteX1" fmla="*/ 1975944 w 3669522"/>
              <a:gd name="connsiteY1" fmla="*/ 788913 h 788914"/>
              <a:gd name="connsiteX2" fmla="*/ 1184198 w 3669522"/>
              <a:gd name="connsiteY2" fmla="*/ 788913 h 788914"/>
              <a:gd name="connsiteX3" fmla="*/ 1184198 w 3669522"/>
              <a:gd name="connsiteY3" fmla="*/ 788912 h 788914"/>
              <a:gd name="connsiteX4" fmla="*/ 455469 w 3669522"/>
              <a:gd name="connsiteY4" fmla="*/ 788912 h 788914"/>
              <a:gd name="connsiteX5" fmla="*/ 260037 w 3669522"/>
              <a:gd name="connsiteY5" fmla="*/ 450407 h 788914"/>
              <a:gd name="connsiteX6" fmla="*/ 455013 w 3669522"/>
              <a:gd name="connsiteY6" fmla="*/ 788110 h 788914"/>
              <a:gd name="connsiteX7" fmla="*/ 260038 w 3669522"/>
              <a:gd name="connsiteY7" fmla="*/ 450408 h 788914"/>
              <a:gd name="connsiteX8" fmla="*/ 0 w 3669522"/>
              <a:gd name="connsiteY8" fmla="*/ 0 h 788914"/>
              <a:gd name="connsiteX9" fmla="*/ 728721 w 3669522"/>
              <a:gd name="connsiteY9" fmla="*/ 0 h 788914"/>
              <a:gd name="connsiteX10" fmla="*/ 910028 w 3669522"/>
              <a:gd name="connsiteY10" fmla="*/ 0 h 788914"/>
              <a:gd name="connsiteX11" fmla="*/ 1639677 w 3669522"/>
              <a:gd name="connsiteY11" fmla="*/ 0 h 788914"/>
              <a:gd name="connsiteX12" fmla="*/ 2431426 w 3669522"/>
              <a:gd name="connsiteY12" fmla="*/ 1 h 788914"/>
              <a:gd name="connsiteX13" fmla="*/ 2035553 w 3669522"/>
              <a:gd name="connsiteY13" fmla="*/ 685673 h 788914"/>
              <a:gd name="connsiteX14" fmla="*/ 1639680 w 3669522"/>
              <a:gd name="connsiteY14" fmla="*/ 1 h 788914"/>
              <a:gd name="connsiteX15" fmla="*/ 3278445 w 3669522"/>
              <a:gd name="connsiteY15" fmla="*/ 110747 h 788914"/>
              <a:gd name="connsiteX16" fmla="*/ 3669522 w 3669522"/>
              <a:gd name="connsiteY16" fmla="*/ 788112 h 788914"/>
              <a:gd name="connsiteX17" fmla="*/ 3669068 w 3669522"/>
              <a:gd name="connsiteY17" fmla="*/ 788914 h 788914"/>
              <a:gd name="connsiteX18" fmla="*/ 2886905 w 3669522"/>
              <a:gd name="connsiteY18" fmla="*/ 788914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69522" h="788914">
                <a:moveTo>
                  <a:pt x="2035550" y="685672"/>
                </a:moveTo>
                <a:lnTo>
                  <a:pt x="1975944" y="788913"/>
                </a:lnTo>
                <a:lnTo>
                  <a:pt x="1184198" y="788913"/>
                </a:lnTo>
                <a:lnTo>
                  <a:pt x="1184198" y="788912"/>
                </a:lnTo>
                <a:lnTo>
                  <a:pt x="455469" y="788912"/>
                </a:lnTo>
                <a:lnTo>
                  <a:pt x="260037" y="450407"/>
                </a:lnTo>
                <a:lnTo>
                  <a:pt x="455013" y="788110"/>
                </a:lnTo>
                <a:lnTo>
                  <a:pt x="260038" y="450408"/>
                </a:lnTo>
                <a:lnTo>
                  <a:pt x="0" y="0"/>
                </a:lnTo>
                <a:lnTo>
                  <a:pt x="728721" y="0"/>
                </a:lnTo>
                <a:lnTo>
                  <a:pt x="910028" y="0"/>
                </a:lnTo>
                <a:lnTo>
                  <a:pt x="1639677" y="0"/>
                </a:lnTo>
                <a:close/>
                <a:moveTo>
                  <a:pt x="2431426" y="1"/>
                </a:moveTo>
                <a:lnTo>
                  <a:pt x="2035553" y="685673"/>
                </a:lnTo>
                <a:lnTo>
                  <a:pt x="1639680" y="1"/>
                </a:lnTo>
                <a:close/>
                <a:moveTo>
                  <a:pt x="3278445" y="110747"/>
                </a:moveTo>
                <a:lnTo>
                  <a:pt x="3669522" y="788112"/>
                </a:lnTo>
                <a:lnTo>
                  <a:pt x="3669068" y="788914"/>
                </a:lnTo>
                <a:lnTo>
                  <a:pt x="2886905" y="788914"/>
                </a:lnTo>
                <a:close/>
              </a:path>
            </a:pathLst>
          </a:custGeom>
          <a:solidFill>
            <a:srgbClr val="EBCB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8A2AA7-3B41-B95E-5229-8FC43612D929}"/>
              </a:ext>
            </a:extLst>
          </p:cNvPr>
          <p:cNvSpPr txBox="1"/>
          <p:nvPr/>
        </p:nvSpPr>
        <p:spPr>
          <a:xfrm>
            <a:off x="5417489" y="1324709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01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67F555-00D0-E6A4-7285-107F68442760}"/>
              </a:ext>
            </a:extLst>
          </p:cNvPr>
          <p:cNvSpPr txBox="1"/>
          <p:nvPr/>
        </p:nvSpPr>
        <p:spPr>
          <a:xfrm>
            <a:off x="6835541" y="203533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02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5F8035-A101-A7BE-8A52-E482D56143CC}"/>
              </a:ext>
            </a:extLst>
          </p:cNvPr>
          <p:cNvSpPr txBox="1"/>
          <p:nvPr/>
        </p:nvSpPr>
        <p:spPr>
          <a:xfrm>
            <a:off x="7164213" y="3824913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03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7CF898-C09A-7386-D45A-21460BC9A9C4}"/>
              </a:ext>
            </a:extLst>
          </p:cNvPr>
          <p:cNvSpPr txBox="1"/>
          <p:nvPr/>
        </p:nvSpPr>
        <p:spPr>
          <a:xfrm>
            <a:off x="4245138" y="4172685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05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3D8AAD-9552-5E53-B5DD-0F1347AA3050}"/>
              </a:ext>
            </a:extLst>
          </p:cNvPr>
          <p:cNvSpPr txBox="1"/>
          <p:nvPr/>
        </p:nvSpPr>
        <p:spPr>
          <a:xfrm>
            <a:off x="3962631" y="240007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06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0C8A3E1-1622-A136-0A28-B05A9D84DFCB}"/>
              </a:ext>
            </a:extLst>
          </p:cNvPr>
          <p:cNvGrpSpPr/>
          <p:nvPr/>
        </p:nvGrpSpPr>
        <p:grpSpPr>
          <a:xfrm>
            <a:off x="3869709" y="843602"/>
            <a:ext cx="1442831" cy="998576"/>
            <a:chOff x="553361" y="1660971"/>
            <a:chExt cx="1644228" cy="113796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52B367-72BE-D69B-724F-5AD098DCFF06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2EEF6C3-E275-0C7A-1366-600375F25F50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B119D8-E626-09A1-D18C-AE678811C7D0}"/>
              </a:ext>
            </a:extLst>
          </p:cNvPr>
          <p:cNvGrpSpPr/>
          <p:nvPr/>
        </p:nvGrpSpPr>
        <p:grpSpPr>
          <a:xfrm>
            <a:off x="8423388" y="1843819"/>
            <a:ext cx="1442831" cy="998576"/>
            <a:chOff x="553361" y="1660971"/>
            <a:chExt cx="1644228" cy="11379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C46509-876B-6BA0-480A-D93CB0A4C000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355E71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26A5505-FEF2-AAE4-A51F-2EF24A7F1240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B2E52B-B1FB-E3AB-768D-FF0A55EE2780}"/>
              </a:ext>
            </a:extLst>
          </p:cNvPr>
          <p:cNvGrpSpPr/>
          <p:nvPr/>
        </p:nvGrpSpPr>
        <p:grpSpPr>
          <a:xfrm>
            <a:off x="8374627" y="3629999"/>
            <a:ext cx="1442831" cy="998576"/>
            <a:chOff x="553361" y="1660971"/>
            <a:chExt cx="1644228" cy="113796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ECBBC23-EB92-7670-DD09-EF9FC5E982CC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6F13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D19EB7-71F1-3428-9C47-2E4C1E52C6B4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EA3619-0174-0367-7EB5-B2DCBFB59B46}"/>
              </a:ext>
            </a:extLst>
          </p:cNvPr>
          <p:cNvGrpSpPr/>
          <p:nvPr/>
        </p:nvGrpSpPr>
        <p:grpSpPr>
          <a:xfrm>
            <a:off x="2194015" y="4009242"/>
            <a:ext cx="1442831" cy="998576"/>
            <a:chOff x="553361" y="1660971"/>
            <a:chExt cx="1644228" cy="113796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124817-4E72-7207-1E7B-9E957AFC9E32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D95BC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5334C5F-7F7B-7D33-067D-17A8061FD4FA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0AF85C-67CF-6F64-8369-779C22C116AB}"/>
              </a:ext>
            </a:extLst>
          </p:cNvPr>
          <p:cNvGrpSpPr/>
          <p:nvPr/>
        </p:nvGrpSpPr>
        <p:grpSpPr>
          <a:xfrm>
            <a:off x="2194015" y="2519229"/>
            <a:ext cx="1442831" cy="998576"/>
            <a:chOff x="553361" y="1660971"/>
            <a:chExt cx="1644228" cy="113796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A83B500-EBB6-A26A-57EF-C714AA35F23B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C13018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6D7E699-E7C2-3FA4-E213-35162CF6FAC3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B3FB978-2C7B-4E22-7E61-64896BCFC2B2}"/>
              </a:ext>
            </a:extLst>
          </p:cNvPr>
          <p:cNvSpPr txBox="1"/>
          <p:nvPr/>
        </p:nvSpPr>
        <p:spPr>
          <a:xfrm>
            <a:off x="5761685" y="4887883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04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5D775E4-983E-E3EC-7C8A-298D920BA545}"/>
              </a:ext>
            </a:extLst>
          </p:cNvPr>
          <p:cNvGrpSpPr/>
          <p:nvPr/>
        </p:nvGrpSpPr>
        <p:grpSpPr>
          <a:xfrm>
            <a:off x="6924077" y="4995155"/>
            <a:ext cx="1442831" cy="998576"/>
            <a:chOff x="553361" y="1660971"/>
            <a:chExt cx="1644228" cy="113796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5FDDC5-0B41-63F3-9C5D-7BC357270091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EBCB38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9536810-CEC3-F654-E289-40580647D041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AC0A-52B3-7662-646D-1ADBEA257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BC8C-3919-533E-C2AE-C0BD2ED7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Diagram with Trapezoids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FBB8015-1E13-A29E-A014-6F29DE6A97CC}"/>
              </a:ext>
            </a:extLst>
          </p:cNvPr>
          <p:cNvSpPr/>
          <p:nvPr/>
        </p:nvSpPr>
        <p:spPr>
          <a:xfrm rot="18000000">
            <a:off x="3997052" y="2230707"/>
            <a:ext cx="2517753" cy="3234259"/>
          </a:xfrm>
          <a:custGeom>
            <a:avLst/>
            <a:gdLst>
              <a:gd name="connsiteX0" fmla="*/ 729190 w 2517753"/>
              <a:gd name="connsiteY0" fmla="*/ 2783851 h 3234259"/>
              <a:gd name="connsiteX1" fmla="*/ 469 w 2517753"/>
              <a:gd name="connsiteY1" fmla="*/ 2783851 h 3234259"/>
              <a:gd name="connsiteX2" fmla="*/ 260507 w 2517753"/>
              <a:gd name="connsiteY2" fmla="*/ 3234259 h 3234259"/>
              <a:gd name="connsiteX3" fmla="*/ 0 w 2517753"/>
              <a:gd name="connsiteY3" fmla="*/ 2783056 h 3234259"/>
              <a:gd name="connsiteX4" fmla="*/ 364366 w 2517753"/>
              <a:gd name="connsiteY4" fmla="*/ 2151957 h 3234259"/>
              <a:gd name="connsiteX5" fmla="*/ 1667345 w 2517753"/>
              <a:gd name="connsiteY5" fmla="*/ 1472955 h 3234259"/>
              <a:gd name="connsiteX6" fmla="*/ 1275322 w 2517753"/>
              <a:gd name="connsiteY6" fmla="*/ 2151958 h 3234259"/>
              <a:gd name="connsiteX7" fmla="*/ 883300 w 2517753"/>
              <a:gd name="connsiteY7" fmla="*/ 1472955 h 3234259"/>
              <a:gd name="connsiteX8" fmla="*/ 1607721 w 2517753"/>
              <a:gd name="connsiteY8" fmla="*/ 8 h 3234259"/>
              <a:gd name="connsiteX9" fmla="*/ 1607720 w 2517753"/>
              <a:gd name="connsiteY9" fmla="*/ 8 h 3234259"/>
              <a:gd name="connsiteX10" fmla="*/ 2002646 w 2517753"/>
              <a:gd name="connsiteY10" fmla="*/ 684041 h 3234259"/>
              <a:gd name="connsiteX11" fmla="*/ 2002647 w 2517753"/>
              <a:gd name="connsiteY11" fmla="*/ 684041 h 3234259"/>
              <a:gd name="connsiteX12" fmla="*/ 2517753 w 2517753"/>
              <a:gd name="connsiteY12" fmla="*/ 7 h 3234259"/>
              <a:gd name="connsiteX13" fmla="*/ 2122826 w 2517753"/>
              <a:gd name="connsiteY13" fmla="*/ 684041 h 3234259"/>
              <a:gd name="connsiteX14" fmla="*/ 2122824 w 2517753"/>
              <a:gd name="connsiteY14" fmla="*/ 684041 h 3234259"/>
              <a:gd name="connsiteX15" fmla="*/ 2062736 w 2517753"/>
              <a:gd name="connsiteY15" fmla="*/ 788117 h 3234259"/>
              <a:gd name="connsiteX16" fmla="*/ 2042706 w 2517753"/>
              <a:gd name="connsiteY16" fmla="*/ 753425 h 3234259"/>
              <a:gd name="connsiteX17" fmla="*/ 2062736 w 2517753"/>
              <a:gd name="connsiteY17" fmla="*/ 788118 h 3234259"/>
              <a:gd name="connsiteX18" fmla="*/ 1667346 w 2517753"/>
              <a:gd name="connsiteY18" fmla="*/ 1472953 h 3234259"/>
              <a:gd name="connsiteX19" fmla="*/ 883301 w 2517753"/>
              <a:gd name="connsiteY19" fmla="*/ 1472954 h 3234259"/>
              <a:gd name="connsiteX20" fmla="*/ 819845 w 2517753"/>
              <a:gd name="connsiteY20" fmla="*/ 1363044 h 3234259"/>
              <a:gd name="connsiteX21" fmla="*/ 1211867 w 2517753"/>
              <a:gd name="connsiteY21" fmla="*/ 684041 h 3234259"/>
              <a:gd name="connsiteX22" fmla="*/ 1606798 w 2517753"/>
              <a:gd name="connsiteY22" fmla="*/ 0 h 3234259"/>
              <a:gd name="connsiteX23" fmla="*/ 2098921 w 2517753"/>
              <a:gd name="connsiteY23" fmla="*/ 4 h 3234259"/>
              <a:gd name="connsiteX24" fmla="*/ 2118725 w 2517753"/>
              <a:gd name="connsiteY24" fmla="*/ 4 h 3234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17753" h="3234259">
                <a:moveTo>
                  <a:pt x="729190" y="2783851"/>
                </a:moveTo>
                <a:lnTo>
                  <a:pt x="469" y="2783851"/>
                </a:lnTo>
                <a:lnTo>
                  <a:pt x="260507" y="3234259"/>
                </a:lnTo>
                <a:lnTo>
                  <a:pt x="0" y="2783056"/>
                </a:lnTo>
                <a:lnTo>
                  <a:pt x="364366" y="2151957"/>
                </a:lnTo>
                <a:close/>
                <a:moveTo>
                  <a:pt x="1667345" y="1472955"/>
                </a:moveTo>
                <a:lnTo>
                  <a:pt x="1275322" y="2151958"/>
                </a:lnTo>
                <a:lnTo>
                  <a:pt x="883300" y="1472955"/>
                </a:lnTo>
                <a:close/>
                <a:moveTo>
                  <a:pt x="1607721" y="8"/>
                </a:moveTo>
                <a:lnTo>
                  <a:pt x="1607720" y="8"/>
                </a:lnTo>
                <a:lnTo>
                  <a:pt x="2002646" y="684041"/>
                </a:lnTo>
                <a:lnTo>
                  <a:pt x="2002647" y="684041"/>
                </a:lnTo>
                <a:close/>
                <a:moveTo>
                  <a:pt x="2517753" y="7"/>
                </a:moveTo>
                <a:lnTo>
                  <a:pt x="2122826" y="684041"/>
                </a:lnTo>
                <a:lnTo>
                  <a:pt x="2122824" y="684041"/>
                </a:lnTo>
                <a:lnTo>
                  <a:pt x="2062736" y="788117"/>
                </a:lnTo>
                <a:lnTo>
                  <a:pt x="2042706" y="753425"/>
                </a:lnTo>
                <a:lnTo>
                  <a:pt x="2062736" y="788118"/>
                </a:lnTo>
                <a:lnTo>
                  <a:pt x="1667346" y="1472953"/>
                </a:lnTo>
                <a:lnTo>
                  <a:pt x="883301" y="1472954"/>
                </a:lnTo>
                <a:lnTo>
                  <a:pt x="819845" y="1363044"/>
                </a:lnTo>
                <a:lnTo>
                  <a:pt x="1211867" y="684041"/>
                </a:lnTo>
                <a:lnTo>
                  <a:pt x="1606798" y="0"/>
                </a:lnTo>
                <a:lnTo>
                  <a:pt x="2098921" y="4"/>
                </a:lnTo>
                <a:lnTo>
                  <a:pt x="2118725" y="4"/>
                </a:lnTo>
                <a:close/>
              </a:path>
            </a:pathLst>
          </a:custGeom>
          <a:solidFill>
            <a:srgbClr val="C1301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3E24783-0033-8DAF-57C4-66E5E252CE07}"/>
              </a:ext>
            </a:extLst>
          </p:cNvPr>
          <p:cNvSpPr/>
          <p:nvPr/>
        </p:nvSpPr>
        <p:spPr>
          <a:xfrm rot="18000000">
            <a:off x="4856183" y="2735822"/>
            <a:ext cx="2001447" cy="3571965"/>
          </a:xfrm>
          <a:custGeom>
            <a:avLst/>
            <a:gdLst>
              <a:gd name="connsiteX0" fmla="*/ 781421 w 2001447"/>
              <a:gd name="connsiteY0" fmla="*/ 784360 h 3571965"/>
              <a:gd name="connsiteX1" fmla="*/ 419203 w 2001447"/>
              <a:gd name="connsiteY1" fmla="*/ 1411740 h 3571965"/>
              <a:gd name="connsiteX2" fmla="*/ 389399 w 2001447"/>
              <a:gd name="connsiteY2" fmla="*/ 1463362 h 3571965"/>
              <a:gd name="connsiteX3" fmla="*/ 389399 w 2001447"/>
              <a:gd name="connsiteY3" fmla="*/ 1463362 h 3571965"/>
              <a:gd name="connsiteX4" fmla="*/ 389398 w 2001447"/>
              <a:gd name="connsiteY4" fmla="*/ 1463364 h 3571965"/>
              <a:gd name="connsiteX5" fmla="*/ 0 w 2001447"/>
              <a:gd name="connsiteY5" fmla="*/ 788907 h 3571965"/>
              <a:gd name="connsiteX6" fmla="*/ 2626 w 2001447"/>
              <a:gd name="connsiteY6" fmla="*/ 784360 h 3571965"/>
              <a:gd name="connsiteX7" fmla="*/ 2001447 w 2001447"/>
              <a:gd name="connsiteY7" fmla="*/ 2884172 h 3571965"/>
              <a:gd name="connsiteX8" fmla="*/ 1606519 w 2001447"/>
              <a:gd name="connsiteY8" fmla="*/ 3568206 h 3571965"/>
              <a:gd name="connsiteX9" fmla="*/ 1606798 w 2001447"/>
              <a:gd name="connsiteY9" fmla="*/ 3571965 h 3571965"/>
              <a:gd name="connsiteX10" fmla="*/ 1209701 w 2001447"/>
              <a:gd name="connsiteY10" fmla="*/ 2884172 h 3571965"/>
              <a:gd name="connsiteX11" fmla="*/ 455484 w 2001447"/>
              <a:gd name="connsiteY11" fmla="*/ 0 h 3571965"/>
              <a:gd name="connsiteX12" fmla="*/ 844877 w 2001447"/>
              <a:gd name="connsiteY12" fmla="*/ 674449 h 3571965"/>
              <a:gd name="connsiteX13" fmla="*/ 781421 w 2001447"/>
              <a:gd name="connsiteY13" fmla="*/ 784359 h 3571965"/>
              <a:gd name="connsiteX14" fmla="*/ 2626 w 2001447"/>
              <a:gd name="connsiteY14" fmla="*/ 784359 h 3571965"/>
              <a:gd name="connsiteX15" fmla="*/ 908335 w 2001447"/>
              <a:gd name="connsiteY15" fmla="*/ 784358 h 3571965"/>
              <a:gd name="connsiteX16" fmla="*/ 1300357 w 2001447"/>
              <a:gd name="connsiteY16" fmla="*/ 1463361 h 3571965"/>
              <a:gd name="connsiteX17" fmla="*/ 1300356 w 2001447"/>
              <a:gd name="connsiteY17" fmla="*/ 1463363 h 3571965"/>
              <a:gd name="connsiteX18" fmla="*/ 1665181 w 2001447"/>
              <a:gd name="connsiteY18" fmla="*/ 2095258 h 3571965"/>
              <a:gd name="connsiteX19" fmla="*/ 935532 w 2001447"/>
              <a:gd name="connsiteY19" fmla="*/ 2095258 h 3571965"/>
              <a:gd name="connsiteX20" fmla="*/ 935533 w 2001447"/>
              <a:gd name="connsiteY20" fmla="*/ 2095256 h 3571965"/>
              <a:gd name="connsiteX21" fmla="*/ 935533 w 2001447"/>
              <a:gd name="connsiteY21" fmla="*/ 2095256 h 3571965"/>
              <a:gd name="connsiteX22" fmla="*/ 1014831 w 2001447"/>
              <a:gd name="connsiteY22" fmla="*/ 1957908 h 3571965"/>
              <a:gd name="connsiteX23" fmla="*/ 935533 w 2001447"/>
              <a:gd name="connsiteY23" fmla="*/ 2095256 h 3571965"/>
              <a:gd name="connsiteX24" fmla="*/ 754224 w 2001447"/>
              <a:gd name="connsiteY24" fmla="*/ 2095256 h 3571965"/>
              <a:gd name="connsiteX25" fmla="*/ 389399 w 2001447"/>
              <a:gd name="connsiteY25" fmla="*/ 1463362 h 3571965"/>
              <a:gd name="connsiteX26" fmla="*/ 419203 w 2001447"/>
              <a:gd name="connsiteY26" fmla="*/ 1411740 h 3571965"/>
              <a:gd name="connsiteX27" fmla="*/ 781422 w 2001447"/>
              <a:gd name="connsiteY27" fmla="*/ 784359 h 3571965"/>
              <a:gd name="connsiteX28" fmla="*/ 844878 w 2001447"/>
              <a:gd name="connsiteY28" fmla="*/ 674449 h 357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01447" h="3571965">
                <a:moveTo>
                  <a:pt x="781421" y="784360"/>
                </a:moveTo>
                <a:lnTo>
                  <a:pt x="419203" y="1411740"/>
                </a:lnTo>
                <a:lnTo>
                  <a:pt x="389399" y="1463362"/>
                </a:lnTo>
                <a:lnTo>
                  <a:pt x="389399" y="1463362"/>
                </a:lnTo>
                <a:lnTo>
                  <a:pt x="389398" y="1463364"/>
                </a:lnTo>
                <a:lnTo>
                  <a:pt x="0" y="788907"/>
                </a:lnTo>
                <a:lnTo>
                  <a:pt x="2626" y="784360"/>
                </a:lnTo>
                <a:close/>
                <a:moveTo>
                  <a:pt x="2001447" y="2884172"/>
                </a:moveTo>
                <a:lnTo>
                  <a:pt x="1606519" y="3568206"/>
                </a:lnTo>
                <a:lnTo>
                  <a:pt x="1606798" y="3571965"/>
                </a:lnTo>
                <a:lnTo>
                  <a:pt x="1209701" y="2884172"/>
                </a:lnTo>
                <a:close/>
                <a:moveTo>
                  <a:pt x="455484" y="0"/>
                </a:moveTo>
                <a:lnTo>
                  <a:pt x="844877" y="674449"/>
                </a:lnTo>
                <a:lnTo>
                  <a:pt x="781421" y="784359"/>
                </a:lnTo>
                <a:lnTo>
                  <a:pt x="2626" y="784359"/>
                </a:lnTo>
                <a:close/>
                <a:moveTo>
                  <a:pt x="908335" y="784358"/>
                </a:moveTo>
                <a:lnTo>
                  <a:pt x="1300357" y="1463361"/>
                </a:lnTo>
                <a:lnTo>
                  <a:pt x="1300356" y="1463363"/>
                </a:lnTo>
                <a:lnTo>
                  <a:pt x="1665181" y="2095258"/>
                </a:lnTo>
                <a:lnTo>
                  <a:pt x="935532" y="2095258"/>
                </a:lnTo>
                <a:lnTo>
                  <a:pt x="935533" y="2095256"/>
                </a:lnTo>
                <a:lnTo>
                  <a:pt x="935533" y="2095256"/>
                </a:lnTo>
                <a:lnTo>
                  <a:pt x="1014831" y="1957908"/>
                </a:lnTo>
                <a:lnTo>
                  <a:pt x="935533" y="2095256"/>
                </a:lnTo>
                <a:lnTo>
                  <a:pt x="754224" y="2095256"/>
                </a:lnTo>
                <a:lnTo>
                  <a:pt x="389399" y="1463362"/>
                </a:lnTo>
                <a:lnTo>
                  <a:pt x="419203" y="1411740"/>
                </a:lnTo>
                <a:lnTo>
                  <a:pt x="781422" y="784359"/>
                </a:lnTo>
                <a:lnTo>
                  <a:pt x="844878" y="674449"/>
                </a:lnTo>
                <a:close/>
              </a:path>
            </a:pathLst>
          </a:custGeom>
          <a:solidFill>
            <a:srgbClr val="0D95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D2E57B3-336A-C2D0-9D33-404931C57027}"/>
              </a:ext>
            </a:extLst>
          </p:cNvPr>
          <p:cNvSpPr/>
          <p:nvPr/>
        </p:nvSpPr>
        <p:spPr>
          <a:xfrm rot="18000000">
            <a:off x="5333472" y="530908"/>
            <a:ext cx="2002647" cy="3571961"/>
          </a:xfrm>
          <a:custGeom>
            <a:avLst/>
            <a:gdLst>
              <a:gd name="connsiteX0" fmla="*/ 790780 w 2002647"/>
              <a:gd name="connsiteY0" fmla="*/ 684040 h 3571961"/>
              <a:gd name="connsiteX1" fmla="*/ 0 w 2002647"/>
              <a:gd name="connsiteY1" fmla="*/ 684040 h 3571961"/>
              <a:gd name="connsiteX2" fmla="*/ 394927 w 2002647"/>
              <a:gd name="connsiteY2" fmla="*/ 6 h 3571961"/>
              <a:gd name="connsiteX3" fmla="*/ 395849 w 2002647"/>
              <a:gd name="connsiteY3" fmla="*/ 0 h 3571961"/>
              <a:gd name="connsiteX4" fmla="*/ 1246259 w 2002647"/>
              <a:gd name="connsiteY4" fmla="*/ 1472951 h 3571961"/>
              <a:gd name="connsiteX5" fmla="*/ 1611567 w 2002647"/>
              <a:gd name="connsiteY5" fmla="*/ 2105683 h 3571961"/>
              <a:gd name="connsiteX6" fmla="*/ 1611566 w 2002647"/>
              <a:gd name="connsiteY6" fmla="*/ 2105684 h 3571961"/>
              <a:gd name="connsiteX7" fmla="*/ 2002647 w 2002647"/>
              <a:gd name="connsiteY7" fmla="*/ 2783054 h 3571961"/>
              <a:gd name="connsiteX8" fmla="*/ 1821115 w 2002647"/>
              <a:gd name="connsiteY8" fmla="*/ 3097472 h 3571961"/>
              <a:gd name="connsiteX9" fmla="*/ 1790669 w 2002647"/>
              <a:gd name="connsiteY9" fmla="*/ 3150206 h 3571961"/>
              <a:gd name="connsiteX10" fmla="*/ 1547164 w 2002647"/>
              <a:gd name="connsiteY10" fmla="*/ 3571961 h 3571961"/>
              <a:gd name="connsiteX11" fmla="*/ 1156087 w 2002647"/>
              <a:gd name="connsiteY11" fmla="*/ 2894597 h 3571961"/>
              <a:gd name="connsiteX12" fmla="*/ 1156088 w 2002647"/>
              <a:gd name="connsiteY12" fmla="*/ 2894596 h 3571961"/>
              <a:gd name="connsiteX13" fmla="*/ 1092149 w 2002647"/>
              <a:gd name="connsiteY13" fmla="*/ 2783850 h 3571961"/>
              <a:gd name="connsiteX14" fmla="*/ 1220027 w 2002647"/>
              <a:gd name="connsiteY14" fmla="*/ 2783850 h 3571961"/>
              <a:gd name="connsiteX15" fmla="*/ 2002180 w 2002647"/>
              <a:gd name="connsiteY15" fmla="*/ 2783850 h 3571961"/>
              <a:gd name="connsiteX16" fmla="*/ 2002181 w 2002647"/>
              <a:gd name="connsiteY16" fmla="*/ 2783850 h 3571961"/>
              <a:gd name="connsiteX17" fmla="*/ 1220026 w 2002647"/>
              <a:gd name="connsiteY17" fmla="*/ 2783849 h 3571961"/>
              <a:gd name="connsiteX18" fmla="*/ 1092149 w 2002647"/>
              <a:gd name="connsiteY18" fmla="*/ 2783849 h 3571961"/>
              <a:gd name="connsiteX19" fmla="*/ 700608 w 2002647"/>
              <a:gd name="connsiteY19" fmla="*/ 2105682 h 3571961"/>
              <a:gd name="connsiteX20" fmla="*/ 700608 w 2002647"/>
              <a:gd name="connsiteY20" fmla="*/ 2105683 h 3571961"/>
              <a:gd name="connsiteX21" fmla="*/ 335300 w 2002647"/>
              <a:gd name="connsiteY21" fmla="*/ 1472952 h 3571961"/>
              <a:gd name="connsiteX22" fmla="*/ 1065916 w 2002647"/>
              <a:gd name="connsiteY22" fmla="*/ 1472952 h 3571961"/>
              <a:gd name="connsiteX23" fmla="*/ 1065916 w 2002647"/>
              <a:gd name="connsiteY23" fmla="*/ 1472951 h 3571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02647" h="3571961">
                <a:moveTo>
                  <a:pt x="790780" y="684040"/>
                </a:moveTo>
                <a:lnTo>
                  <a:pt x="0" y="684040"/>
                </a:lnTo>
                <a:lnTo>
                  <a:pt x="394927" y="6"/>
                </a:lnTo>
                <a:lnTo>
                  <a:pt x="395849" y="0"/>
                </a:lnTo>
                <a:close/>
                <a:moveTo>
                  <a:pt x="1246259" y="1472951"/>
                </a:moveTo>
                <a:lnTo>
                  <a:pt x="1611567" y="2105683"/>
                </a:lnTo>
                <a:lnTo>
                  <a:pt x="1611566" y="2105684"/>
                </a:lnTo>
                <a:lnTo>
                  <a:pt x="2002647" y="2783054"/>
                </a:lnTo>
                <a:lnTo>
                  <a:pt x="1821115" y="3097472"/>
                </a:lnTo>
                <a:lnTo>
                  <a:pt x="1790669" y="3150206"/>
                </a:lnTo>
                <a:lnTo>
                  <a:pt x="1547164" y="3571961"/>
                </a:lnTo>
                <a:lnTo>
                  <a:pt x="1156087" y="2894597"/>
                </a:lnTo>
                <a:lnTo>
                  <a:pt x="1156088" y="2894596"/>
                </a:lnTo>
                <a:lnTo>
                  <a:pt x="1092149" y="2783850"/>
                </a:lnTo>
                <a:lnTo>
                  <a:pt x="1220027" y="2783850"/>
                </a:lnTo>
                <a:lnTo>
                  <a:pt x="2002180" y="2783850"/>
                </a:lnTo>
                <a:lnTo>
                  <a:pt x="2002181" y="2783850"/>
                </a:lnTo>
                <a:lnTo>
                  <a:pt x="1220026" y="2783849"/>
                </a:lnTo>
                <a:lnTo>
                  <a:pt x="1092149" y="2783849"/>
                </a:lnTo>
                <a:lnTo>
                  <a:pt x="700608" y="2105682"/>
                </a:lnTo>
                <a:lnTo>
                  <a:pt x="700608" y="2105683"/>
                </a:lnTo>
                <a:lnTo>
                  <a:pt x="335300" y="1472952"/>
                </a:lnTo>
                <a:lnTo>
                  <a:pt x="1065916" y="1472952"/>
                </a:lnTo>
                <a:lnTo>
                  <a:pt x="1065916" y="1472951"/>
                </a:lnTo>
                <a:close/>
              </a:path>
            </a:pathLst>
          </a:custGeom>
          <a:solidFill>
            <a:srgbClr val="355E7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94988A9-BE93-EF50-A1CE-56E8869AB259}"/>
              </a:ext>
            </a:extLst>
          </p:cNvPr>
          <p:cNvSpPr/>
          <p:nvPr/>
        </p:nvSpPr>
        <p:spPr>
          <a:xfrm rot="18000000">
            <a:off x="5868379" y="1710175"/>
            <a:ext cx="2517753" cy="2783850"/>
          </a:xfrm>
          <a:custGeom>
            <a:avLst/>
            <a:gdLst>
              <a:gd name="connsiteX0" fmla="*/ 1241947 w 2517753"/>
              <a:gd name="connsiteY0" fmla="*/ 632729 h 2783850"/>
              <a:gd name="connsiteX1" fmla="*/ 1633487 w 2517753"/>
              <a:gd name="connsiteY1" fmla="*/ 1310896 h 2783850"/>
              <a:gd name="connsiteX2" fmla="*/ 1697426 w 2517753"/>
              <a:gd name="connsiteY2" fmla="*/ 1421642 h 2783850"/>
              <a:gd name="connsiteX3" fmla="*/ 1305886 w 2517753"/>
              <a:gd name="connsiteY3" fmla="*/ 2099809 h 2783850"/>
              <a:gd name="connsiteX4" fmla="*/ 1305885 w 2517753"/>
              <a:gd name="connsiteY4" fmla="*/ 2099809 h 2783850"/>
              <a:gd name="connsiteX5" fmla="*/ 910955 w 2517753"/>
              <a:gd name="connsiteY5" fmla="*/ 2783850 h 2783850"/>
              <a:gd name="connsiteX6" fmla="*/ 909071 w 2517753"/>
              <a:gd name="connsiteY6" fmla="*/ 2783850 h 2783850"/>
              <a:gd name="connsiteX7" fmla="*/ 0 w 2517753"/>
              <a:gd name="connsiteY7" fmla="*/ 2783843 h 2783850"/>
              <a:gd name="connsiteX8" fmla="*/ 394928 w 2517753"/>
              <a:gd name="connsiteY8" fmla="*/ 2099809 h 2783850"/>
              <a:gd name="connsiteX9" fmla="*/ 394929 w 2517753"/>
              <a:gd name="connsiteY9" fmla="*/ 2099809 h 2783850"/>
              <a:gd name="connsiteX10" fmla="*/ 454534 w 2517753"/>
              <a:gd name="connsiteY10" fmla="*/ 1996570 h 2783850"/>
              <a:gd name="connsiteX11" fmla="*/ 514140 w 2517753"/>
              <a:gd name="connsiteY11" fmla="*/ 2099810 h 2783850"/>
              <a:gd name="connsiteX12" fmla="*/ 454534 w 2517753"/>
              <a:gd name="connsiteY12" fmla="*/ 1996568 h 2783850"/>
              <a:gd name="connsiteX13" fmla="*/ 850407 w 2517753"/>
              <a:gd name="connsiteY13" fmla="*/ 1310896 h 2783850"/>
              <a:gd name="connsiteX14" fmla="*/ 2517753 w 2517753"/>
              <a:gd name="connsiteY14" fmla="*/ 796 h 2783850"/>
              <a:gd name="connsiteX15" fmla="*/ 2152904 w 2517753"/>
              <a:gd name="connsiteY15" fmla="*/ 632732 h 2783850"/>
              <a:gd name="connsiteX16" fmla="*/ 1787596 w 2517753"/>
              <a:gd name="connsiteY16" fmla="*/ 0 h 2783850"/>
              <a:gd name="connsiteX17" fmla="*/ 2517284 w 2517753"/>
              <a:gd name="connsiteY17" fmla="*/ 0 h 278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17753" h="2783850">
                <a:moveTo>
                  <a:pt x="1241947" y="632729"/>
                </a:moveTo>
                <a:lnTo>
                  <a:pt x="1633487" y="1310896"/>
                </a:lnTo>
                <a:lnTo>
                  <a:pt x="1697426" y="1421642"/>
                </a:lnTo>
                <a:lnTo>
                  <a:pt x="1305886" y="2099809"/>
                </a:lnTo>
                <a:lnTo>
                  <a:pt x="1305885" y="2099809"/>
                </a:lnTo>
                <a:lnTo>
                  <a:pt x="910955" y="2783850"/>
                </a:lnTo>
                <a:lnTo>
                  <a:pt x="909071" y="2783850"/>
                </a:lnTo>
                <a:lnTo>
                  <a:pt x="0" y="2783843"/>
                </a:lnTo>
                <a:lnTo>
                  <a:pt x="394928" y="2099809"/>
                </a:lnTo>
                <a:lnTo>
                  <a:pt x="394929" y="2099809"/>
                </a:lnTo>
                <a:lnTo>
                  <a:pt x="454534" y="1996570"/>
                </a:lnTo>
                <a:lnTo>
                  <a:pt x="514140" y="2099810"/>
                </a:lnTo>
                <a:lnTo>
                  <a:pt x="454534" y="1996568"/>
                </a:lnTo>
                <a:lnTo>
                  <a:pt x="850407" y="1310896"/>
                </a:lnTo>
                <a:close/>
                <a:moveTo>
                  <a:pt x="2517753" y="796"/>
                </a:moveTo>
                <a:lnTo>
                  <a:pt x="2152904" y="632732"/>
                </a:lnTo>
                <a:lnTo>
                  <a:pt x="1787596" y="0"/>
                </a:lnTo>
                <a:lnTo>
                  <a:pt x="2517284" y="0"/>
                </a:lnTo>
                <a:close/>
              </a:path>
            </a:pathLst>
          </a:custGeom>
          <a:solidFill>
            <a:srgbClr val="F36F1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B93F33F-9B43-7A1E-AA77-D5610FAECBCA}"/>
              </a:ext>
            </a:extLst>
          </p:cNvPr>
          <p:cNvSpPr/>
          <p:nvPr/>
        </p:nvSpPr>
        <p:spPr>
          <a:xfrm rot="18000000">
            <a:off x="3457604" y="2313391"/>
            <a:ext cx="3669068" cy="788914"/>
          </a:xfrm>
          <a:custGeom>
            <a:avLst/>
            <a:gdLst>
              <a:gd name="connsiteX0" fmla="*/ 782163 w 3669068"/>
              <a:gd name="connsiteY0" fmla="*/ 0 h 788914"/>
              <a:gd name="connsiteX1" fmla="*/ 390140 w 3669068"/>
              <a:gd name="connsiteY1" fmla="*/ 679003 h 788914"/>
              <a:gd name="connsiteX2" fmla="*/ 747 w 3669068"/>
              <a:gd name="connsiteY2" fmla="*/ 4554 h 788914"/>
              <a:gd name="connsiteX3" fmla="*/ 0 w 3669068"/>
              <a:gd name="connsiteY3" fmla="*/ 0 h 788914"/>
              <a:gd name="connsiteX4" fmla="*/ 3213598 w 3669068"/>
              <a:gd name="connsiteY4" fmla="*/ 2 h 788914"/>
              <a:gd name="connsiteX5" fmla="*/ 3409031 w 3669068"/>
              <a:gd name="connsiteY5" fmla="*/ 338507 h 788914"/>
              <a:gd name="connsiteX6" fmla="*/ 3214054 w 3669068"/>
              <a:gd name="connsiteY6" fmla="*/ 804 h 788914"/>
              <a:gd name="connsiteX7" fmla="*/ 3214055 w 3669068"/>
              <a:gd name="connsiteY7" fmla="*/ 805 h 788914"/>
              <a:gd name="connsiteX8" fmla="*/ 3409030 w 3669068"/>
              <a:gd name="connsiteY8" fmla="*/ 338507 h 788914"/>
              <a:gd name="connsiteX9" fmla="*/ 3669068 w 3669068"/>
              <a:gd name="connsiteY9" fmla="*/ 788914 h 788914"/>
              <a:gd name="connsiteX10" fmla="*/ 2939380 w 3669068"/>
              <a:gd name="connsiteY10" fmla="*/ 788914 h 788914"/>
              <a:gd name="connsiteX11" fmla="*/ 2939380 w 3669068"/>
              <a:gd name="connsiteY11" fmla="*/ 788913 h 788914"/>
              <a:gd name="connsiteX12" fmla="*/ 2759038 w 3669068"/>
              <a:gd name="connsiteY12" fmla="*/ 788914 h 788914"/>
              <a:gd name="connsiteX13" fmla="*/ 2028422 w 3669068"/>
              <a:gd name="connsiteY13" fmla="*/ 788914 h 788914"/>
              <a:gd name="connsiteX14" fmla="*/ 1237642 w 3669068"/>
              <a:gd name="connsiteY14" fmla="*/ 788914 h 788914"/>
              <a:gd name="connsiteX15" fmla="*/ 1633032 w 3669068"/>
              <a:gd name="connsiteY15" fmla="*/ 104078 h 788914"/>
              <a:gd name="connsiteX16" fmla="*/ 1693121 w 3669068"/>
              <a:gd name="connsiteY16" fmla="*/ 1 h 788914"/>
              <a:gd name="connsiteX17" fmla="*/ 2483901 w 3669068"/>
              <a:gd name="connsiteY17" fmla="*/ 1 h 788914"/>
              <a:gd name="connsiteX18" fmla="*/ 2849208 w 3669068"/>
              <a:gd name="connsiteY18" fmla="*/ 632733 h 788914"/>
              <a:gd name="connsiteX19" fmla="*/ 2849209 w 3669068"/>
              <a:gd name="connsiteY19" fmla="*/ 632732 h 788914"/>
              <a:gd name="connsiteX20" fmla="*/ 2483902 w 3669068"/>
              <a:gd name="connsiteY20" fmla="*/ 1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9068" h="788914">
                <a:moveTo>
                  <a:pt x="782163" y="0"/>
                </a:moveTo>
                <a:lnTo>
                  <a:pt x="390140" y="679003"/>
                </a:lnTo>
                <a:lnTo>
                  <a:pt x="747" y="4554"/>
                </a:lnTo>
                <a:lnTo>
                  <a:pt x="0" y="0"/>
                </a:lnTo>
                <a:close/>
                <a:moveTo>
                  <a:pt x="3213598" y="2"/>
                </a:moveTo>
                <a:lnTo>
                  <a:pt x="3409031" y="338507"/>
                </a:lnTo>
                <a:lnTo>
                  <a:pt x="3214054" y="804"/>
                </a:lnTo>
                <a:lnTo>
                  <a:pt x="3214055" y="805"/>
                </a:lnTo>
                <a:lnTo>
                  <a:pt x="3409030" y="338507"/>
                </a:lnTo>
                <a:lnTo>
                  <a:pt x="3669068" y="788914"/>
                </a:lnTo>
                <a:lnTo>
                  <a:pt x="2939380" y="788914"/>
                </a:lnTo>
                <a:lnTo>
                  <a:pt x="2939380" y="788913"/>
                </a:lnTo>
                <a:lnTo>
                  <a:pt x="2759038" y="788914"/>
                </a:lnTo>
                <a:lnTo>
                  <a:pt x="2028422" y="788914"/>
                </a:lnTo>
                <a:lnTo>
                  <a:pt x="1237642" y="788914"/>
                </a:lnTo>
                <a:lnTo>
                  <a:pt x="1633032" y="104078"/>
                </a:lnTo>
                <a:lnTo>
                  <a:pt x="1693121" y="1"/>
                </a:lnTo>
                <a:lnTo>
                  <a:pt x="2483901" y="1"/>
                </a:lnTo>
                <a:lnTo>
                  <a:pt x="2849208" y="632733"/>
                </a:lnTo>
                <a:lnTo>
                  <a:pt x="2849209" y="632732"/>
                </a:lnTo>
                <a:lnTo>
                  <a:pt x="2483902" y="1"/>
                </a:lnTo>
                <a:close/>
              </a:path>
            </a:pathLst>
          </a:custGeom>
          <a:solidFill>
            <a:srgbClr val="A2B96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E7B5E0E-618B-2233-F134-8DAED3DDB8B7}"/>
              </a:ext>
            </a:extLst>
          </p:cNvPr>
          <p:cNvSpPr/>
          <p:nvPr/>
        </p:nvSpPr>
        <p:spPr>
          <a:xfrm rot="18000000">
            <a:off x="5061363" y="3734830"/>
            <a:ext cx="3669522" cy="788914"/>
          </a:xfrm>
          <a:custGeom>
            <a:avLst/>
            <a:gdLst>
              <a:gd name="connsiteX0" fmla="*/ 2035550 w 3669522"/>
              <a:gd name="connsiteY0" fmla="*/ 685672 h 788914"/>
              <a:gd name="connsiteX1" fmla="*/ 1975944 w 3669522"/>
              <a:gd name="connsiteY1" fmla="*/ 788913 h 788914"/>
              <a:gd name="connsiteX2" fmla="*/ 1184198 w 3669522"/>
              <a:gd name="connsiteY2" fmla="*/ 788913 h 788914"/>
              <a:gd name="connsiteX3" fmla="*/ 1184198 w 3669522"/>
              <a:gd name="connsiteY3" fmla="*/ 788912 h 788914"/>
              <a:gd name="connsiteX4" fmla="*/ 455469 w 3669522"/>
              <a:gd name="connsiteY4" fmla="*/ 788912 h 788914"/>
              <a:gd name="connsiteX5" fmla="*/ 260037 w 3669522"/>
              <a:gd name="connsiteY5" fmla="*/ 450407 h 788914"/>
              <a:gd name="connsiteX6" fmla="*/ 455013 w 3669522"/>
              <a:gd name="connsiteY6" fmla="*/ 788110 h 788914"/>
              <a:gd name="connsiteX7" fmla="*/ 260038 w 3669522"/>
              <a:gd name="connsiteY7" fmla="*/ 450408 h 788914"/>
              <a:gd name="connsiteX8" fmla="*/ 0 w 3669522"/>
              <a:gd name="connsiteY8" fmla="*/ 0 h 788914"/>
              <a:gd name="connsiteX9" fmla="*/ 728721 w 3669522"/>
              <a:gd name="connsiteY9" fmla="*/ 0 h 788914"/>
              <a:gd name="connsiteX10" fmla="*/ 910028 w 3669522"/>
              <a:gd name="connsiteY10" fmla="*/ 0 h 788914"/>
              <a:gd name="connsiteX11" fmla="*/ 1639677 w 3669522"/>
              <a:gd name="connsiteY11" fmla="*/ 0 h 788914"/>
              <a:gd name="connsiteX12" fmla="*/ 2431426 w 3669522"/>
              <a:gd name="connsiteY12" fmla="*/ 1 h 788914"/>
              <a:gd name="connsiteX13" fmla="*/ 2035553 w 3669522"/>
              <a:gd name="connsiteY13" fmla="*/ 685673 h 788914"/>
              <a:gd name="connsiteX14" fmla="*/ 1639680 w 3669522"/>
              <a:gd name="connsiteY14" fmla="*/ 1 h 788914"/>
              <a:gd name="connsiteX15" fmla="*/ 3278445 w 3669522"/>
              <a:gd name="connsiteY15" fmla="*/ 110747 h 788914"/>
              <a:gd name="connsiteX16" fmla="*/ 3669522 w 3669522"/>
              <a:gd name="connsiteY16" fmla="*/ 788112 h 788914"/>
              <a:gd name="connsiteX17" fmla="*/ 3669068 w 3669522"/>
              <a:gd name="connsiteY17" fmla="*/ 788914 h 788914"/>
              <a:gd name="connsiteX18" fmla="*/ 2886905 w 3669522"/>
              <a:gd name="connsiteY18" fmla="*/ 788914 h 788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69522" h="788914">
                <a:moveTo>
                  <a:pt x="2035550" y="685672"/>
                </a:moveTo>
                <a:lnTo>
                  <a:pt x="1975944" y="788913"/>
                </a:lnTo>
                <a:lnTo>
                  <a:pt x="1184198" y="788913"/>
                </a:lnTo>
                <a:lnTo>
                  <a:pt x="1184198" y="788912"/>
                </a:lnTo>
                <a:lnTo>
                  <a:pt x="455469" y="788912"/>
                </a:lnTo>
                <a:lnTo>
                  <a:pt x="260037" y="450407"/>
                </a:lnTo>
                <a:lnTo>
                  <a:pt x="455013" y="788110"/>
                </a:lnTo>
                <a:lnTo>
                  <a:pt x="260038" y="450408"/>
                </a:lnTo>
                <a:lnTo>
                  <a:pt x="0" y="0"/>
                </a:lnTo>
                <a:lnTo>
                  <a:pt x="728721" y="0"/>
                </a:lnTo>
                <a:lnTo>
                  <a:pt x="910028" y="0"/>
                </a:lnTo>
                <a:lnTo>
                  <a:pt x="1639677" y="0"/>
                </a:lnTo>
                <a:close/>
                <a:moveTo>
                  <a:pt x="2431426" y="1"/>
                </a:moveTo>
                <a:lnTo>
                  <a:pt x="2035553" y="685673"/>
                </a:lnTo>
                <a:lnTo>
                  <a:pt x="1639680" y="1"/>
                </a:lnTo>
                <a:close/>
                <a:moveTo>
                  <a:pt x="3278445" y="110747"/>
                </a:moveTo>
                <a:lnTo>
                  <a:pt x="3669522" y="788112"/>
                </a:lnTo>
                <a:lnTo>
                  <a:pt x="3669068" y="788914"/>
                </a:lnTo>
                <a:lnTo>
                  <a:pt x="2886905" y="788914"/>
                </a:lnTo>
                <a:close/>
              </a:path>
            </a:pathLst>
          </a:custGeom>
          <a:solidFill>
            <a:srgbClr val="EBCB3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AE19B5-6596-1984-0E1F-BF903DB62B71}"/>
              </a:ext>
            </a:extLst>
          </p:cNvPr>
          <p:cNvSpPr txBox="1"/>
          <p:nvPr/>
        </p:nvSpPr>
        <p:spPr>
          <a:xfrm>
            <a:off x="5417489" y="1324709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01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340C73-39A9-59EA-13DB-3DDBD135EE61}"/>
              </a:ext>
            </a:extLst>
          </p:cNvPr>
          <p:cNvSpPr txBox="1"/>
          <p:nvPr/>
        </p:nvSpPr>
        <p:spPr>
          <a:xfrm>
            <a:off x="6835541" y="203533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02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C9D6B7-243F-4B90-E831-7A48646675B2}"/>
              </a:ext>
            </a:extLst>
          </p:cNvPr>
          <p:cNvSpPr txBox="1"/>
          <p:nvPr/>
        </p:nvSpPr>
        <p:spPr>
          <a:xfrm>
            <a:off x="7164213" y="3824913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03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D1DA08-C189-BF2D-25EE-63F2BD91DCE0}"/>
              </a:ext>
            </a:extLst>
          </p:cNvPr>
          <p:cNvSpPr txBox="1"/>
          <p:nvPr/>
        </p:nvSpPr>
        <p:spPr>
          <a:xfrm>
            <a:off x="4245138" y="4172685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05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404823-52D9-234D-06F8-2712EEA9311D}"/>
              </a:ext>
            </a:extLst>
          </p:cNvPr>
          <p:cNvSpPr txBox="1"/>
          <p:nvPr/>
        </p:nvSpPr>
        <p:spPr>
          <a:xfrm>
            <a:off x="3962631" y="2400072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06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43C434-E6E3-E402-917E-68E1FBB4474C}"/>
              </a:ext>
            </a:extLst>
          </p:cNvPr>
          <p:cNvGrpSpPr/>
          <p:nvPr/>
        </p:nvGrpSpPr>
        <p:grpSpPr>
          <a:xfrm>
            <a:off x="3869709" y="843602"/>
            <a:ext cx="1442831" cy="998576"/>
            <a:chOff x="553361" y="1660971"/>
            <a:chExt cx="1644228" cy="113796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816C0E-B488-DA6C-BECC-F86CB16E26EB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A2B969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80F30D6-1D27-03DB-0DBB-385FA787BCE0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B915CC-6B81-627A-D110-1EEDD0881E59}"/>
              </a:ext>
            </a:extLst>
          </p:cNvPr>
          <p:cNvGrpSpPr/>
          <p:nvPr/>
        </p:nvGrpSpPr>
        <p:grpSpPr>
          <a:xfrm>
            <a:off x="8423388" y="1843819"/>
            <a:ext cx="1442831" cy="998576"/>
            <a:chOff x="553361" y="1660971"/>
            <a:chExt cx="1644228" cy="113796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37D746-4DEF-81FC-CADE-CB3125195FE3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355E71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4A8AF5-5690-A181-FD49-2EA8000642F2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771526A-5233-914E-4761-94C954297A19}"/>
              </a:ext>
            </a:extLst>
          </p:cNvPr>
          <p:cNvGrpSpPr/>
          <p:nvPr/>
        </p:nvGrpSpPr>
        <p:grpSpPr>
          <a:xfrm>
            <a:off x="8374627" y="3629999"/>
            <a:ext cx="1442831" cy="998576"/>
            <a:chOff x="553361" y="1660971"/>
            <a:chExt cx="1644228" cy="113796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D7F5B6-F485-5C18-D20E-D4E3DDE6AA8E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F36F13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F6B8146-8AEB-371B-2911-9B75BA4245A9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5E801AE-1C07-45BE-BBCB-F9472C61268D}"/>
              </a:ext>
            </a:extLst>
          </p:cNvPr>
          <p:cNvGrpSpPr/>
          <p:nvPr/>
        </p:nvGrpSpPr>
        <p:grpSpPr>
          <a:xfrm>
            <a:off x="2194015" y="4009242"/>
            <a:ext cx="1442831" cy="998576"/>
            <a:chOff x="553361" y="1660971"/>
            <a:chExt cx="1644228" cy="113796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6DF745F-7F6A-A3A0-84D0-31188299AAF5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0D95BC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D4D99FE-85DD-B328-C8F9-93716D6D1474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BE05691-4451-A03C-2CD5-835017E37765}"/>
              </a:ext>
            </a:extLst>
          </p:cNvPr>
          <p:cNvGrpSpPr/>
          <p:nvPr/>
        </p:nvGrpSpPr>
        <p:grpSpPr>
          <a:xfrm>
            <a:off x="2194015" y="2519229"/>
            <a:ext cx="1442831" cy="998576"/>
            <a:chOff x="553361" y="1660971"/>
            <a:chExt cx="1644228" cy="113796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D3E9410-574A-6A00-7F2A-F278AF373EDB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C13018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DA7BB73-7986-0D43-910F-4437A901ACB0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398350E-CE80-D2C7-8BB2-37FC09288780}"/>
              </a:ext>
            </a:extLst>
          </p:cNvPr>
          <p:cNvSpPr txBox="1"/>
          <p:nvPr/>
        </p:nvSpPr>
        <p:spPr>
          <a:xfrm>
            <a:off x="5761685" y="4887883"/>
            <a:ext cx="1045442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000" b="1">
                <a:solidFill>
                  <a:prstClr val="white"/>
                </a:solidFill>
                <a:latin typeface="Calibri" panose="020F0502020204030204"/>
              </a:rPr>
              <a:t>04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8AFF9EF-93BA-A454-6BC6-55A289F3636D}"/>
              </a:ext>
            </a:extLst>
          </p:cNvPr>
          <p:cNvGrpSpPr/>
          <p:nvPr/>
        </p:nvGrpSpPr>
        <p:grpSpPr>
          <a:xfrm>
            <a:off x="6924077" y="4995155"/>
            <a:ext cx="1442831" cy="998576"/>
            <a:chOff x="553361" y="1660971"/>
            <a:chExt cx="1644228" cy="113796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4D72E5-7745-9DB7-BDF3-AB9C45B42A87}"/>
                </a:ext>
              </a:extLst>
            </p:cNvPr>
            <p:cNvSpPr txBox="1"/>
            <p:nvPr/>
          </p:nvSpPr>
          <p:spPr>
            <a:xfrm>
              <a:off x="553361" y="1660971"/>
              <a:ext cx="1644228" cy="44719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dirty="0">
                  <a:solidFill>
                    <a:srgbClr val="EBCB38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2C3297-E9E4-2E72-25BA-56253729CE59}"/>
                </a:ext>
              </a:extLst>
            </p:cNvPr>
            <p:cNvSpPr txBox="1"/>
            <p:nvPr/>
          </p:nvSpPr>
          <p:spPr>
            <a:xfrm>
              <a:off x="559193" y="2062384"/>
              <a:ext cx="1605398" cy="73655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prstClr val="white">
                      <a:lumMod val="65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ornari.</a:t>
              </a:r>
              <a:endParaRPr lang="en-US" sz="9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615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374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Circular Diagram with Trapezoids – Slide Template</vt:lpstr>
      <vt:lpstr>Circular Diagram with Trapezoids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Diagram with Trapezoids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2026-02-25T03:07:32Z</dcterms:modified>
  <cp:category>Charts &amp; Diagrams</cp:category>
</cp:coreProperties>
</file>