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734"/>
    <a:srgbClr val="8A8AAC"/>
    <a:srgbClr val="D0BA94"/>
    <a:srgbClr val="F595A6"/>
    <a:srgbClr val="CEBA8B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0" d="100"/>
          <a:sy n="100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B394B-E7DA-BF4A-47D3-753D42959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5276D8-026C-3654-7CD2-6394D8088C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0C8FC7-FBDA-9465-5471-C42D983FC6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AAF53A-410F-0196-AD00-A51320D569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302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Crescent Chart – 6 Parts – Slide Template</a:t>
            </a:r>
          </a:p>
        </p:txBody>
      </p:sp>
      <p:sp>
        <p:nvSpPr>
          <p:cNvPr id="3" name="Teardrop 2">
            <a:extLst>
              <a:ext uri="{FF2B5EF4-FFF2-40B4-BE49-F238E27FC236}">
                <a16:creationId xmlns:a16="http://schemas.microsoft.com/office/drawing/2014/main" id="{40855E4C-6525-C900-214F-7753207C3817}"/>
              </a:ext>
            </a:extLst>
          </p:cNvPr>
          <p:cNvSpPr/>
          <p:nvPr/>
        </p:nvSpPr>
        <p:spPr bwMode="auto">
          <a:xfrm rot="8100000">
            <a:off x="1003435" y="1266305"/>
            <a:ext cx="258245" cy="258313"/>
          </a:xfrm>
          <a:prstGeom prst="teardrop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E1AD9C3-6283-03A8-543B-15D4FDA5C609}"/>
              </a:ext>
            </a:extLst>
          </p:cNvPr>
          <p:cNvGrpSpPr/>
          <p:nvPr/>
        </p:nvGrpSpPr>
        <p:grpSpPr>
          <a:xfrm>
            <a:off x="1384872" y="1195408"/>
            <a:ext cx="2237922" cy="1138942"/>
            <a:chOff x="554941" y="1491772"/>
            <a:chExt cx="1605398" cy="113894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90DBAFB-246D-FC72-1961-B2CE83BF1B45}"/>
                </a:ext>
              </a:extLst>
            </p:cNvPr>
            <p:cNvSpPr txBox="1"/>
            <p:nvPr/>
          </p:nvSpPr>
          <p:spPr>
            <a:xfrm>
              <a:off x="554941" y="1491772"/>
              <a:ext cx="106023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chemeClr val="bg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247D8E7-298C-2901-540C-E372E2D5D12A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1E8CA48-2B12-A036-0EE1-8ECDAA91684D}"/>
              </a:ext>
            </a:extLst>
          </p:cNvPr>
          <p:cNvGrpSpPr/>
          <p:nvPr/>
        </p:nvGrpSpPr>
        <p:grpSpPr>
          <a:xfrm>
            <a:off x="1384872" y="2994438"/>
            <a:ext cx="2237922" cy="1138942"/>
            <a:chOff x="554941" y="1491772"/>
            <a:chExt cx="1605398" cy="11389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A626882-23B4-EA80-1E22-AA1C8F819CC0}"/>
                </a:ext>
              </a:extLst>
            </p:cNvPr>
            <p:cNvSpPr txBox="1"/>
            <p:nvPr/>
          </p:nvSpPr>
          <p:spPr>
            <a:xfrm>
              <a:off x="554941" y="1491772"/>
              <a:ext cx="106023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28363CD-1C7E-0503-594A-D1507BF4FBF4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8CDBB6D-5232-CE07-3E1C-9AD70D3A4311}"/>
              </a:ext>
            </a:extLst>
          </p:cNvPr>
          <p:cNvGrpSpPr/>
          <p:nvPr/>
        </p:nvGrpSpPr>
        <p:grpSpPr>
          <a:xfrm>
            <a:off x="1384872" y="4793468"/>
            <a:ext cx="2237922" cy="1138942"/>
            <a:chOff x="554941" y="1491772"/>
            <a:chExt cx="1605398" cy="113894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D324EE1-2B6D-F99F-3477-7CCF304CD5E3}"/>
                </a:ext>
              </a:extLst>
            </p:cNvPr>
            <p:cNvSpPr txBox="1"/>
            <p:nvPr/>
          </p:nvSpPr>
          <p:spPr>
            <a:xfrm>
              <a:off x="554941" y="1491772"/>
              <a:ext cx="106023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1AA8FE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A3AC708-6772-8FA8-2B12-B749D894180F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13" name="Teardrop 12">
            <a:extLst>
              <a:ext uri="{FF2B5EF4-FFF2-40B4-BE49-F238E27FC236}">
                <a16:creationId xmlns:a16="http://schemas.microsoft.com/office/drawing/2014/main" id="{47DB8D57-EDC5-5F36-482B-49D6CA54F346}"/>
              </a:ext>
            </a:extLst>
          </p:cNvPr>
          <p:cNvSpPr/>
          <p:nvPr/>
        </p:nvSpPr>
        <p:spPr bwMode="auto">
          <a:xfrm rot="8100000">
            <a:off x="1003435" y="3064950"/>
            <a:ext cx="258245" cy="258313"/>
          </a:xfrm>
          <a:prstGeom prst="teardrop">
            <a:avLst/>
          </a:prstGeom>
          <a:solidFill>
            <a:srgbClr val="FFD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14" name="Teardrop 13">
            <a:extLst>
              <a:ext uri="{FF2B5EF4-FFF2-40B4-BE49-F238E27FC236}">
                <a16:creationId xmlns:a16="http://schemas.microsoft.com/office/drawing/2014/main" id="{190A5831-8357-F264-2A04-FA8F3B637EE6}"/>
              </a:ext>
            </a:extLst>
          </p:cNvPr>
          <p:cNvSpPr/>
          <p:nvPr/>
        </p:nvSpPr>
        <p:spPr bwMode="auto">
          <a:xfrm rot="8100000">
            <a:off x="1003435" y="4863596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15" name="Teardrop 14">
            <a:extLst>
              <a:ext uri="{FF2B5EF4-FFF2-40B4-BE49-F238E27FC236}">
                <a16:creationId xmlns:a16="http://schemas.microsoft.com/office/drawing/2014/main" id="{5F9E0682-540B-2941-5806-EA4AC3E64D25}"/>
              </a:ext>
            </a:extLst>
          </p:cNvPr>
          <p:cNvSpPr/>
          <p:nvPr/>
        </p:nvSpPr>
        <p:spPr bwMode="auto">
          <a:xfrm rot="8100000">
            <a:off x="8627084" y="1266305"/>
            <a:ext cx="258245" cy="258313"/>
          </a:xfrm>
          <a:prstGeom prst="teardrop">
            <a:avLst/>
          </a:prstGeom>
          <a:solidFill>
            <a:srgbClr val="3939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9DE8ECE-EE64-50BD-0443-B7FBEB6009C6}"/>
              </a:ext>
            </a:extLst>
          </p:cNvPr>
          <p:cNvGrpSpPr/>
          <p:nvPr/>
        </p:nvGrpSpPr>
        <p:grpSpPr>
          <a:xfrm>
            <a:off x="9008521" y="1195408"/>
            <a:ext cx="2237922" cy="1138942"/>
            <a:chOff x="554941" y="1491772"/>
            <a:chExt cx="1605398" cy="113894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E1BE3A8-B33A-4C9E-131E-11B018A502F9}"/>
                </a:ext>
              </a:extLst>
            </p:cNvPr>
            <p:cNvSpPr txBox="1"/>
            <p:nvPr/>
          </p:nvSpPr>
          <p:spPr>
            <a:xfrm>
              <a:off x="554941" y="1491772"/>
              <a:ext cx="106023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393950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9444AC3-DB96-292A-13F4-35ED98E8A7E3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F2C46DE-2FF1-57D8-2ED1-94E40D813037}"/>
              </a:ext>
            </a:extLst>
          </p:cNvPr>
          <p:cNvGrpSpPr/>
          <p:nvPr/>
        </p:nvGrpSpPr>
        <p:grpSpPr>
          <a:xfrm>
            <a:off x="9008521" y="2994438"/>
            <a:ext cx="2237922" cy="1138942"/>
            <a:chOff x="554941" y="1491772"/>
            <a:chExt cx="1605398" cy="113894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CFFE72B-FE05-0C60-AE8E-97464789D056}"/>
                </a:ext>
              </a:extLst>
            </p:cNvPr>
            <p:cNvSpPr txBox="1"/>
            <p:nvPr/>
          </p:nvSpPr>
          <p:spPr>
            <a:xfrm>
              <a:off x="554941" y="1491772"/>
              <a:ext cx="106023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F3591F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1F11177-F21B-65AA-B7D4-5D67B105D0D6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71C27E9-C144-9CD8-DE9A-4213FD6007BE}"/>
              </a:ext>
            </a:extLst>
          </p:cNvPr>
          <p:cNvGrpSpPr/>
          <p:nvPr/>
        </p:nvGrpSpPr>
        <p:grpSpPr>
          <a:xfrm>
            <a:off x="9008521" y="4793468"/>
            <a:ext cx="2237922" cy="1138942"/>
            <a:chOff x="554941" y="1491772"/>
            <a:chExt cx="1605398" cy="113894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FABEE2E-A429-3F23-D5A0-613412765E32}"/>
                </a:ext>
              </a:extLst>
            </p:cNvPr>
            <p:cNvSpPr txBox="1"/>
            <p:nvPr/>
          </p:nvSpPr>
          <p:spPr>
            <a:xfrm>
              <a:off x="554941" y="1491772"/>
              <a:ext cx="106023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A9C500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EF43B56-3E76-2965-05EB-9CC85FF679D9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25" name="Teardrop 24">
            <a:extLst>
              <a:ext uri="{FF2B5EF4-FFF2-40B4-BE49-F238E27FC236}">
                <a16:creationId xmlns:a16="http://schemas.microsoft.com/office/drawing/2014/main" id="{DB25ECD5-33BE-5870-3477-BEE4169BC257}"/>
              </a:ext>
            </a:extLst>
          </p:cNvPr>
          <p:cNvSpPr/>
          <p:nvPr/>
        </p:nvSpPr>
        <p:spPr bwMode="auto">
          <a:xfrm rot="8100000">
            <a:off x="8627084" y="3064950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26" name="Teardrop 25">
            <a:extLst>
              <a:ext uri="{FF2B5EF4-FFF2-40B4-BE49-F238E27FC236}">
                <a16:creationId xmlns:a16="http://schemas.microsoft.com/office/drawing/2014/main" id="{AD4B6A65-A146-BAC3-DCFA-B464702EC980}"/>
              </a:ext>
            </a:extLst>
          </p:cNvPr>
          <p:cNvSpPr/>
          <p:nvPr/>
        </p:nvSpPr>
        <p:spPr bwMode="auto">
          <a:xfrm rot="8100000">
            <a:off x="8627084" y="4863596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19FEC36-C639-FB06-5B76-BD10CF2D0D54}"/>
              </a:ext>
            </a:extLst>
          </p:cNvPr>
          <p:cNvGrpSpPr/>
          <p:nvPr/>
        </p:nvGrpSpPr>
        <p:grpSpPr>
          <a:xfrm>
            <a:off x="4312920" y="1645920"/>
            <a:ext cx="3566160" cy="3566160"/>
            <a:chOff x="2788920" y="1645920"/>
            <a:chExt cx="3566160" cy="3566160"/>
          </a:xfrm>
        </p:grpSpPr>
        <p:sp>
          <p:nvSpPr>
            <p:cNvPr id="28" name="Freeform 2330">
              <a:extLst>
                <a:ext uri="{FF2B5EF4-FFF2-40B4-BE49-F238E27FC236}">
                  <a16:creationId xmlns:a16="http://schemas.microsoft.com/office/drawing/2014/main" id="{3E31D029-C4F5-A64E-B2CC-BBFAC8451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920" y="2526896"/>
              <a:ext cx="1099047" cy="2044772"/>
            </a:xfrm>
            <a:custGeom>
              <a:avLst/>
              <a:gdLst>
                <a:gd name="T0" fmla="*/ 799 w 1341"/>
                <a:gd name="T1" fmla="*/ 2514 h 2514"/>
                <a:gd name="T2" fmla="*/ 778 w 1341"/>
                <a:gd name="T3" fmla="*/ 2506 h 2514"/>
                <a:gd name="T4" fmla="*/ 634 w 1341"/>
                <a:gd name="T5" fmla="*/ 2442 h 2514"/>
                <a:gd name="T6" fmla="*/ 506 w 1341"/>
                <a:gd name="T7" fmla="*/ 2364 h 2514"/>
                <a:gd name="T8" fmla="*/ 402 w 1341"/>
                <a:gd name="T9" fmla="*/ 2283 h 2514"/>
                <a:gd name="T10" fmla="*/ 331 w 1341"/>
                <a:gd name="T11" fmla="*/ 2220 h 2514"/>
                <a:gd name="T12" fmla="*/ 263 w 1341"/>
                <a:gd name="T13" fmla="*/ 2146 h 2514"/>
                <a:gd name="T14" fmla="*/ 199 w 1341"/>
                <a:gd name="T15" fmla="*/ 2064 h 2514"/>
                <a:gd name="T16" fmla="*/ 139 w 1341"/>
                <a:gd name="T17" fmla="*/ 1971 h 2514"/>
                <a:gd name="T18" fmla="*/ 88 w 1341"/>
                <a:gd name="T19" fmla="*/ 1867 h 2514"/>
                <a:gd name="T20" fmla="*/ 47 w 1341"/>
                <a:gd name="T21" fmla="*/ 1753 h 2514"/>
                <a:gd name="T22" fmla="*/ 16 w 1341"/>
                <a:gd name="T23" fmla="*/ 1628 h 2514"/>
                <a:gd name="T24" fmla="*/ 7 w 1341"/>
                <a:gd name="T25" fmla="*/ 1560 h 2514"/>
                <a:gd name="T26" fmla="*/ 2 w 1341"/>
                <a:gd name="T27" fmla="*/ 1519 h 2514"/>
                <a:gd name="T28" fmla="*/ 0 w 1341"/>
                <a:gd name="T29" fmla="*/ 1436 h 2514"/>
                <a:gd name="T30" fmla="*/ 7 w 1341"/>
                <a:gd name="T31" fmla="*/ 1355 h 2514"/>
                <a:gd name="T32" fmla="*/ 22 w 1341"/>
                <a:gd name="T33" fmla="*/ 1275 h 2514"/>
                <a:gd name="T34" fmla="*/ 43 w 1341"/>
                <a:gd name="T35" fmla="*/ 1197 h 2514"/>
                <a:gd name="T36" fmla="*/ 72 w 1341"/>
                <a:gd name="T37" fmla="*/ 1122 h 2514"/>
                <a:gd name="T38" fmla="*/ 125 w 1341"/>
                <a:gd name="T39" fmla="*/ 1011 h 2514"/>
                <a:gd name="T40" fmla="*/ 215 w 1341"/>
                <a:gd name="T41" fmla="*/ 869 h 2514"/>
                <a:gd name="T42" fmla="*/ 322 w 1341"/>
                <a:gd name="T43" fmla="*/ 736 h 2514"/>
                <a:gd name="T44" fmla="*/ 441 w 1341"/>
                <a:gd name="T45" fmla="*/ 613 h 2514"/>
                <a:gd name="T46" fmla="*/ 567 w 1341"/>
                <a:gd name="T47" fmla="*/ 497 h 2514"/>
                <a:gd name="T48" fmla="*/ 698 w 1341"/>
                <a:gd name="T49" fmla="*/ 394 h 2514"/>
                <a:gd name="T50" fmla="*/ 827 w 1341"/>
                <a:gd name="T51" fmla="*/ 299 h 2514"/>
                <a:gd name="T52" fmla="*/ 1011 w 1341"/>
                <a:gd name="T53" fmla="*/ 179 h 2514"/>
                <a:gd name="T54" fmla="*/ 1295 w 1341"/>
                <a:gd name="T55" fmla="*/ 20 h 2514"/>
                <a:gd name="T56" fmla="*/ 1341 w 1341"/>
                <a:gd name="T57" fmla="*/ 0 h 2514"/>
                <a:gd name="T58" fmla="*/ 1322 w 1341"/>
                <a:gd name="T59" fmla="*/ 22 h 2514"/>
                <a:gd name="T60" fmla="*/ 1202 w 1341"/>
                <a:gd name="T61" fmla="*/ 188 h 2514"/>
                <a:gd name="T62" fmla="*/ 1094 w 1341"/>
                <a:gd name="T63" fmla="*/ 350 h 2514"/>
                <a:gd name="T64" fmla="*/ 976 w 1341"/>
                <a:gd name="T65" fmla="*/ 545 h 2514"/>
                <a:gd name="T66" fmla="*/ 861 w 1341"/>
                <a:gd name="T67" fmla="*/ 766 h 2514"/>
                <a:gd name="T68" fmla="*/ 784 w 1341"/>
                <a:gd name="T69" fmla="*/ 939 h 2514"/>
                <a:gd name="T70" fmla="*/ 740 w 1341"/>
                <a:gd name="T71" fmla="*/ 1057 h 2514"/>
                <a:gd name="T72" fmla="*/ 704 w 1341"/>
                <a:gd name="T73" fmla="*/ 1177 h 2514"/>
                <a:gd name="T74" fmla="*/ 678 w 1341"/>
                <a:gd name="T75" fmla="*/ 1294 h 2514"/>
                <a:gd name="T76" fmla="*/ 669 w 1341"/>
                <a:gd name="T77" fmla="*/ 1352 h 2514"/>
                <a:gd name="T78" fmla="*/ 661 w 1341"/>
                <a:gd name="T79" fmla="*/ 1415 h 2514"/>
                <a:gd name="T80" fmla="*/ 651 w 1341"/>
                <a:gd name="T81" fmla="*/ 1537 h 2514"/>
                <a:gd name="T82" fmla="*/ 647 w 1341"/>
                <a:gd name="T83" fmla="*/ 1712 h 2514"/>
                <a:gd name="T84" fmla="*/ 659 w 1341"/>
                <a:gd name="T85" fmla="*/ 1922 h 2514"/>
                <a:gd name="T86" fmla="*/ 685 w 1341"/>
                <a:gd name="T87" fmla="*/ 2107 h 2514"/>
                <a:gd name="T88" fmla="*/ 717 w 1341"/>
                <a:gd name="T89" fmla="*/ 2261 h 2514"/>
                <a:gd name="T90" fmla="*/ 751 w 1341"/>
                <a:gd name="T91" fmla="*/ 2382 h 2514"/>
                <a:gd name="T92" fmla="*/ 792 w 1341"/>
                <a:gd name="T93" fmla="*/ 2499 h 2514"/>
                <a:gd name="T94" fmla="*/ 799 w 1341"/>
                <a:gd name="T95" fmla="*/ 2514 h 2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41" h="2514">
                  <a:moveTo>
                    <a:pt x="799" y="2514"/>
                  </a:moveTo>
                  <a:lnTo>
                    <a:pt x="778" y="2506"/>
                  </a:lnTo>
                  <a:lnTo>
                    <a:pt x="634" y="2442"/>
                  </a:lnTo>
                  <a:lnTo>
                    <a:pt x="506" y="2364"/>
                  </a:lnTo>
                  <a:lnTo>
                    <a:pt x="402" y="2283"/>
                  </a:lnTo>
                  <a:lnTo>
                    <a:pt x="331" y="2220"/>
                  </a:lnTo>
                  <a:lnTo>
                    <a:pt x="263" y="2146"/>
                  </a:lnTo>
                  <a:lnTo>
                    <a:pt x="199" y="2064"/>
                  </a:lnTo>
                  <a:lnTo>
                    <a:pt x="139" y="1971"/>
                  </a:lnTo>
                  <a:lnTo>
                    <a:pt x="88" y="1867"/>
                  </a:lnTo>
                  <a:lnTo>
                    <a:pt x="47" y="1753"/>
                  </a:lnTo>
                  <a:lnTo>
                    <a:pt x="16" y="1628"/>
                  </a:lnTo>
                  <a:lnTo>
                    <a:pt x="7" y="1560"/>
                  </a:lnTo>
                  <a:lnTo>
                    <a:pt x="2" y="1519"/>
                  </a:lnTo>
                  <a:lnTo>
                    <a:pt x="0" y="1436"/>
                  </a:lnTo>
                  <a:lnTo>
                    <a:pt x="7" y="1355"/>
                  </a:lnTo>
                  <a:lnTo>
                    <a:pt x="22" y="1275"/>
                  </a:lnTo>
                  <a:lnTo>
                    <a:pt x="43" y="1197"/>
                  </a:lnTo>
                  <a:lnTo>
                    <a:pt x="72" y="1122"/>
                  </a:lnTo>
                  <a:lnTo>
                    <a:pt x="125" y="1011"/>
                  </a:lnTo>
                  <a:lnTo>
                    <a:pt x="215" y="869"/>
                  </a:lnTo>
                  <a:lnTo>
                    <a:pt x="322" y="736"/>
                  </a:lnTo>
                  <a:lnTo>
                    <a:pt x="441" y="613"/>
                  </a:lnTo>
                  <a:lnTo>
                    <a:pt x="567" y="497"/>
                  </a:lnTo>
                  <a:lnTo>
                    <a:pt x="698" y="394"/>
                  </a:lnTo>
                  <a:lnTo>
                    <a:pt x="827" y="299"/>
                  </a:lnTo>
                  <a:lnTo>
                    <a:pt x="1011" y="179"/>
                  </a:lnTo>
                  <a:lnTo>
                    <a:pt x="1295" y="20"/>
                  </a:lnTo>
                  <a:lnTo>
                    <a:pt x="1341" y="0"/>
                  </a:lnTo>
                  <a:lnTo>
                    <a:pt x="1322" y="22"/>
                  </a:lnTo>
                  <a:lnTo>
                    <a:pt x="1202" y="188"/>
                  </a:lnTo>
                  <a:lnTo>
                    <a:pt x="1094" y="350"/>
                  </a:lnTo>
                  <a:lnTo>
                    <a:pt x="976" y="545"/>
                  </a:lnTo>
                  <a:lnTo>
                    <a:pt x="861" y="766"/>
                  </a:lnTo>
                  <a:lnTo>
                    <a:pt x="784" y="939"/>
                  </a:lnTo>
                  <a:lnTo>
                    <a:pt x="740" y="1057"/>
                  </a:lnTo>
                  <a:lnTo>
                    <a:pt x="704" y="1177"/>
                  </a:lnTo>
                  <a:lnTo>
                    <a:pt x="678" y="1294"/>
                  </a:lnTo>
                  <a:lnTo>
                    <a:pt x="669" y="1352"/>
                  </a:lnTo>
                  <a:lnTo>
                    <a:pt x="661" y="1415"/>
                  </a:lnTo>
                  <a:lnTo>
                    <a:pt x="651" y="1537"/>
                  </a:lnTo>
                  <a:lnTo>
                    <a:pt x="647" y="1712"/>
                  </a:lnTo>
                  <a:lnTo>
                    <a:pt x="659" y="1922"/>
                  </a:lnTo>
                  <a:lnTo>
                    <a:pt x="685" y="2107"/>
                  </a:lnTo>
                  <a:lnTo>
                    <a:pt x="717" y="2261"/>
                  </a:lnTo>
                  <a:lnTo>
                    <a:pt x="751" y="2382"/>
                  </a:lnTo>
                  <a:lnTo>
                    <a:pt x="792" y="2499"/>
                  </a:lnTo>
                  <a:lnTo>
                    <a:pt x="799" y="2514"/>
                  </a:lnTo>
                  <a:close/>
                </a:path>
              </a:pathLst>
            </a:custGeom>
            <a:solidFill>
              <a:srgbClr val="FFD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640080" rIns="91440" bIns="36576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2400" b="1" dirty="0"/>
                <a:t>05</a:t>
              </a:r>
            </a:p>
          </p:txBody>
        </p:sp>
        <p:sp>
          <p:nvSpPr>
            <p:cNvPr id="29" name="Freeform 2331">
              <a:extLst>
                <a:ext uri="{FF2B5EF4-FFF2-40B4-BE49-F238E27FC236}">
                  <a16:creationId xmlns:a16="http://schemas.microsoft.com/office/drawing/2014/main" id="{386A278D-8DAE-AF9E-7706-D3E7ACBD9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5607" y="1944996"/>
              <a:ext cx="2024215" cy="1085777"/>
            </a:xfrm>
            <a:custGeom>
              <a:avLst/>
              <a:gdLst>
                <a:gd name="T0" fmla="*/ 20 w 2468"/>
                <a:gd name="T1" fmla="*/ 1336 h 1336"/>
                <a:gd name="T2" fmla="*/ 16 w 2468"/>
                <a:gd name="T3" fmla="*/ 1313 h 1336"/>
                <a:gd name="T4" fmla="*/ 0 w 2468"/>
                <a:gd name="T5" fmla="*/ 1158 h 1336"/>
                <a:gd name="T6" fmla="*/ 4 w 2468"/>
                <a:gd name="T7" fmla="*/ 1007 h 1336"/>
                <a:gd name="T8" fmla="*/ 21 w 2468"/>
                <a:gd name="T9" fmla="*/ 876 h 1336"/>
                <a:gd name="T10" fmla="*/ 42 w 2468"/>
                <a:gd name="T11" fmla="*/ 783 h 1336"/>
                <a:gd name="T12" fmla="*/ 70 w 2468"/>
                <a:gd name="T13" fmla="*/ 688 h 1336"/>
                <a:gd name="T14" fmla="*/ 109 w 2468"/>
                <a:gd name="T15" fmla="*/ 591 h 1336"/>
                <a:gd name="T16" fmla="*/ 161 w 2468"/>
                <a:gd name="T17" fmla="*/ 493 h 1336"/>
                <a:gd name="T18" fmla="*/ 224 w 2468"/>
                <a:gd name="T19" fmla="*/ 397 h 1336"/>
                <a:gd name="T20" fmla="*/ 302 w 2468"/>
                <a:gd name="T21" fmla="*/ 303 h 1336"/>
                <a:gd name="T22" fmla="*/ 396 w 2468"/>
                <a:gd name="T23" fmla="*/ 215 h 1336"/>
                <a:gd name="T24" fmla="*/ 450 w 2468"/>
                <a:gd name="T25" fmla="*/ 173 h 1336"/>
                <a:gd name="T26" fmla="*/ 484 w 2468"/>
                <a:gd name="T27" fmla="*/ 148 h 1336"/>
                <a:gd name="T28" fmla="*/ 554 w 2468"/>
                <a:gd name="T29" fmla="*/ 105 h 1336"/>
                <a:gd name="T30" fmla="*/ 628 w 2468"/>
                <a:gd name="T31" fmla="*/ 71 h 1336"/>
                <a:gd name="T32" fmla="*/ 704 w 2468"/>
                <a:gd name="T33" fmla="*/ 44 h 1336"/>
                <a:gd name="T34" fmla="*/ 782 w 2468"/>
                <a:gd name="T35" fmla="*/ 24 h 1336"/>
                <a:gd name="T36" fmla="*/ 862 w 2468"/>
                <a:gd name="T37" fmla="*/ 11 h 1336"/>
                <a:gd name="T38" fmla="*/ 985 w 2468"/>
                <a:gd name="T39" fmla="*/ 0 h 1336"/>
                <a:gd name="T40" fmla="*/ 1152 w 2468"/>
                <a:gd name="T41" fmla="*/ 8 h 1336"/>
                <a:gd name="T42" fmla="*/ 1321 w 2468"/>
                <a:gd name="T43" fmla="*/ 34 h 1336"/>
                <a:gd name="T44" fmla="*/ 1488 w 2468"/>
                <a:gd name="T45" fmla="*/ 74 h 1336"/>
                <a:gd name="T46" fmla="*/ 1650 w 2468"/>
                <a:gd name="T47" fmla="*/ 127 h 1336"/>
                <a:gd name="T48" fmla="*/ 1806 w 2468"/>
                <a:gd name="T49" fmla="*/ 188 h 1336"/>
                <a:gd name="T50" fmla="*/ 1952 w 2468"/>
                <a:gd name="T51" fmla="*/ 253 h 1336"/>
                <a:gd name="T52" fmla="*/ 2148 w 2468"/>
                <a:gd name="T53" fmla="*/ 353 h 1336"/>
                <a:gd name="T54" fmla="*/ 2428 w 2468"/>
                <a:gd name="T55" fmla="*/ 519 h 1336"/>
                <a:gd name="T56" fmla="*/ 2468 w 2468"/>
                <a:gd name="T57" fmla="*/ 547 h 1336"/>
                <a:gd name="T58" fmla="*/ 2439 w 2468"/>
                <a:gd name="T59" fmla="*/ 543 h 1336"/>
                <a:gd name="T60" fmla="*/ 2236 w 2468"/>
                <a:gd name="T61" fmla="*/ 523 h 1336"/>
                <a:gd name="T62" fmla="*/ 2042 w 2468"/>
                <a:gd name="T63" fmla="*/ 510 h 1336"/>
                <a:gd name="T64" fmla="*/ 1813 w 2468"/>
                <a:gd name="T65" fmla="*/ 504 h 1336"/>
                <a:gd name="T66" fmla="*/ 1565 w 2468"/>
                <a:gd name="T67" fmla="*/ 515 h 1336"/>
                <a:gd name="T68" fmla="*/ 1375 w 2468"/>
                <a:gd name="T69" fmla="*/ 535 h 1336"/>
                <a:gd name="T70" fmla="*/ 1251 w 2468"/>
                <a:gd name="T71" fmla="*/ 556 h 1336"/>
                <a:gd name="T72" fmla="*/ 1130 w 2468"/>
                <a:gd name="T73" fmla="*/ 585 h 1336"/>
                <a:gd name="T74" fmla="*/ 1016 w 2468"/>
                <a:gd name="T75" fmla="*/ 621 h 1336"/>
                <a:gd name="T76" fmla="*/ 962 w 2468"/>
                <a:gd name="T77" fmla="*/ 642 h 1336"/>
                <a:gd name="T78" fmla="*/ 902 w 2468"/>
                <a:gd name="T79" fmla="*/ 666 h 1336"/>
                <a:gd name="T80" fmla="*/ 792 w 2468"/>
                <a:gd name="T81" fmla="*/ 720 h 1336"/>
                <a:gd name="T82" fmla="*/ 639 w 2468"/>
                <a:gd name="T83" fmla="*/ 802 h 1336"/>
                <a:gd name="T84" fmla="*/ 462 w 2468"/>
                <a:gd name="T85" fmla="*/ 918 h 1336"/>
                <a:gd name="T86" fmla="*/ 315 w 2468"/>
                <a:gd name="T87" fmla="*/ 1033 h 1336"/>
                <a:gd name="T88" fmla="*/ 197 w 2468"/>
                <a:gd name="T89" fmla="*/ 1138 h 1336"/>
                <a:gd name="T90" fmla="*/ 110 w 2468"/>
                <a:gd name="T91" fmla="*/ 1229 h 1336"/>
                <a:gd name="T92" fmla="*/ 30 w 2468"/>
                <a:gd name="T93" fmla="*/ 1322 h 1336"/>
                <a:gd name="T94" fmla="*/ 20 w 2468"/>
                <a:gd name="T95" fmla="*/ 1336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8" h="1336">
                  <a:moveTo>
                    <a:pt x="20" y="1336"/>
                  </a:moveTo>
                  <a:lnTo>
                    <a:pt x="16" y="1313"/>
                  </a:lnTo>
                  <a:lnTo>
                    <a:pt x="0" y="1158"/>
                  </a:lnTo>
                  <a:lnTo>
                    <a:pt x="4" y="1007"/>
                  </a:lnTo>
                  <a:lnTo>
                    <a:pt x="21" y="876"/>
                  </a:lnTo>
                  <a:lnTo>
                    <a:pt x="42" y="783"/>
                  </a:lnTo>
                  <a:lnTo>
                    <a:pt x="70" y="688"/>
                  </a:lnTo>
                  <a:lnTo>
                    <a:pt x="109" y="591"/>
                  </a:lnTo>
                  <a:lnTo>
                    <a:pt x="161" y="493"/>
                  </a:lnTo>
                  <a:lnTo>
                    <a:pt x="224" y="397"/>
                  </a:lnTo>
                  <a:lnTo>
                    <a:pt x="302" y="303"/>
                  </a:lnTo>
                  <a:lnTo>
                    <a:pt x="396" y="215"/>
                  </a:lnTo>
                  <a:lnTo>
                    <a:pt x="450" y="173"/>
                  </a:lnTo>
                  <a:lnTo>
                    <a:pt x="484" y="148"/>
                  </a:lnTo>
                  <a:lnTo>
                    <a:pt x="554" y="105"/>
                  </a:lnTo>
                  <a:lnTo>
                    <a:pt x="628" y="71"/>
                  </a:lnTo>
                  <a:lnTo>
                    <a:pt x="704" y="44"/>
                  </a:lnTo>
                  <a:lnTo>
                    <a:pt x="782" y="24"/>
                  </a:lnTo>
                  <a:lnTo>
                    <a:pt x="862" y="11"/>
                  </a:lnTo>
                  <a:lnTo>
                    <a:pt x="985" y="0"/>
                  </a:lnTo>
                  <a:lnTo>
                    <a:pt x="1152" y="8"/>
                  </a:lnTo>
                  <a:lnTo>
                    <a:pt x="1321" y="34"/>
                  </a:lnTo>
                  <a:lnTo>
                    <a:pt x="1488" y="74"/>
                  </a:lnTo>
                  <a:lnTo>
                    <a:pt x="1650" y="127"/>
                  </a:lnTo>
                  <a:lnTo>
                    <a:pt x="1806" y="188"/>
                  </a:lnTo>
                  <a:lnTo>
                    <a:pt x="1952" y="253"/>
                  </a:lnTo>
                  <a:lnTo>
                    <a:pt x="2148" y="353"/>
                  </a:lnTo>
                  <a:lnTo>
                    <a:pt x="2428" y="519"/>
                  </a:lnTo>
                  <a:lnTo>
                    <a:pt x="2468" y="547"/>
                  </a:lnTo>
                  <a:lnTo>
                    <a:pt x="2439" y="543"/>
                  </a:lnTo>
                  <a:lnTo>
                    <a:pt x="2236" y="523"/>
                  </a:lnTo>
                  <a:lnTo>
                    <a:pt x="2042" y="510"/>
                  </a:lnTo>
                  <a:lnTo>
                    <a:pt x="1813" y="504"/>
                  </a:lnTo>
                  <a:lnTo>
                    <a:pt x="1565" y="515"/>
                  </a:lnTo>
                  <a:lnTo>
                    <a:pt x="1375" y="535"/>
                  </a:lnTo>
                  <a:lnTo>
                    <a:pt x="1251" y="556"/>
                  </a:lnTo>
                  <a:lnTo>
                    <a:pt x="1130" y="585"/>
                  </a:lnTo>
                  <a:lnTo>
                    <a:pt x="1016" y="621"/>
                  </a:lnTo>
                  <a:lnTo>
                    <a:pt x="962" y="642"/>
                  </a:lnTo>
                  <a:lnTo>
                    <a:pt x="902" y="666"/>
                  </a:lnTo>
                  <a:lnTo>
                    <a:pt x="792" y="720"/>
                  </a:lnTo>
                  <a:lnTo>
                    <a:pt x="639" y="802"/>
                  </a:lnTo>
                  <a:lnTo>
                    <a:pt x="462" y="918"/>
                  </a:lnTo>
                  <a:lnTo>
                    <a:pt x="315" y="1033"/>
                  </a:lnTo>
                  <a:lnTo>
                    <a:pt x="197" y="1138"/>
                  </a:lnTo>
                  <a:lnTo>
                    <a:pt x="110" y="1229"/>
                  </a:lnTo>
                  <a:lnTo>
                    <a:pt x="30" y="1322"/>
                  </a:lnTo>
                  <a:lnTo>
                    <a:pt x="20" y="133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5760" tIns="18288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2400" b="1" dirty="0"/>
                <a:t>06</a:t>
              </a:r>
            </a:p>
          </p:txBody>
        </p:sp>
        <p:sp>
          <p:nvSpPr>
            <p:cNvPr id="30" name="Freeform 2332">
              <a:extLst>
                <a:ext uri="{FF2B5EF4-FFF2-40B4-BE49-F238E27FC236}">
                  <a16:creationId xmlns:a16="http://schemas.microsoft.com/office/drawing/2014/main" id="{EF565DEC-6698-75A5-A4EB-835CAAC9C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303" y="1645920"/>
              <a:ext cx="1571473" cy="1644919"/>
            </a:xfrm>
            <a:custGeom>
              <a:avLst/>
              <a:gdLst>
                <a:gd name="T0" fmla="*/ 0 w 1917"/>
                <a:gd name="T1" fmla="*/ 301 h 2028"/>
                <a:gd name="T2" fmla="*/ 17 w 1917"/>
                <a:gd name="T3" fmla="*/ 286 h 2028"/>
                <a:gd name="T4" fmla="*/ 145 w 1917"/>
                <a:gd name="T5" fmla="*/ 195 h 2028"/>
                <a:gd name="T6" fmla="*/ 276 w 1917"/>
                <a:gd name="T7" fmla="*/ 122 h 2028"/>
                <a:gd name="T8" fmla="*/ 399 w 1917"/>
                <a:gd name="T9" fmla="*/ 72 h 2028"/>
                <a:gd name="T10" fmla="*/ 488 w 1917"/>
                <a:gd name="T11" fmla="*/ 43 h 2028"/>
                <a:gd name="T12" fmla="*/ 587 w 1917"/>
                <a:gd name="T13" fmla="*/ 20 h 2028"/>
                <a:gd name="T14" fmla="*/ 691 w 1917"/>
                <a:gd name="T15" fmla="*/ 6 h 2028"/>
                <a:gd name="T16" fmla="*/ 800 w 1917"/>
                <a:gd name="T17" fmla="*/ 0 h 2028"/>
                <a:gd name="T18" fmla="*/ 915 w 1917"/>
                <a:gd name="T19" fmla="*/ 8 h 2028"/>
                <a:gd name="T20" fmla="*/ 1035 w 1917"/>
                <a:gd name="T21" fmla="*/ 29 h 2028"/>
                <a:gd name="T22" fmla="*/ 1159 w 1917"/>
                <a:gd name="T23" fmla="*/ 65 h 2028"/>
                <a:gd name="T24" fmla="*/ 1222 w 1917"/>
                <a:gd name="T25" fmla="*/ 91 h 2028"/>
                <a:gd name="T26" fmla="*/ 1261 w 1917"/>
                <a:gd name="T27" fmla="*/ 108 h 2028"/>
                <a:gd name="T28" fmla="*/ 1332 w 1917"/>
                <a:gd name="T29" fmla="*/ 148 h 2028"/>
                <a:gd name="T30" fmla="*/ 1400 w 1917"/>
                <a:gd name="T31" fmla="*/ 195 h 2028"/>
                <a:gd name="T32" fmla="*/ 1461 w 1917"/>
                <a:gd name="T33" fmla="*/ 247 h 2028"/>
                <a:gd name="T34" fmla="*/ 1518 w 1917"/>
                <a:gd name="T35" fmla="*/ 305 h 2028"/>
                <a:gd name="T36" fmla="*/ 1569 w 1917"/>
                <a:gd name="T37" fmla="*/ 367 h 2028"/>
                <a:gd name="T38" fmla="*/ 1639 w 1917"/>
                <a:gd name="T39" fmla="*/ 468 h 2028"/>
                <a:gd name="T40" fmla="*/ 1716 w 1917"/>
                <a:gd name="T41" fmla="*/ 617 h 2028"/>
                <a:gd name="T42" fmla="*/ 1778 w 1917"/>
                <a:gd name="T43" fmla="*/ 777 h 2028"/>
                <a:gd name="T44" fmla="*/ 1826 w 1917"/>
                <a:gd name="T45" fmla="*/ 941 h 2028"/>
                <a:gd name="T46" fmla="*/ 1862 w 1917"/>
                <a:gd name="T47" fmla="*/ 1109 h 2028"/>
                <a:gd name="T48" fmla="*/ 1887 w 1917"/>
                <a:gd name="T49" fmla="*/ 1273 h 2028"/>
                <a:gd name="T50" fmla="*/ 1904 w 1917"/>
                <a:gd name="T51" fmla="*/ 1433 h 2028"/>
                <a:gd name="T52" fmla="*/ 1917 w 1917"/>
                <a:gd name="T53" fmla="*/ 1652 h 2028"/>
                <a:gd name="T54" fmla="*/ 1912 w 1917"/>
                <a:gd name="T55" fmla="*/ 1978 h 2028"/>
                <a:gd name="T56" fmla="*/ 1908 w 1917"/>
                <a:gd name="T57" fmla="*/ 2028 h 2028"/>
                <a:gd name="T58" fmla="*/ 1896 w 1917"/>
                <a:gd name="T59" fmla="*/ 2000 h 2028"/>
                <a:gd name="T60" fmla="*/ 1813 w 1917"/>
                <a:gd name="T61" fmla="*/ 1814 h 2028"/>
                <a:gd name="T62" fmla="*/ 1728 w 1917"/>
                <a:gd name="T63" fmla="*/ 1639 h 2028"/>
                <a:gd name="T64" fmla="*/ 1616 w 1917"/>
                <a:gd name="T65" fmla="*/ 1438 h 2028"/>
                <a:gd name="T66" fmla="*/ 1484 w 1917"/>
                <a:gd name="T67" fmla="*/ 1228 h 2028"/>
                <a:gd name="T68" fmla="*/ 1371 w 1917"/>
                <a:gd name="T69" fmla="*/ 1075 h 2028"/>
                <a:gd name="T70" fmla="*/ 1291 w 1917"/>
                <a:gd name="T71" fmla="*/ 978 h 2028"/>
                <a:gd name="T72" fmla="*/ 1207 w 1917"/>
                <a:gd name="T73" fmla="*/ 887 h 2028"/>
                <a:gd name="T74" fmla="*/ 1117 w 1917"/>
                <a:gd name="T75" fmla="*/ 805 h 2028"/>
                <a:gd name="T76" fmla="*/ 1072 w 1917"/>
                <a:gd name="T77" fmla="*/ 769 h 2028"/>
                <a:gd name="T78" fmla="*/ 1021 w 1917"/>
                <a:gd name="T79" fmla="*/ 730 h 2028"/>
                <a:gd name="T80" fmla="*/ 920 w 1917"/>
                <a:gd name="T81" fmla="*/ 662 h 2028"/>
                <a:gd name="T82" fmla="*/ 771 w 1917"/>
                <a:gd name="T83" fmla="*/ 569 h 2028"/>
                <a:gd name="T84" fmla="*/ 583 w 1917"/>
                <a:gd name="T85" fmla="*/ 475 h 2028"/>
                <a:gd name="T86" fmla="*/ 411 w 1917"/>
                <a:gd name="T87" fmla="*/ 405 h 2028"/>
                <a:gd name="T88" fmla="*/ 260 w 1917"/>
                <a:gd name="T89" fmla="*/ 356 h 2028"/>
                <a:gd name="T90" fmla="*/ 139 w 1917"/>
                <a:gd name="T91" fmla="*/ 326 h 2028"/>
                <a:gd name="T92" fmla="*/ 17 w 1917"/>
                <a:gd name="T93" fmla="*/ 302 h 2028"/>
                <a:gd name="T94" fmla="*/ 0 w 1917"/>
                <a:gd name="T95" fmla="*/ 301 h 2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17" h="2028">
                  <a:moveTo>
                    <a:pt x="0" y="301"/>
                  </a:moveTo>
                  <a:lnTo>
                    <a:pt x="17" y="286"/>
                  </a:lnTo>
                  <a:lnTo>
                    <a:pt x="145" y="195"/>
                  </a:lnTo>
                  <a:lnTo>
                    <a:pt x="276" y="122"/>
                  </a:lnTo>
                  <a:lnTo>
                    <a:pt x="399" y="72"/>
                  </a:lnTo>
                  <a:lnTo>
                    <a:pt x="488" y="43"/>
                  </a:lnTo>
                  <a:lnTo>
                    <a:pt x="587" y="20"/>
                  </a:lnTo>
                  <a:lnTo>
                    <a:pt x="691" y="6"/>
                  </a:lnTo>
                  <a:lnTo>
                    <a:pt x="800" y="0"/>
                  </a:lnTo>
                  <a:lnTo>
                    <a:pt x="915" y="8"/>
                  </a:lnTo>
                  <a:lnTo>
                    <a:pt x="1035" y="29"/>
                  </a:lnTo>
                  <a:lnTo>
                    <a:pt x="1159" y="65"/>
                  </a:lnTo>
                  <a:lnTo>
                    <a:pt x="1222" y="91"/>
                  </a:lnTo>
                  <a:lnTo>
                    <a:pt x="1261" y="108"/>
                  </a:lnTo>
                  <a:lnTo>
                    <a:pt x="1332" y="148"/>
                  </a:lnTo>
                  <a:lnTo>
                    <a:pt x="1400" y="195"/>
                  </a:lnTo>
                  <a:lnTo>
                    <a:pt x="1461" y="247"/>
                  </a:lnTo>
                  <a:lnTo>
                    <a:pt x="1518" y="305"/>
                  </a:lnTo>
                  <a:lnTo>
                    <a:pt x="1569" y="367"/>
                  </a:lnTo>
                  <a:lnTo>
                    <a:pt x="1639" y="468"/>
                  </a:lnTo>
                  <a:lnTo>
                    <a:pt x="1716" y="617"/>
                  </a:lnTo>
                  <a:lnTo>
                    <a:pt x="1778" y="777"/>
                  </a:lnTo>
                  <a:lnTo>
                    <a:pt x="1826" y="941"/>
                  </a:lnTo>
                  <a:lnTo>
                    <a:pt x="1862" y="1109"/>
                  </a:lnTo>
                  <a:lnTo>
                    <a:pt x="1887" y="1273"/>
                  </a:lnTo>
                  <a:lnTo>
                    <a:pt x="1904" y="1433"/>
                  </a:lnTo>
                  <a:lnTo>
                    <a:pt x="1917" y="1652"/>
                  </a:lnTo>
                  <a:lnTo>
                    <a:pt x="1912" y="1978"/>
                  </a:lnTo>
                  <a:lnTo>
                    <a:pt x="1908" y="2028"/>
                  </a:lnTo>
                  <a:lnTo>
                    <a:pt x="1896" y="2000"/>
                  </a:lnTo>
                  <a:lnTo>
                    <a:pt x="1813" y="1814"/>
                  </a:lnTo>
                  <a:lnTo>
                    <a:pt x="1728" y="1639"/>
                  </a:lnTo>
                  <a:lnTo>
                    <a:pt x="1616" y="1438"/>
                  </a:lnTo>
                  <a:lnTo>
                    <a:pt x="1484" y="1228"/>
                  </a:lnTo>
                  <a:lnTo>
                    <a:pt x="1371" y="1075"/>
                  </a:lnTo>
                  <a:lnTo>
                    <a:pt x="1291" y="978"/>
                  </a:lnTo>
                  <a:lnTo>
                    <a:pt x="1207" y="887"/>
                  </a:lnTo>
                  <a:lnTo>
                    <a:pt x="1117" y="805"/>
                  </a:lnTo>
                  <a:lnTo>
                    <a:pt x="1072" y="769"/>
                  </a:lnTo>
                  <a:lnTo>
                    <a:pt x="1021" y="730"/>
                  </a:lnTo>
                  <a:lnTo>
                    <a:pt x="920" y="662"/>
                  </a:lnTo>
                  <a:lnTo>
                    <a:pt x="771" y="569"/>
                  </a:lnTo>
                  <a:lnTo>
                    <a:pt x="583" y="475"/>
                  </a:lnTo>
                  <a:lnTo>
                    <a:pt x="411" y="405"/>
                  </a:lnTo>
                  <a:lnTo>
                    <a:pt x="260" y="356"/>
                  </a:lnTo>
                  <a:lnTo>
                    <a:pt x="139" y="326"/>
                  </a:lnTo>
                  <a:lnTo>
                    <a:pt x="17" y="302"/>
                  </a:lnTo>
                  <a:lnTo>
                    <a:pt x="0" y="301"/>
                  </a:lnTo>
                  <a:close/>
                </a:path>
              </a:pathLst>
            </a:custGeom>
            <a:solidFill>
              <a:srgbClr val="39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31" name="Freeform 2333">
              <a:extLst>
                <a:ext uri="{FF2B5EF4-FFF2-40B4-BE49-F238E27FC236}">
                  <a16:creationId xmlns:a16="http://schemas.microsoft.com/office/drawing/2014/main" id="{57E059B6-06F1-49A7-4368-1A3BDDDC9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6033" y="2286334"/>
              <a:ext cx="1099047" cy="2041520"/>
            </a:xfrm>
            <a:custGeom>
              <a:avLst/>
              <a:gdLst>
                <a:gd name="T0" fmla="*/ 542 w 1341"/>
                <a:gd name="T1" fmla="*/ 0 h 2514"/>
                <a:gd name="T2" fmla="*/ 564 w 1341"/>
                <a:gd name="T3" fmla="*/ 7 h 2514"/>
                <a:gd name="T4" fmla="*/ 707 w 1341"/>
                <a:gd name="T5" fmla="*/ 72 h 2514"/>
                <a:gd name="T6" fmla="*/ 835 w 1341"/>
                <a:gd name="T7" fmla="*/ 150 h 2514"/>
                <a:gd name="T8" fmla="*/ 940 w 1341"/>
                <a:gd name="T9" fmla="*/ 230 h 2514"/>
                <a:gd name="T10" fmla="*/ 1010 w 1341"/>
                <a:gd name="T11" fmla="*/ 294 h 2514"/>
                <a:gd name="T12" fmla="*/ 1079 w 1341"/>
                <a:gd name="T13" fmla="*/ 368 h 2514"/>
                <a:gd name="T14" fmla="*/ 1144 w 1341"/>
                <a:gd name="T15" fmla="*/ 449 h 2514"/>
                <a:gd name="T16" fmla="*/ 1202 w 1341"/>
                <a:gd name="T17" fmla="*/ 543 h 2514"/>
                <a:gd name="T18" fmla="*/ 1254 w 1341"/>
                <a:gd name="T19" fmla="*/ 646 h 2514"/>
                <a:gd name="T20" fmla="*/ 1295 w 1341"/>
                <a:gd name="T21" fmla="*/ 760 h 2514"/>
                <a:gd name="T22" fmla="*/ 1325 w 1341"/>
                <a:gd name="T23" fmla="*/ 886 h 2514"/>
                <a:gd name="T24" fmla="*/ 1335 w 1341"/>
                <a:gd name="T25" fmla="*/ 953 h 2514"/>
                <a:gd name="T26" fmla="*/ 1339 w 1341"/>
                <a:gd name="T27" fmla="*/ 995 h 2514"/>
                <a:gd name="T28" fmla="*/ 1341 w 1341"/>
                <a:gd name="T29" fmla="*/ 1078 h 2514"/>
                <a:gd name="T30" fmla="*/ 1334 w 1341"/>
                <a:gd name="T31" fmla="*/ 1158 h 2514"/>
                <a:gd name="T32" fmla="*/ 1320 w 1341"/>
                <a:gd name="T33" fmla="*/ 1239 h 2514"/>
                <a:gd name="T34" fmla="*/ 1298 w 1341"/>
                <a:gd name="T35" fmla="*/ 1316 h 2514"/>
                <a:gd name="T36" fmla="*/ 1269 w 1341"/>
                <a:gd name="T37" fmla="*/ 1392 h 2514"/>
                <a:gd name="T38" fmla="*/ 1216 w 1341"/>
                <a:gd name="T39" fmla="*/ 1503 h 2514"/>
                <a:gd name="T40" fmla="*/ 1127 w 1341"/>
                <a:gd name="T41" fmla="*/ 1644 h 2514"/>
                <a:gd name="T42" fmla="*/ 1020 w 1341"/>
                <a:gd name="T43" fmla="*/ 1778 h 2514"/>
                <a:gd name="T44" fmla="*/ 901 w 1341"/>
                <a:gd name="T45" fmla="*/ 1901 h 2514"/>
                <a:gd name="T46" fmla="*/ 774 w 1341"/>
                <a:gd name="T47" fmla="*/ 2016 h 2514"/>
                <a:gd name="T48" fmla="*/ 645 w 1341"/>
                <a:gd name="T49" fmla="*/ 2120 h 2514"/>
                <a:gd name="T50" fmla="*/ 515 w 1341"/>
                <a:gd name="T51" fmla="*/ 2215 h 2514"/>
                <a:gd name="T52" fmla="*/ 331 w 1341"/>
                <a:gd name="T53" fmla="*/ 2335 h 2514"/>
                <a:gd name="T54" fmla="*/ 46 w 1341"/>
                <a:gd name="T55" fmla="*/ 2493 h 2514"/>
                <a:gd name="T56" fmla="*/ 0 w 1341"/>
                <a:gd name="T57" fmla="*/ 2514 h 2514"/>
                <a:gd name="T58" fmla="*/ 20 w 1341"/>
                <a:gd name="T59" fmla="*/ 2492 h 2514"/>
                <a:gd name="T60" fmla="*/ 139 w 1341"/>
                <a:gd name="T61" fmla="*/ 2326 h 2514"/>
                <a:gd name="T62" fmla="*/ 247 w 1341"/>
                <a:gd name="T63" fmla="*/ 2164 h 2514"/>
                <a:gd name="T64" fmla="*/ 366 w 1341"/>
                <a:gd name="T65" fmla="*/ 1968 h 2514"/>
                <a:gd name="T66" fmla="*/ 481 w 1341"/>
                <a:gd name="T67" fmla="*/ 1748 h 2514"/>
                <a:gd name="T68" fmla="*/ 558 w 1341"/>
                <a:gd name="T69" fmla="*/ 1574 h 2514"/>
                <a:gd name="T70" fmla="*/ 602 w 1341"/>
                <a:gd name="T71" fmla="*/ 1456 h 2514"/>
                <a:gd name="T72" fmla="*/ 638 w 1341"/>
                <a:gd name="T73" fmla="*/ 1337 h 2514"/>
                <a:gd name="T74" fmla="*/ 664 w 1341"/>
                <a:gd name="T75" fmla="*/ 1219 h 2514"/>
                <a:gd name="T76" fmla="*/ 673 w 1341"/>
                <a:gd name="T77" fmla="*/ 1162 h 2514"/>
                <a:gd name="T78" fmla="*/ 681 w 1341"/>
                <a:gd name="T79" fmla="*/ 1099 h 2514"/>
                <a:gd name="T80" fmla="*/ 690 w 1341"/>
                <a:gd name="T81" fmla="*/ 977 h 2514"/>
                <a:gd name="T82" fmla="*/ 695 w 1341"/>
                <a:gd name="T83" fmla="*/ 802 h 2514"/>
                <a:gd name="T84" fmla="*/ 683 w 1341"/>
                <a:gd name="T85" fmla="*/ 592 h 2514"/>
                <a:gd name="T86" fmla="*/ 657 w 1341"/>
                <a:gd name="T87" fmla="*/ 407 h 2514"/>
                <a:gd name="T88" fmla="*/ 625 w 1341"/>
                <a:gd name="T89" fmla="*/ 252 h 2514"/>
                <a:gd name="T90" fmla="*/ 590 w 1341"/>
                <a:gd name="T91" fmla="*/ 132 h 2514"/>
                <a:gd name="T92" fmla="*/ 549 w 1341"/>
                <a:gd name="T93" fmla="*/ 15 h 2514"/>
                <a:gd name="T94" fmla="*/ 542 w 1341"/>
                <a:gd name="T95" fmla="*/ 0 h 2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41" h="2514">
                  <a:moveTo>
                    <a:pt x="542" y="0"/>
                  </a:moveTo>
                  <a:lnTo>
                    <a:pt x="564" y="7"/>
                  </a:lnTo>
                  <a:lnTo>
                    <a:pt x="707" y="72"/>
                  </a:lnTo>
                  <a:lnTo>
                    <a:pt x="835" y="150"/>
                  </a:lnTo>
                  <a:lnTo>
                    <a:pt x="940" y="230"/>
                  </a:lnTo>
                  <a:lnTo>
                    <a:pt x="1010" y="294"/>
                  </a:lnTo>
                  <a:lnTo>
                    <a:pt x="1079" y="368"/>
                  </a:lnTo>
                  <a:lnTo>
                    <a:pt x="1144" y="449"/>
                  </a:lnTo>
                  <a:lnTo>
                    <a:pt x="1202" y="543"/>
                  </a:lnTo>
                  <a:lnTo>
                    <a:pt x="1254" y="646"/>
                  </a:lnTo>
                  <a:lnTo>
                    <a:pt x="1295" y="760"/>
                  </a:lnTo>
                  <a:lnTo>
                    <a:pt x="1325" y="886"/>
                  </a:lnTo>
                  <a:lnTo>
                    <a:pt x="1335" y="953"/>
                  </a:lnTo>
                  <a:lnTo>
                    <a:pt x="1339" y="995"/>
                  </a:lnTo>
                  <a:lnTo>
                    <a:pt x="1341" y="1078"/>
                  </a:lnTo>
                  <a:lnTo>
                    <a:pt x="1334" y="1158"/>
                  </a:lnTo>
                  <a:lnTo>
                    <a:pt x="1320" y="1239"/>
                  </a:lnTo>
                  <a:lnTo>
                    <a:pt x="1298" y="1316"/>
                  </a:lnTo>
                  <a:lnTo>
                    <a:pt x="1269" y="1392"/>
                  </a:lnTo>
                  <a:lnTo>
                    <a:pt x="1216" y="1503"/>
                  </a:lnTo>
                  <a:lnTo>
                    <a:pt x="1127" y="1644"/>
                  </a:lnTo>
                  <a:lnTo>
                    <a:pt x="1020" y="1778"/>
                  </a:lnTo>
                  <a:lnTo>
                    <a:pt x="901" y="1901"/>
                  </a:lnTo>
                  <a:lnTo>
                    <a:pt x="774" y="2016"/>
                  </a:lnTo>
                  <a:lnTo>
                    <a:pt x="645" y="2120"/>
                  </a:lnTo>
                  <a:lnTo>
                    <a:pt x="515" y="2215"/>
                  </a:lnTo>
                  <a:lnTo>
                    <a:pt x="331" y="2335"/>
                  </a:lnTo>
                  <a:lnTo>
                    <a:pt x="46" y="2493"/>
                  </a:lnTo>
                  <a:lnTo>
                    <a:pt x="0" y="2514"/>
                  </a:lnTo>
                  <a:lnTo>
                    <a:pt x="20" y="2492"/>
                  </a:lnTo>
                  <a:lnTo>
                    <a:pt x="139" y="2326"/>
                  </a:lnTo>
                  <a:lnTo>
                    <a:pt x="247" y="2164"/>
                  </a:lnTo>
                  <a:lnTo>
                    <a:pt x="366" y="1968"/>
                  </a:lnTo>
                  <a:lnTo>
                    <a:pt x="481" y="1748"/>
                  </a:lnTo>
                  <a:lnTo>
                    <a:pt x="558" y="1574"/>
                  </a:lnTo>
                  <a:lnTo>
                    <a:pt x="602" y="1456"/>
                  </a:lnTo>
                  <a:lnTo>
                    <a:pt x="638" y="1337"/>
                  </a:lnTo>
                  <a:lnTo>
                    <a:pt x="664" y="1219"/>
                  </a:lnTo>
                  <a:lnTo>
                    <a:pt x="673" y="1162"/>
                  </a:lnTo>
                  <a:lnTo>
                    <a:pt x="681" y="1099"/>
                  </a:lnTo>
                  <a:lnTo>
                    <a:pt x="690" y="977"/>
                  </a:lnTo>
                  <a:lnTo>
                    <a:pt x="695" y="802"/>
                  </a:lnTo>
                  <a:lnTo>
                    <a:pt x="683" y="592"/>
                  </a:lnTo>
                  <a:lnTo>
                    <a:pt x="657" y="407"/>
                  </a:lnTo>
                  <a:lnTo>
                    <a:pt x="625" y="252"/>
                  </a:lnTo>
                  <a:lnTo>
                    <a:pt x="590" y="132"/>
                  </a:lnTo>
                  <a:lnTo>
                    <a:pt x="549" y="15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64008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32" name="Freeform 2334">
              <a:extLst>
                <a:ext uri="{FF2B5EF4-FFF2-40B4-BE49-F238E27FC236}">
                  <a16:creationId xmlns:a16="http://schemas.microsoft.com/office/drawing/2014/main" id="{5DD65B0E-937B-AF0B-6FC5-C300CF59AA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7460" y="3823975"/>
              <a:ext cx="2024215" cy="1085777"/>
            </a:xfrm>
            <a:custGeom>
              <a:avLst/>
              <a:gdLst>
                <a:gd name="T0" fmla="*/ 2448 w 2468"/>
                <a:gd name="T1" fmla="*/ 0 h 1336"/>
                <a:gd name="T2" fmla="*/ 2453 w 2468"/>
                <a:gd name="T3" fmla="*/ 24 h 1336"/>
                <a:gd name="T4" fmla="*/ 2468 w 2468"/>
                <a:gd name="T5" fmla="*/ 179 h 1336"/>
                <a:gd name="T6" fmla="*/ 2465 w 2468"/>
                <a:gd name="T7" fmla="*/ 329 h 1336"/>
                <a:gd name="T8" fmla="*/ 2448 w 2468"/>
                <a:gd name="T9" fmla="*/ 460 h 1336"/>
                <a:gd name="T10" fmla="*/ 2428 w 2468"/>
                <a:gd name="T11" fmla="*/ 554 h 1336"/>
                <a:gd name="T12" fmla="*/ 2399 w 2468"/>
                <a:gd name="T13" fmla="*/ 648 h 1336"/>
                <a:gd name="T14" fmla="*/ 2359 w 2468"/>
                <a:gd name="T15" fmla="*/ 745 h 1336"/>
                <a:gd name="T16" fmla="*/ 2308 w 2468"/>
                <a:gd name="T17" fmla="*/ 844 h 1336"/>
                <a:gd name="T18" fmla="*/ 2245 w 2468"/>
                <a:gd name="T19" fmla="*/ 940 h 1336"/>
                <a:gd name="T20" fmla="*/ 2167 w 2468"/>
                <a:gd name="T21" fmla="*/ 1033 h 1336"/>
                <a:gd name="T22" fmla="*/ 2072 w 2468"/>
                <a:gd name="T23" fmla="*/ 1121 h 1336"/>
                <a:gd name="T24" fmla="*/ 2019 w 2468"/>
                <a:gd name="T25" fmla="*/ 1164 h 1336"/>
                <a:gd name="T26" fmla="*/ 1986 w 2468"/>
                <a:gd name="T27" fmla="*/ 1189 h 1336"/>
                <a:gd name="T28" fmla="*/ 1914 w 2468"/>
                <a:gd name="T29" fmla="*/ 1232 h 1336"/>
                <a:gd name="T30" fmla="*/ 1840 w 2468"/>
                <a:gd name="T31" fmla="*/ 1265 h 1336"/>
                <a:gd name="T32" fmla="*/ 1765 w 2468"/>
                <a:gd name="T33" fmla="*/ 1292 h 1336"/>
                <a:gd name="T34" fmla="*/ 1686 w 2468"/>
                <a:gd name="T35" fmla="*/ 1313 h 1336"/>
                <a:gd name="T36" fmla="*/ 1606 w 2468"/>
                <a:gd name="T37" fmla="*/ 1326 h 1336"/>
                <a:gd name="T38" fmla="*/ 1484 w 2468"/>
                <a:gd name="T39" fmla="*/ 1336 h 1336"/>
                <a:gd name="T40" fmla="*/ 1317 w 2468"/>
                <a:gd name="T41" fmla="*/ 1329 h 1336"/>
                <a:gd name="T42" fmla="*/ 1148 w 2468"/>
                <a:gd name="T43" fmla="*/ 1303 h 1336"/>
                <a:gd name="T44" fmla="*/ 981 w 2468"/>
                <a:gd name="T45" fmla="*/ 1263 h 1336"/>
                <a:gd name="T46" fmla="*/ 818 w 2468"/>
                <a:gd name="T47" fmla="*/ 1209 h 1336"/>
                <a:gd name="T48" fmla="*/ 662 w 2468"/>
                <a:gd name="T49" fmla="*/ 1149 h 1336"/>
                <a:gd name="T50" fmla="*/ 517 w 2468"/>
                <a:gd name="T51" fmla="*/ 1084 h 1336"/>
                <a:gd name="T52" fmla="*/ 320 w 2468"/>
                <a:gd name="T53" fmla="*/ 984 h 1336"/>
                <a:gd name="T54" fmla="*/ 40 w 2468"/>
                <a:gd name="T55" fmla="*/ 818 h 1336"/>
                <a:gd name="T56" fmla="*/ 0 w 2468"/>
                <a:gd name="T57" fmla="*/ 790 h 1336"/>
                <a:gd name="T58" fmla="*/ 30 w 2468"/>
                <a:gd name="T59" fmla="*/ 793 h 1336"/>
                <a:gd name="T60" fmla="*/ 232 w 2468"/>
                <a:gd name="T61" fmla="*/ 814 h 1336"/>
                <a:gd name="T62" fmla="*/ 426 w 2468"/>
                <a:gd name="T63" fmla="*/ 827 h 1336"/>
                <a:gd name="T64" fmla="*/ 656 w 2468"/>
                <a:gd name="T65" fmla="*/ 832 h 1336"/>
                <a:gd name="T66" fmla="*/ 903 w 2468"/>
                <a:gd name="T67" fmla="*/ 822 h 1336"/>
                <a:gd name="T68" fmla="*/ 1092 w 2468"/>
                <a:gd name="T69" fmla="*/ 801 h 1336"/>
                <a:gd name="T70" fmla="*/ 1217 w 2468"/>
                <a:gd name="T71" fmla="*/ 780 h 1336"/>
                <a:gd name="T72" fmla="*/ 1337 w 2468"/>
                <a:gd name="T73" fmla="*/ 752 h 1336"/>
                <a:gd name="T74" fmla="*/ 1453 w 2468"/>
                <a:gd name="T75" fmla="*/ 716 h 1336"/>
                <a:gd name="T76" fmla="*/ 1507 w 2468"/>
                <a:gd name="T77" fmla="*/ 695 h 1336"/>
                <a:gd name="T78" fmla="*/ 1566 w 2468"/>
                <a:gd name="T79" fmla="*/ 670 h 1336"/>
                <a:gd name="T80" fmla="*/ 1677 w 2468"/>
                <a:gd name="T81" fmla="*/ 617 h 1336"/>
                <a:gd name="T82" fmla="*/ 1830 w 2468"/>
                <a:gd name="T83" fmla="*/ 534 h 1336"/>
                <a:gd name="T84" fmla="*/ 2006 w 2468"/>
                <a:gd name="T85" fmla="*/ 419 h 1336"/>
                <a:gd name="T86" fmla="*/ 2154 w 2468"/>
                <a:gd name="T87" fmla="*/ 303 h 1336"/>
                <a:gd name="T88" fmla="*/ 2271 w 2468"/>
                <a:gd name="T89" fmla="*/ 198 h 1336"/>
                <a:gd name="T90" fmla="*/ 2359 w 2468"/>
                <a:gd name="T91" fmla="*/ 108 h 1336"/>
                <a:gd name="T92" fmla="*/ 2439 w 2468"/>
                <a:gd name="T93" fmla="*/ 14 h 1336"/>
                <a:gd name="T94" fmla="*/ 2448 w 2468"/>
                <a:gd name="T95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8" h="1336">
                  <a:moveTo>
                    <a:pt x="2448" y="0"/>
                  </a:moveTo>
                  <a:lnTo>
                    <a:pt x="2453" y="24"/>
                  </a:lnTo>
                  <a:lnTo>
                    <a:pt x="2468" y="179"/>
                  </a:lnTo>
                  <a:lnTo>
                    <a:pt x="2465" y="329"/>
                  </a:lnTo>
                  <a:lnTo>
                    <a:pt x="2448" y="460"/>
                  </a:lnTo>
                  <a:lnTo>
                    <a:pt x="2428" y="554"/>
                  </a:lnTo>
                  <a:lnTo>
                    <a:pt x="2399" y="648"/>
                  </a:lnTo>
                  <a:lnTo>
                    <a:pt x="2359" y="745"/>
                  </a:lnTo>
                  <a:lnTo>
                    <a:pt x="2308" y="844"/>
                  </a:lnTo>
                  <a:lnTo>
                    <a:pt x="2245" y="940"/>
                  </a:lnTo>
                  <a:lnTo>
                    <a:pt x="2167" y="1033"/>
                  </a:lnTo>
                  <a:lnTo>
                    <a:pt x="2072" y="1121"/>
                  </a:lnTo>
                  <a:lnTo>
                    <a:pt x="2019" y="1164"/>
                  </a:lnTo>
                  <a:lnTo>
                    <a:pt x="1986" y="1189"/>
                  </a:lnTo>
                  <a:lnTo>
                    <a:pt x="1914" y="1232"/>
                  </a:lnTo>
                  <a:lnTo>
                    <a:pt x="1840" y="1265"/>
                  </a:lnTo>
                  <a:lnTo>
                    <a:pt x="1765" y="1292"/>
                  </a:lnTo>
                  <a:lnTo>
                    <a:pt x="1686" y="1313"/>
                  </a:lnTo>
                  <a:lnTo>
                    <a:pt x="1606" y="1326"/>
                  </a:lnTo>
                  <a:lnTo>
                    <a:pt x="1484" y="1336"/>
                  </a:lnTo>
                  <a:lnTo>
                    <a:pt x="1317" y="1329"/>
                  </a:lnTo>
                  <a:lnTo>
                    <a:pt x="1148" y="1303"/>
                  </a:lnTo>
                  <a:lnTo>
                    <a:pt x="981" y="1263"/>
                  </a:lnTo>
                  <a:lnTo>
                    <a:pt x="818" y="1209"/>
                  </a:lnTo>
                  <a:lnTo>
                    <a:pt x="662" y="1149"/>
                  </a:lnTo>
                  <a:lnTo>
                    <a:pt x="517" y="1084"/>
                  </a:lnTo>
                  <a:lnTo>
                    <a:pt x="320" y="984"/>
                  </a:lnTo>
                  <a:lnTo>
                    <a:pt x="40" y="818"/>
                  </a:lnTo>
                  <a:lnTo>
                    <a:pt x="0" y="790"/>
                  </a:lnTo>
                  <a:lnTo>
                    <a:pt x="30" y="793"/>
                  </a:lnTo>
                  <a:lnTo>
                    <a:pt x="232" y="814"/>
                  </a:lnTo>
                  <a:lnTo>
                    <a:pt x="426" y="827"/>
                  </a:lnTo>
                  <a:lnTo>
                    <a:pt x="656" y="832"/>
                  </a:lnTo>
                  <a:lnTo>
                    <a:pt x="903" y="822"/>
                  </a:lnTo>
                  <a:lnTo>
                    <a:pt x="1092" y="801"/>
                  </a:lnTo>
                  <a:lnTo>
                    <a:pt x="1217" y="780"/>
                  </a:lnTo>
                  <a:lnTo>
                    <a:pt x="1337" y="752"/>
                  </a:lnTo>
                  <a:lnTo>
                    <a:pt x="1453" y="716"/>
                  </a:lnTo>
                  <a:lnTo>
                    <a:pt x="1507" y="695"/>
                  </a:lnTo>
                  <a:lnTo>
                    <a:pt x="1566" y="670"/>
                  </a:lnTo>
                  <a:lnTo>
                    <a:pt x="1677" y="617"/>
                  </a:lnTo>
                  <a:lnTo>
                    <a:pt x="1830" y="534"/>
                  </a:lnTo>
                  <a:lnTo>
                    <a:pt x="2006" y="419"/>
                  </a:lnTo>
                  <a:lnTo>
                    <a:pt x="2154" y="303"/>
                  </a:lnTo>
                  <a:lnTo>
                    <a:pt x="2271" y="198"/>
                  </a:lnTo>
                  <a:lnTo>
                    <a:pt x="2359" y="108"/>
                  </a:lnTo>
                  <a:lnTo>
                    <a:pt x="2439" y="14"/>
                  </a:lnTo>
                  <a:lnTo>
                    <a:pt x="2448" y="0"/>
                  </a:lnTo>
                  <a:close/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457200" bIns="182880" numCol="1" anchor="b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33" name="Freeform 2335">
              <a:extLst>
                <a:ext uri="{FF2B5EF4-FFF2-40B4-BE49-F238E27FC236}">
                  <a16:creationId xmlns:a16="http://schemas.microsoft.com/office/drawing/2014/main" id="{E725DA5B-A532-2F53-08E2-D7974C0D4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226" y="3563909"/>
              <a:ext cx="1571473" cy="1648171"/>
            </a:xfrm>
            <a:custGeom>
              <a:avLst/>
              <a:gdLst>
                <a:gd name="T0" fmla="*/ 1916 w 1916"/>
                <a:gd name="T1" fmla="*/ 1726 h 2027"/>
                <a:gd name="T2" fmla="*/ 1899 w 1916"/>
                <a:gd name="T3" fmla="*/ 1742 h 2027"/>
                <a:gd name="T4" fmla="*/ 1771 w 1916"/>
                <a:gd name="T5" fmla="*/ 1833 h 2027"/>
                <a:gd name="T6" fmla="*/ 1640 w 1916"/>
                <a:gd name="T7" fmla="*/ 1905 h 2027"/>
                <a:gd name="T8" fmla="*/ 1518 w 1916"/>
                <a:gd name="T9" fmla="*/ 1956 h 2027"/>
                <a:gd name="T10" fmla="*/ 1427 w 1916"/>
                <a:gd name="T11" fmla="*/ 1984 h 2027"/>
                <a:gd name="T12" fmla="*/ 1330 w 1916"/>
                <a:gd name="T13" fmla="*/ 2008 h 2027"/>
                <a:gd name="T14" fmla="*/ 1227 w 1916"/>
                <a:gd name="T15" fmla="*/ 2022 h 2027"/>
                <a:gd name="T16" fmla="*/ 1116 w 1916"/>
                <a:gd name="T17" fmla="*/ 2027 h 2027"/>
                <a:gd name="T18" fmla="*/ 1001 w 1916"/>
                <a:gd name="T19" fmla="*/ 2019 h 2027"/>
                <a:gd name="T20" fmla="*/ 882 w 1916"/>
                <a:gd name="T21" fmla="*/ 1999 h 2027"/>
                <a:gd name="T22" fmla="*/ 757 w 1916"/>
                <a:gd name="T23" fmla="*/ 1962 h 2027"/>
                <a:gd name="T24" fmla="*/ 694 w 1916"/>
                <a:gd name="T25" fmla="*/ 1936 h 2027"/>
                <a:gd name="T26" fmla="*/ 656 w 1916"/>
                <a:gd name="T27" fmla="*/ 1920 h 2027"/>
                <a:gd name="T28" fmla="*/ 584 w 1916"/>
                <a:gd name="T29" fmla="*/ 1879 h 2027"/>
                <a:gd name="T30" fmla="*/ 518 w 1916"/>
                <a:gd name="T31" fmla="*/ 1833 h 2027"/>
                <a:gd name="T32" fmla="*/ 455 w 1916"/>
                <a:gd name="T33" fmla="*/ 1781 h 2027"/>
                <a:gd name="T34" fmla="*/ 398 w 1916"/>
                <a:gd name="T35" fmla="*/ 1723 h 2027"/>
                <a:gd name="T36" fmla="*/ 346 w 1916"/>
                <a:gd name="T37" fmla="*/ 1660 h 2027"/>
                <a:gd name="T38" fmla="*/ 278 w 1916"/>
                <a:gd name="T39" fmla="*/ 1559 h 2027"/>
                <a:gd name="T40" fmla="*/ 200 w 1916"/>
                <a:gd name="T41" fmla="*/ 1410 h 2027"/>
                <a:gd name="T42" fmla="*/ 138 w 1916"/>
                <a:gd name="T43" fmla="*/ 1251 h 2027"/>
                <a:gd name="T44" fmla="*/ 90 w 1916"/>
                <a:gd name="T45" fmla="*/ 1086 h 2027"/>
                <a:gd name="T46" fmla="*/ 55 w 1916"/>
                <a:gd name="T47" fmla="*/ 919 h 2027"/>
                <a:gd name="T48" fmla="*/ 29 w 1916"/>
                <a:gd name="T49" fmla="*/ 754 h 2027"/>
                <a:gd name="T50" fmla="*/ 12 w 1916"/>
                <a:gd name="T51" fmla="*/ 595 h 2027"/>
                <a:gd name="T52" fmla="*/ 0 w 1916"/>
                <a:gd name="T53" fmla="*/ 376 h 2027"/>
                <a:gd name="T54" fmla="*/ 4 w 1916"/>
                <a:gd name="T55" fmla="*/ 49 h 2027"/>
                <a:gd name="T56" fmla="*/ 9 w 1916"/>
                <a:gd name="T57" fmla="*/ 0 h 2027"/>
                <a:gd name="T58" fmla="*/ 20 w 1916"/>
                <a:gd name="T59" fmla="*/ 27 h 2027"/>
                <a:gd name="T60" fmla="*/ 103 w 1916"/>
                <a:gd name="T61" fmla="*/ 214 h 2027"/>
                <a:gd name="T62" fmla="*/ 190 w 1916"/>
                <a:gd name="T63" fmla="*/ 389 h 2027"/>
                <a:gd name="T64" fmla="*/ 300 w 1916"/>
                <a:gd name="T65" fmla="*/ 590 h 2027"/>
                <a:gd name="T66" fmla="*/ 432 w 1916"/>
                <a:gd name="T67" fmla="*/ 800 h 2027"/>
                <a:gd name="T68" fmla="*/ 546 w 1916"/>
                <a:gd name="T69" fmla="*/ 953 h 2027"/>
                <a:gd name="T70" fmla="*/ 626 w 1916"/>
                <a:gd name="T71" fmla="*/ 1050 h 2027"/>
                <a:gd name="T72" fmla="*/ 711 w 1916"/>
                <a:gd name="T73" fmla="*/ 1141 h 2027"/>
                <a:gd name="T74" fmla="*/ 799 w 1916"/>
                <a:gd name="T75" fmla="*/ 1222 h 2027"/>
                <a:gd name="T76" fmla="*/ 845 w 1916"/>
                <a:gd name="T77" fmla="*/ 1259 h 2027"/>
                <a:gd name="T78" fmla="*/ 896 w 1916"/>
                <a:gd name="T79" fmla="*/ 1297 h 2027"/>
                <a:gd name="T80" fmla="*/ 996 w 1916"/>
                <a:gd name="T81" fmla="*/ 1366 h 2027"/>
                <a:gd name="T82" fmla="*/ 1145 w 1916"/>
                <a:gd name="T83" fmla="*/ 1458 h 2027"/>
                <a:gd name="T84" fmla="*/ 1334 w 1916"/>
                <a:gd name="T85" fmla="*/ 1553 h 2027"/>
                <a:gd name="T86" fmla="*/ 1506 w 1916"/>
                <a:gd name="T87" fmla="*/ 1623 h 2027"/>
                <a:gd name="T88" fmla="*/ 1657 w 1916"/>
                <a:gd name="T89" fmla="*/ 1672 h 2027"/>
                <a:gd name="T90" fmla="*/ 1779 w 1916"/>
                <a:gd name="T91" fmla="*/ 1702 h 2027"/>
                <a:gd name="T92" fmla="*/ 1899 w 1916"/>
                <a:gd name="T93" fmla="*/ 1725 h 2027"/>
                <a:gd name="T94" fmla="*/ 1916 w 1916"/>
                <a:gd name="T95" fmla="*/ 1726 h 2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16" h="2027">
                  <a:moveTo>
                    <a:pt x="1916" y="1726"/>
                  </a:moveTo>
                  <a:lnTo>
                    <a:pt x="1899" y="1742"/>
                  </a:lnTo>
                  <a:lnTo>
                    <a:pt x="1771" y="1833"/>
                  </a:lnTo>
                  <a:lnTo>
                    <a:pt x="1640" y="1905"/>
                  </a:lnTo>
                  <a:lnTo>
                    <a:pt x="1518" y="1956"/>
                  </a:lnTo>
                  <a:lnTo>
                    <a:pt x="1427" y="1984"/>
                  </a:lnTo>
                  <a:lnTo>
                    <a:pt x="1330" y="2008"/>
                  </a:lnTo>
                  <a:lnTo>
                    <a:pt x="1227" y="2022"/>
                  </a:lnTo>
                  <a:lnTo>
                    <a:pt x="1116" y="2027"/>
                  </a:lnTo>
                  <a:lnTo>
                    <a:pt x="1001" y="2019"/>
                  </a:lnTo>
                  <a:lnTo>
                    <a:pt x="882" y="1999"/>
                  </a:lnTo>
                  <a:lnTo>
                    <a:pt x="757" y="1962"/>
                  </a:lnTo>
                  <a:lnTo>
                    <a:pt x="694" y="1936"/>
                  </a:lnTo>
                  <a:lnTo>
                    <a:pt x="656" y="1920"/>
                  </a:lnTo>
                  <a:lnTo>
                    <a:pt x="584" y="1879"/>
                  </a:lnTo>
                  <a:lnTo>
                    <a:pt x="518" y="1833"/>
                  </a:lnTo>
                  <a:lnTo>
                    <a:pt x="455" y="1781"/>
                  </a:lnTo>
                  <a:lnTo>
                    <a:pt x="398" y="1723"/>
                  </a:lnTo>
                  <a:lnTo>
                    <a:pt x="346" y="1660"/>
                  </a:lnTo>
                  <a:lnTo>
                    <a:pt x="278" y="1559"/>
                  </a:lnTo>
                  <a:lnTo>
                    <a:pt x="200" y="1410"/>
                  </a:lnTo>
                  <a:lnTo>
                    <a:pt x="138" y="1251"/>
                  </a:lnTo>
                  <a:lnTo>
                    <a:pt x="90" y="1086"/>
                  </a:lnTo>
                  <a:lnTo>
                    <a:pt x="55" y="919"/>
                  </a:lnTo>
                  <a:lnTo>
                    <a:pt x="29" y="754"/>
                  </a:lnTo>
                  <a:lnTo>
                    <a:pt x="12" y="595"/>
                  </a:lnTo>
                  <a:lnTo>
                    <a:pt x="0" y="376"/>
                  </a:lnTo>
                  <a:lnTo>
                    <a:pt x="4" y="49"/>
                  </a:lnTo>
                  <a:lnTo>
                    <a:pt x="9" y="0"/>
                  </a:lnTo>
                  <a:lnTo>
                    <a:pt x="20" y="27"/>
                  </a:lnTo>
                  <a:lnTo>
                    <a:pt x="103" y="214"/>
                  </a:lnTo>
                  <a:lnTo>
                    <a:pt x="190" y="389"/>
                  </a:lnTo>
                  <a:lnTo>
                    <a:pt x="300" y="590"/>
                  </a:lnTo>
                  <a:lnTo>
                    <a:pt x="432" y="800"/>
                  </a:lnTo>
                  <a:lnTo>
                    <a:pt x="546" y="953"/>
                  </a:lnTo>
                  <a:lnTo>
                    <a:pt x="626" y="1050"/>
                  </a:lnTo>
                  <a:lnTo>
                    <a:pt x="711" y="1141"/>
                  </a:lnTo>
                  <a:lnTo>
                    <a:pt x="799" y="1222"/>
                  </a:lnTo>
                  <a:lnTo>
                    <a:pt x="845" y="1259"/>
                  </a:lnTo>
                  <a:lnTo>
                    <a:pt x="896" y="1297"/>
                  </a:lnTo>
                  <a:lnTo>
                    <a:pt x="996" y="1366"/>
                  </a:lnTo>
                  <a:lnTo>
                    <a:pt x="1145" y="1458"/>
                  </a:lnTo>
                  <a:lnTo>
                    <a:pt x="1334" y="1553"/>
                  </a:lnTo>
                  <a:lnTo>
                    <a:pt x="1506" y="1623"/>
                  </a:lnTo>
                  <a:lnTo>
                    <a:pt x="1657" y="1672"/>
                  </a:lnTo>
                  <a:lnTo>
                    <a:pt x="1779" y="1702"/>
                  </a:lnTo>
                  <a:lnTo>
                    <a:pt x="1899" y="1725"/>
                  </a:lnTo>
                  <a:lnTo>
                    <a:pt x="1916" y="1726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9144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3A73A-D343-3B51-5432-6B5907B0B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4F0C4-0498-33AB-8A4F-72BE87D96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Crescent Chart – 6 Parts – Slide Template</a:t>
            </a:r>
          </a:p>
        </p:txBody>
      </p:sp>
      <p:sp>
        <p:nvSpPr>
          <p:cNvPr id="3" name="Teardrop 2">
            <a:extLst>
              <a:ext uri="{FF2B5EF4-FFF2-40B4-BE49-F238E27FC236}">
                <a16:creationId xmlns:a16="http://schemas.microsoft.com/office/drawing/2014/main" id="{19C028B9-51A1-7E7A-8A78-052FC493725C}"/>
              </a:ext>
            </a:extLst>
          </p:cNvPr>
          <p:cNvSpPr/>
          <p:nvPr/>
        </p:nvSpPr>
        <p:spPr bwMode="auto">
          <a:xfrm rot="8100000">
            <a:off x="1003435" y="1266305"/>
            <a:ext cx="258245" cy="258313"/>
          </a:xfrm>
          <a:prstGeom prst="teardrop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3BB070C-984C-95F1-E3CB-F448D5DB8C83}"/>
              </a:ext>
            </a:extLst>
          </p:cNvPr>
          <p:cNvGrpSpPr/>
          <p:nvPr/>
        </p:nvGrpSpPr>
        <p:grpSpPr>
          <a:xfrm>
            <a:off x="1384872" y="1195408"/>
            <a:ext cx="2237922" cy="1138942"/>
            <a:chOff x="554941" y="1491772"/>
            <a:chExt cx="1605398" cy="113894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62F8EE4-1643-5B1C-9051-7C68E18BE6B0}"/>
                </a:ext>
              </a:extLst>
            </p:cNvPr>
            <p:cNvSpPr txBox="1"/>
            <p:nvPr/>
          </p:nvSpPr>
          <p:spPr>
            <a:xfrm>
              <a:off x="554941" y="1491772"/>
              <a:ext cx="106023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D4FA1D4-EC9B-23D2-D286-3E65C3EBF906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8966949-A49D-B10A-062D-7C2053672DA6}"/>
              </a:ext>
            </a:extLst>
          </p:cNvPr>
          <p:cNvGrpSpPr/>
          <p:nvPr/>
        </p:nvGrpSpPr>
        <p:grpSpPr>
          <a:xfrm>
            <a:off x="1384872" y="2994438"/>
            <a:ext cx="2237922" cy="1138942"/>
            <a:chOff x="554941" y="1491772"/>
            <a:chExt cx="1605398" cy="11389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C1D07B6-CACF-3D37-8768-7BB178C33B0A}"/>
                </a:ext>
              </a:extLst>
            </p:cNvPr>
            <p:cNvSpPr txBox="1"/>
            <p:nvPr/>
          </p:nvSpPr>
          <p:spPr>
            <a:xfrm>
              <a:off x="554941" y="1491772"/>
              <a:ext cx="106023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FFD734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8E7DBCD-F561-50FD-A0F2-BA17E1670865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CF34004-5F75-1B0E-1DC2-747F43CA717D}"/>
              </a:ext>
            </a:extLst>
          </p:cNvPr>
          <p:cNvGrpSpPr/>
          <p:nvPr/>
        </p:nvGrpSpPr>
        <p:grpSpPr>
          <a:xfrm>
            <a:off x="1384872" y="4793468"/>
            <a:ext cx="2237922" cy="1138942"/>
            <a:chOff x="554941" y="1491772"/>
            <a:chExt cx="1605398" cy="113894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2DA946-FB5E-9E6E-5BF3-AF639932C55B}"/>
                </a:ext>
              </a:extLst>
            </p:cNvPr>
            <p:cNvSpPr txBox="1"/>
            <p:nvPr/>
          </p:nvSpPr>
          <p:spPr>
            <a:xfrm>
              <a:off x="554941" y="1491772"/>
              <a:ext cx="106023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1AA8FE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FA0FBDC-91D8-FF2D-0CC8-467A00196856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13" name="Teardrop 12">
            <a:extLst>
              <a:ext uri="{FF2B5EF4-FFF2-40B4-BE49-F238E27FC236}">
                <a16:creationId xmlns:a16="http://schemas.microsoft.com/office/drawing/2014/main" id="{ADD7EA97-3486-1E50-C848-F7A9064863E5}"/>
              </a:ext>
            </a:extLst>
          </p:cNvPr>
          <p:cNvSpPr/>
          <p:nvPr/>
        </p:nvSpPr>
        <p:spPr bwMode="auto">
          <a:xfrm rot="8100000">
            <a:off x="1003435" y="3064950"/>
            <a:ext cx="258245" cy="258313"/>
          </a:xfrm>
          <a:prstGeom prst="teardrop">
            <a:avLst/>
          </a:prstGeom>
          <a:solidFill>
            <a:srgbClr val="FFD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14" name="Teardrop 13">
            <a:extLst>
              <a:ext uri="{FF2B5EF4-FFF2-40B4-BE49-F238E27FC236}">
                <a16:creationId xmlns:a16="http://schemas.microsoft.com/office/drawing/2014/main" id="{0EF77B14-E653-FF18-3375-994AFFDE4391}"/>
              </a:ext>
            </a:extLst>
          </p:cNvPr>
          <p:cNvSpPr/>
          <p:nvPr/>
        </p:nvSpPr>
        <p:spPr bwMode="auto">
          <a:xfrm rot="8100000">
            <a:off x="1003435" y="4863596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15" name="Teardrop 14">
            <a:extLst>
              <a:ext uri="{FF2B5EF4-FFF2-40B4-BE49-F238E27FC236}">
                <a16:creationId xmlns:a16="http://schemas.microsoft.com/office/drawing/2014/main" id="{51E7445A-E4FF-CA7C-8000-5AB065EA4962}"/>
              </a:ext>
            </a:extLst>
          </p:cNvPr>
          <p:cNvSpPr/>
          <p:nvPr/>
        </p:nvSpPr>
        <p:spPr bwMode="auto">
          <a:xfrm rot="8100000">
            <a:off x="8627084" y="1266305"/>
            <a:ext cx="258245" cy="258313"/>
          </a:xfrm>
          <a:prstGeom prst="teardrop">
            <a:avLst/>
          </a:prstGeom>
          <a:solidFill>
            <a:srgbClr val="8A8A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D64D742-15A2-BE01-F63B-5FCCCC27721C}"/>
              </a:ext>
            </a:extLst>
          </p:cNvPr>
          <p:cNvGrpSpPr/>
          <p:nvPr/>
        </p:nvGrpSpPr>
        <p:grpSpPr>
          <a:xfrm>
            <a:off x="9008521" y="1195408"/>
            <a:ext cx="2237922" cy="1138942"/>
            <a:chOff x="554941" y="1491772"/>
            <a:chExt cx="1605398" cy="113894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3D5575D-1535-B0FD-7198-5EAF59CF9984}"/>
                </a:ext>
              </a:extLst>
            </p:cNvPr>
            <p:cNvSpPr txBox="1"/>
            <p:nvPr/>
          </p:nvSpPr>
          <p:spPr>
            <a:xfrm>
              <a:off x="554941" y="1491772"/>
              <a:ext cx="106023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8A8AAC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42DAD85-C773-6F0D-83BE-8C2E16D12E8B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2114302-66F6-2A30-DA69-74A109BF7C98}"/>
              </a:ext>
            </a:extLst>
          </p:cNvPr>
          <p:cNvGrpSpPr/>
          <p:nvPr/>
        </p:nvGrpSpPr>
        <p:grpSpPr>
          <a:xfrm>
            <a:off x="9008521" y="2994438"/>
            <a:ext cx="2237922" cy="1138942"/>
            <a:chOff x="554941" y="1491772"/>
            <a:chExt cx="1605398" cy="113894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9870D47-19F7-CFBF-8D0B-E7CD5DE78B49}"/>
                </a:ext>
              </a:extLst>
            </p:cNvPr>
            <p:cNvSpPr txBox="1"/>
            <p:nvPr/>
          </p:nvSpPr>
          <p:spPr>
            <a:xfrm>
              <a:off x="554941" y="1491772"/>
              <a:ext cx="106023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F3591F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AE7CBC8-892B-D467-B008-94555B5CD7A4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6B703AC-F11D-0B6C-FA00-C6DD523DD94A}"/>
              </a:ext>
            </a:extLst>
          </p:cNvPr>
          <p:cNvGrpSpPr/>
          <p:nvPr/>
        </p:nvGrpSpPr>
        <p:grpSpPr>
          <a:xfrm>
            <a:off x="9008521" y="4793468"/>
            <a:ext cx="2237922" cy="1138942"/>
            <a:chOff x="554941" y="1491772"/>
            <a:chExt cx="1605398" cy="113894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48C70BC-9652-4D43-8CF0-09D864A0DB58}"/>
                </a:ext>
              </a:extLst>
            </p:cNvPr>
            <p:cNvSpPr txBox="1"/>
            <p:nvPr/>
          </p:nvSpPr>
          <p:spPr>
            <a:xfrm>
              <a:off x="554941" y="1491772"/>
              <a:ext cx="1060237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A9C500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A0D8729-7B0B-E08B-0A7B-DC64ADBD45C4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25" name="Teardrop 24">
            <a:extLst>
              <a:ext uri="{FF2B5EF4-FFF2-40B4-BE49-F238E27FC236}">
                <a16:creationId xmlns:a16="http://schemas.microsoft.com/office/drawing/2014/main" id="{58937EA4-BAAE-6F47-5D62-9801568F582D}"/>
              </a:ext>
            </a:extLst>
          </p:cNvPr>
          <p:cNvSpPr/>
          <p:nvPr/>
        </p:nvSpPr>
        <p:spPr bwMode="auto">
          <a:xfrm rot="8100000">
            <a:off x="8627084" y="3064950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26" name="Teardrop 25">
            <a:extLst>
              <a:ext uri="{FF2B5EF4-FFF2-40B4-BE49-F238E27FC236}">
                <a16:creationId xmlns:a16="http://schemas.microsoft.com/office/drawing/2014/main" id="{69D7BF32-AA50-D024-55FF-FF7C1AD651ED}"/>
              </a:ext>
            </a:extLst>
          </p:cNvPr>
          <p:cNvSpPr/>
          <p:nvPr/>
        </p:nvSpPr>
        <p:spPr bwMode="auto">
          <a:xfrm rot="8100000">
            <a:off x="8627084" y="4863596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810C5FD-3C39-181B-AEF9-FB3889402A6C}"/>
              </a:ext>
            </a:extLst>
          </p:cNvPr>
          <p:cNvGrpSpPr/>
          <p:nvPr/>
        </p:nvGrpSpPr>
        <p:grpSpPr>
          <a:xfrm>
            <a:off x="4312920" y="1645920"/>
            <a:ext cx="3566160" cy="3566160"/>
            <a:chOff x="2788920" y="1645920"/>
            <a:chExt cx="3566160" cy="3566160"/>
          </a:xfrm>
        </p:grpSpPr>
        <p:sp>
          <p:nvSpPr>
            <p:cNvPr id="28" name="Freeform 2330">
              <a:extLst>
                <a:ext uri="{FF2B5EF4-FFF2-40B4-BE49-F238E27FC236}">
                  <a16:creationId xmlns:a16="http://schemas.microsoft.com/office/drawing/2014/main" id="{6D73043C-C798-7561-3CDD-C85BBEA9F5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920" y="2526896"/>
              <a:ext cx="1099047" cy="2044772"/>
            </a:xfrm>
            <a:custGeom>
              <a:avLst/>
              <a:gdLst>
                <a:gd name="T0" fmla="*/ 799 w 1341"/>
                <a:gd name="T1" fmla="*/ 2514 h 2514"/>
                <a:gd name="T2" fmla="*/ 778 w 1341"/>
                <a:gd name="T3" fmla="*/ 2506 h 2514"/>
                <a:gd name="T4" fmla="*/ 634 w 1341"/>
                <a:gd name="T5" fmla="*/ 2442 h 2514"/>
                <a:gd name="T6" fmla="*/ 506 w 1341"/>
                <a:gd name="T7" fmla="*/ 2364 h 2514"/>
                <a:gd name="T8" fmla="*/ 402 w 1341"/>
                <a:gd name="T9" fmla="*/ 2283 h 2514"/>
                <a:gd name="T10" fmla="*/ 331 w 1341"/>
                <a:gd name="T11" fmla="*/ 2220 h 2514"/>
                <a:gd name="T12" fmla="*/ 263 w 1341"/>
                <a:gd name="T13" fmla="*/ 2146 h 2514"/>
                <a:gd name="T14" fmla="*/ 199 w 1341"/>
                <a:gd name="T15" fmla="*/ 2064 h 2514"/>
                <a:gd name="T16" fmla="*/ 139 w 1341"/>
                <a:gd name="T17" fmla="*/ 1971 h 2514"/>
                <a:gd name="T18" fmla="*/ 88 w 1341"/>
                <a:gd name="T19" fmla="*/ 1867 h 2514"/>
                <a:gd name="T20" fmla="*/ 47 w 1341"/>
                <a:gd name="T21" fmla="*/ 1753 h 2514"/>
                <a:gd name="T22" fmla="*/ 16 w 1341"/>
                <a:gd name="T23" fmla="*/ 1628 h 2514"/>
                <a:gd name="T24" fmla="*/ 7 w 1341"/>
                <a:gd name="T25" fmla="*/ 1560 h 2514"/>
                <a:gd name="T26" fmla="*/ 2 w 1341"/>
                <a:gd name="T27" fmla="*/ 1519 h 2514"/>
                <a:gd name="T28" fmla="*/ 0 w 1341"/>
                <a:gd name="T29" fmla="*/ 1436 h 2514"/>
                <a:gd name="T30" fmla="*/ 7 w 1341"/>
                <a:gd name="T31" fmla="*/ 1355 h 2514"/>
                <a:gd name="T32" fmla="*/ 22 w 1341"/>
                <a:gd name="T33" fmla="*/ 1275 h 2514"/>
                <a:gd name="T34" fmla="*/ 43 w 1341"/>
                <a:gd name="T35" fmla="*/ 1197 h 2514"/>
                <a:gd name="T36" fmla="*/ 72 w 1341"/>
                <a:gd name="T37" fmla="*/ 1122 h 2514"/>
                <a:gd name="T38" fmla="*/ 125 w 1341"/>
                <a:gd name="T39" fmla="*/ 1011 h 2514"/>
                <a:gd name="T40" fmla="*/ 215 w 1341"/>
                <a:gd name="T41" fmla="*/ 869 h 2514"/>
                <a:gd name="T42" fmla="*/ 322 w 1341"/>
                <a:gd name="T43" fmla="*/ 736 h 2514"/>
                <a:gd name="T44" fmla="*/ 441 w 1341"/>
                <a:gd name="T45" fmla="*/ 613 h 2514"/>
                <a:gd name="T46" fmla="*/ 567 w 1341"/>
                <a:gd name="T47" fmla="*/ 497 h 2514"/>
                <a:gd name="T48" fmla="*/ 698 w 1341"/>
                <a:gd name="T49" fmla="*/ 394 h 2514"/>
                <a:gd name="T50" fmla="*/ 827 w 1341"/>
                <a:gd name="T51" fmla="*/ 299 h 2514"/>
                <a:gd name="T52" fmla="*/ 1011 w 1341"/>
                <a:gd name="T53" fmla="*/ 179 h 2514"/>
                <a:gd name="T54" fmla="*/ 1295 w 1341"/>
                <a:gd name="T55" fmla="*/ 20 h 2514"/>
                <a:gd name="T56" fmla="*/ 1341 w 1341"/>
                <a:gd name="T57" fmla="*/ 0 h 2514"/>
                <a:gd name="T58" fmla="*/ 1322 w 1341"/>
                <a:gd name="T59" fmla="*/ 22 h 2514"/>
                <a:gd name="T60" fmla="*/ 1202 w 1341"/>
                <a:gd name="T61" fmla="*/ 188 h 2514"/>
                <a:gd name="T62" fmla="*/ 1094 w 1341"/>
                <a:gd name="T63" fmla="*/ 350 h 2514"/>
                <a:gd name="T64" fmla="*/ 976 w 1341"/>
                <a:gd name="T65" fmla="*/ 545 h 2514"/>
                <a:gd name="T66" fmla="*/ 861 w 1341"/>
                <a:gd name="T67" fmla="*/ 766 h 2514"/>
                <a:gd name="T68" fmla="*/ 784 w 1341"/>
                <a:gd name="T69" fmla="*/ 939 h 2514"/>
                <a:gd name="T70" fmla="*/ 740 w 1341"/>
                <a:gd name="T71" fmla="*/ 1057 h 2514"/>
                <a:gd name="T72" fmla="*/ 704 w 1341"/>
                <a:gd name="T73" fmla="*/ 1177 h 2514"/>
                <a:gd name="T74" fmla="*/ 678 w 1341"/>
                <a:gd name="T75" fmla="*/ 1294 h 2514"/>
                <a:gd name="T76" fmla="*/ 669 w 1341"/>
                <a:gd name="T77" fmla="*/ 1352 h 2514"/>
                <a:gd name="T78" fmla="*/ 661 w 1341"/>
                <a:gd name="T79" fmla="*/ 1415 h 2514"/>
                <a:gd name="T80" fmla="*/ 651 w 1341"/>
                <a:gd name="T81" fmla="*/ 1537 h 2514"/>
                <a:gd name="T82" fmla="*/ 647 w 1341"/>
                <a:gd name="T83" fmla="*/ 1712 h 2514"/>
                <a:gd name="T84" fmla="*/ 659 w 1341"/>
                <a:gd name="T85" fmla="*/ 1922 h 2514"/>
                <a:gd name="T86" fmla="*/ 685 w 1341"/>
                <a:gd name="T87" fmla="*/ 2107 h 2514"/>
                <a:gd name="T88" fmla="*/ 717 w 1341"/>
                <a:gd name="T89" fmla="*/ 2261 h 2514"/>
                <a:gd name="T90" fmla="*/ 751 w 1341"/>
                <a:gd name="T91" fmla="*/ 2382 h 2514"/>
                <a:gd name="T92" fmla="*/ 792 w 1341"/>
                <a:gd name="T93" fmla="*/ 2499 h 2514"/>
                <a:gd name="T94" fmla="*/ 799 w 1341"/>
                <a:gd name="T95" fmla="*/ 2514 h 2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41" h="2514">
                  <a:moveTo>
                    <a:pt x="799" y="2514"/>
                  </a:moveTo>
                  <a:lnTo>
                    <a:pt x="778" y="2506"/>
                  </a:lnTo>
                  <a:lnTo>
                    <a:pt x="634" y="2442"/>
                  </a:lnTo>
                  <a:lnTo>
                    <a:pt x="506" y="2364"/>
                  </a:lnTo>
                  <a:lnTo>
                    <a:pt x="402" y="2283"/>
                  </a:lnTo>
                  <a:lnTo>
                    <a:pt x="331" y="2220"/>
                  </a:lnTo>
                  <a:lnTo>
                    <a:pt x="263" y="2146"/>
                  </a:lnTo>
                  <a:lnTo>
                    <a:pt x="199" y="2064"/>
                  </a:lnTo>
                  <a:lnTo>
                    <a:pt x="139" y="1971"/>
                  </a:lnTo>
                  <a:lnTo>
                    <a:pt x="88" y="1867"/>
                  </a:lnTo>
                  <a:lnTo>
                    <a:pt x="47" y="1753"/>
                  </a:lnTo>
                  <a:lnTo>
                    <a:pt x="16" y="1628"/>
                  </a:lnTo>
                  <a:lnTo>
                    <a:pt x="7" y="1560"/>
                  </a:lnTo>
                  <a:lnTo>
                    <a:pt x="2" y="1519"/>
                  </a:lnTo>
                  <a:lnTo>
                    <a:pt x="0" y="1436"/>
                  </a:lnTo>
                  <a:lnTo>
                    <a:pt x="7" y="1355"/>
                  </a:lnTo>
                  <a:lnTo>
                    <a:pt x="22" y="1275"/>
                  </a:lnTo>
                  <a:lnTo>
                    <a:pt x="43" y="1197"/>
                  </a:lnTo>
                  <a:lnTo>
                    <a:pt x="72" y="1122"/>
                  </a:lnTo>
                  <a:lnTo>
                    <a:pt x="125" y="1011"/>
                  </a:lnTo>
                  <a:lnTo>
                    <a:pt x="215" y="869"/>
                  </a:lnTo>
                  <a:lnTo>
                    <a:pt x="322" y="736"/>
                  </a:lnTo>
                  <a:lnTo>
                    <a:pt x="441" y="613"/>
                  </a:lnTo>
                  <a:lnTo>
                    <a:pt x="567" y="497"/>
                  </a:lnTo>
                  <a:lnTo>
                    <a:pt x="698" y="394"/>
                  </a:lnTo>
                  <a:lnTo>
                    <a:pt x="827" y="299"/>
                  </a:lnTo>
                  <a:lnTo>
                    <a:pt x="1011" y="179"/>
                  </a:lnTo>
                  <a:lnTo>
                    <a:pt x="1295" y="20"/>
                  </a:lnTo>
                  <a:lnTo>
                    <a:pt x="1341" y="0"/>
                  </a:lnTo>
                  <a:lnTo>
                    <a:pt x="1322" y="22"/>
                  </a:lnTo>
                  <a:lnTo>
                    <a:pt x="1202" y="188"/>
                  </a:lnTo>
                  <a:lnTo>
                    <a:pt x="1094" y="350"/>
                  </a:lnTo>
                  <a:lnTo>
                    <a:pt x="976" y="545"/>
                  </a:lnTo>
                  <a:lnTo>
                    <a:pt x="861" y="766"/>
                  </a:lnTo>
                  <a:lnTo>
                    <a:pt x="784" y="939"/>
                  </a:lnTo>
                  <a:lnTo>
                    <a:pt x="740" y="1057"/>
                  </a:lnTo>
                  <a:lnTo>
                    <a:pt x="704" y="1177"/>
                  </a:lnTo>
                  <a:lnTo>
                    <a:pt x="678" y="1294"/>
                  </a:lnTo>
                  <a:lnTo>
                    <a:pt x="669" y="1352"/>
                  </a:lnTo>
                  <a:lnTo>
                    <a:pt x="661" y="1415"/>
                  </a:lnTo>
                  <a:lnTo>
                    <a:pt x="651" y="1537"/>
                  </a:lnTo>
                  <a:lnTo>
                    <a:pt x="647" y="1712"/>
                  </a:lnTo>
                  <a:lnTo>
                    <a:pt x="659" y="1922"/>
                  </a:lnTo>
                  <a:lnTo>
                    <a:pt x="685" y="2107"/>
                  </a:lnTo>
                  <a:lnTo>
                    <a:pt x="717" y="2261"/>
                  </a:lnTo>
                  <a:lnTo>
                    <a:pt x="751" y="2382"/>
                  </a:lnTo>
                  <a:lnTo>
                    <a:pt x="792" y="2499"/>
                  </a:lnTo>
                  <a:lnTo>
                    <a:pt x="799" y="2514"/>
                  </a:lnTo>
                  <a:close/>
                </a:path>
              </a:pathLst>
            </a:custGeom>
            <a:solidFill>
              <a:srgbClr val="FFD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640080" rIns="91440" bIns="36576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sz="2400" b="1" dirty="0"/>
                <a:t>05</a:t>
              </a:r>
            </a:p>
          </p:txBody>
        </p:sp>
        <p:sp>
          <p:nvSpPr>
            <p:cNvPr id="29" name="Freeform 2331">
              <a:extLst>
                <a:ext uri="{FF2B5EF4-FFF2-40B4-BE49-F238E27FC236}">
                  <a16:creationId xmlns:a16="http://schemas.microsoft.com/office/drawing/2014/main" id="{CBCDFF17-22FE-C26C-D894-805A237BE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5607" y="1944996"/>
              <a:ext cx="2024215" cy="1085777"/>
            </a:xfrm>
            <a:custGeom>
              <a:avLst/>
              <a:gdLst>
                <a:gd name="T0" fmla="*/ 20 w 2468"/>
                <a:gd name="T1" fmla="*/ 1336 h 1336"/>
                <a:gd name="T2" fmla="*/ 16 w 2468"/>
                <a:gd name="T3" fmla="*/ 1313 h 1336"/>
                <a:gd name="T4" fmla="*/ 0 w 2468"/>
                <a:gd name="T5" fmla="*/ 1158 h 1336"/>
                <a:gd name="T6" fmla="*/ 4 w 2468"/>
                <a:gd name="T7" fmla="*/ 1007 h 1336"/>
                <a:gd name="T8" fmla="*/ 21 w 2468"/>
                <a:gd name="T9" fmla="*/ 876 h 1336"/>
                <a:gd name="T10" fmla="*/ 42 w 2468"/>
                <a:gd name="T11" fmla="*/ 783 h 1336"/>
                <a:gd name="T12" fmla="*/ 70 w 2468"/>
                <a:gd name="T13" fmla="*/ 688 h 1336"/>
                <a:gd name="T14" fmla="*/ 109 w 2468"/>
                <a:gd name="T15" fmla="*/ 591 h 1336"/>
                <a:gd name="T16" fmla="*/ 161 w 2468"/>
                <a:gd name="T17" fmla="*/ 493 h 1336"/>
                <a:gd name="T18" fmla="*/ 224 w 2468"/>
                <a:gd name="T19" fmla="*/ 397 h 1336"/>
                <a:gd name="T20" fmla="*/ 302 w 2468"/>
                <a:gd name="T21" fmla="*/ 303 h 1336"/>
                <a:gd name="T22" fmla="*/ 396 w 2468"/>
                <a:gd name="T23" fmla="*/ 215 h 1336"/>
                <a:gd name="T24" fmla="*/ 450 w 2468"/>
                <a:gd name="T25" fmla="*/ 173 h 1336"/>
                <a:gd name="T26" fmla="*/ 484 w 2468"/>
                <a:gd name="T27" fmla="*/ 148 h 1336"/>
                <a:gd name="T28" fmla="*/ 554 w 2468"/>
                <a:gd name="T29" fmla="*/ 105 h 1336"/>
                <a:gd name="T30" fmla="*/ 628 w 2468"/>
                <a:gd name="T31" fmla="*/ 71 h 1336"/>
                <a:gd name="T32" fmla="*/ 704 w 2468"/>
                <a:gd name="T33" fmla="*/ 44 h 1336"/>
                <a:gd name="T34" fmla="*/ 782 w 2468"/>
                <a:gd name="T35" fmla="*/ 24 h 1336"/>
                <a:gd name="T36" fmla="*/ 862 w 2468"/>
                <a:gd name="T37" fmla="*/ 11 h 1336"/>
                <a:gd name="T38" fmla="*/ 985 w 2468"/>
                <a:gd name="T39" fmla="*/ 0 h 1336"/>
                <a:gd name="T40" fmla="*/ 1152 w 2468"/>
                <a:gd name="T41" fmla="*/ 8 h 1336"/>
                <a:gd name="T42" fmla="*/ 1321 w 2468"/>
                <a:gd name="T43" fmla="*/ 34 h 1336"/>
                <a:gd name="T44" fmla="*/ 1488 w 2468"/>
                <a:gd name="T45" fmla="*/ 74 h 1336"/>
                <a:gd name="T46" fmla="*/ 1650 w 2468"/>
                <a:gd name="T47" fmla="*/ 127 h 1336"/>
                <a:gd name="T48" fmla="*/ 1806 w 2468"/>
                <a:gd name="T49" fmla="*/ 188 h 1336"/>
                <a:gd name="T50" fmla="*/ 1952 w 2468"/>
                <a:gd name="T51" fmla="*/ 253 h 1336"/>
                <a:gd name="T52" fmla="*/ 2148 w 2468"/>
                <a:gd name="T53" fmla="*/ 353 h 1336"/>
                <a:gd name="T54" fmla="*/ 2428 w 2468"/>
                <a:gd name="T55" fmla="*/ 519 h 1336"/>
                <a:gd name="T56" fmla="*/ 2468 w 2468"/>
                <a:gd name="T57" fmla="*/ 547 h 1336"/>
                <a:gd name="T58" fmla="*/ 2439 w 2468"/>
                <a:gd name="T59" fmla="*/ 543 h 1336"/>
                <a:gd name="T60" fmla="*/ 2236 w 2468"/>
                <a:gd name="T61" fmla="*/ 523 h 1336"/>
                <a:gd name="T62" fmla="*/ 2042 w 2468"/>
                <a:gd name="T63" fmla="*/ 510 h 1336"/>
                <a:gd name="T64" fmla="*/ 1813 w 2468"/>
                <a:gd name="T65" fmla="*/ 504 h 1336"/>
                <a:gd name="T66" fmla="*/ 1565 w 2468"/>
                <a:gd name="T67" fmla="*/ 515 h 1336"/>
                <a:gd name="T68" fmla="*/ 1375 w 2468"/>
                <a:gd name="T69" fmla="*/ 535 h 1336"/>
                <a:gd name="T70" fmla="*/ 1251 w 2468"/>
                <a:gd name="T71" fmla="*/ 556 h 1336"/>
                <a:gd name="T72" fmla="*/ 1130 w 2468"/>
                <a:gd name="T73" fmla="*/ 585 h 1336"/>
                <a:gd name="T74" fmla="*/ 1016 w 2468"/>
                <a:gd name="T75" fmla="*/ 621 h 1336"/>
                <a:gd name="T76" fmla="*/ 962 w 2468"/>
                <a:gd name="T77" fmla="*/ 642 h 1336"/>
                <a:gd name="T78" fmla="*/ 902 w 2468"/>
                <a:gd name="T79" fmla="*/ 666 h 1336"/>
                <a:gd name="T80" fmla="*/ 792 w 2468"/>
                <a:gd name="T81" fmla="*/ 720 h 1336"/>
                <a:gd name="T82" fmla="*/ 639 w 2468"/>
                <a:gd name="T83" fmla="*/ 802 h 1336"/>
                <a:gd name="T84" fmla="*/ 462 w 2468"/>
                <a:gd name="T85" fmla="*/ 918 h 1336"/>
                <a:gd name="T86" fmla="*/ 315 w 2468"/>
                <a:gd name="T87" fmla="*/ 1033 h 1336"/>
                <a:gd name="T88" fmla="*/ 197 w 2468"/>
                <a:gd name="T89" fmla="*/ 1138 h 1336"/>
                <a:gd name="T90" fmla="*/ 110 w 2468"/>
                <a:gd name="T91" fmla="*/ 1229 h 1336"/>
                <a:gd name="T92" fmla="*/ 30 w 2468"/>
                <a:gd name="T93" fmla="*/ 1322 h 1336"/>
                <a:gd name="T94" fmla="*/ 20 w 2468"/>
                <a:gd name="T95" fmla="*/ 1336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8" h="1336">
                  <a:moveTo>
                    <a:pt x="20" y="1336"/>
                  </a:moveTo>
                  <a:lnTo>
                    <a:pt x="16" y="1313"/>
                  </a:lnTo>
                  <a:lnTo>
                    <a:pt x="0" y="1158"/>
                  </a:lnTo>
                  <a:lnTo>
                    <a:pt x="4" y="1007"/>
                  </a:lnTo>
                  <a:lnTo>
                    <a:pt x="21" y="876"/>
                  </a:lnTo>
                  <a:lnTo>
                    <a:pt x="42" y="783"/>
                  </a:lnTo>
                  <a:lnTo>
                    <a:pt x="70" y="688"/>
                  </a:lnTo>
                  <a:lnTo>
                    <a:pt x="109" y="591"/>
                  </a:lnTo>
                  <a:lnTo>
                    <a:pt x="161" y="493"/>
                  </a:lnTo>
                  <a:lnTo>
                    <a:pt x="224" y="397"/>
                  </a:lnTo>
                  <a:lnTo>
                    <a:pt x="302" y="303"/>
                  </a:lnTo>
                  <a:lnTo>
                    <a:pt x="396" y="215"/>
                  </a:lnTo>
                  <a:lnTo>
                    <a:pt x="450" y="173"/>
                  </a:lnTo>
                  <a:lnTo>
                    <a:pt x="484" y="148"/>
                  </a:lnTo>
                  <a:lnTo>
                    <a:pt x="554" y="105"/>
                  </a:lnTo>
                  <a:lnTo>
                    <a:pt x="628" y="71"/>
                  </a:lnTo>
                  <a:lnTo>
                    <a:pt x="704" y="44"/>
                  </a:lnTo>
                  <a:lnTo>
                    <a:pt x="782" y="24"/>
                  </a:lnTo>
                  <a:lnTo>
                    <a:pt x="862" y="11"/>
                  </a:lnTo>
                  <a:lnTo>
                    <a:pt x="985" y="0"/>
                  </a:lnTo>
                  <a:lnTo>
                    <a:pt x="1152" y="8"/>
                  </a:lnTo>
                  <a:lnTo>
                    <a:pt x="1321" y="34"/>
                  </a:lnTo>
                  <a:lnTo>
                    <a:pt x="1488" y="74"/>
                  </a:lnTo>
                  <a:lnTo>
                    <a:pt x="1650" y="127"/>
                  </a:lnTo>
                  <a:lnTo>
                    <a:pt x="1806" y="188"/>
                  </a:lnTo>
                  <a:lnTo>
                    <a:pt x="1952" y="253"/>
                  </a:lnTo>
                  <a:lnTo>
                    <a:pt x="2148" y="353"/>
                  </a:lnTo>
                  <a:lnTo>
                    <a:pt x="2428" y="519"/>
                  </a:lnTo>
                  <a:lnTo>
                    <a:pt x="2468" y="547"/>
                  </a:lnTo>
                  <a:lnTo>
                    <a:pt x="2439" y="543"/>
                  </a:lnTo>
                  <a:lnTo>
                    <a:pt x="2236" y="523"/>
                  </a:lnTo>
                  <a:lnTo>
                    <a:pt x="2042" y="510"/>
                  </a:lnTo>
                  <a:lnTo>
                    <a:pt x="1813" y="504"/>
                  </a:lnTo>
                  <a:lnTo>
                    <a:pt x="1565" y="515"/>
                  </a:lnTo>
                  <a:lnTo>
                    <a:pt x="1375" y="535"/>
                  </a:lnTo>
                  <a:lnTo>
                    <a:pt x="1251" y="556"/>
                  </a:lnTo>
                  <a:lnTo>
                    <a:pt x="1130" y="585"/>
                  </a:lnTo>
                  <a:lnTo>
                    <a:pt x="1016" y="621"/>
                  </a:lnTo>
                  <a:lnTo>
                    <a:pt x="962" y="642"/>
                  </a:lnTo>
                  <a:lnTo>
                    <a:pt x="902" y="666"/>
                  </a:lnTo>
                  <a:lnTo>
                    <a:pt x="792" y="720"/>
                  </a:lnTo>
                  <a:lnTo>
                    <a:pt x="639" y="802"/>
                  </a:lnTo>
                  <a:lnTo>
                    <a:pt x="462" y="918"/>
                  </a:lnTo>
                  <a:lnTo>
                    <a:pt x="315" y="1033"/>
                  </a:lnTo>
                  <a:lnTo>
                    <a:pt x="197" y="1138"/>
                  </a:lnTo>
                  <a:lnTo>
                    <a:pt x="110" y="1229"/>
                  </a:lnTo>
                  <a:lnTo>
                    <a:pt x="30" y="1322"/>
                  </a:lnTo>
                  <a:lnTo>
                    <a:pt x="20" y="133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5760" tIns="18288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2400" b="1" dirty="0"/>
                <a:t>06</a:t>
              </a:r>
            </a:p>
          </p:txBody>
        </p:sp>
        <p:sp>
          <p:nvSpPr>
            <p:cNvPr id="30" name="Freeform 2332">
              <a:extLst>
                <a:ext uri="{FF2B5EF4-FFF2-40B4-BE49-F238E27FC236}">
                  <a16:creationId xmlns:a16="http://schemas.microsoft.com/office/drawing/2014/main" id="{EF146A74-9237-BAF5-864F-AB1BA2E18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303" y="1645920"/>
              <a:ext cx="1571473" cy="1644919"/>
            </a:xfrm>
            <a:custGeom>
              <a:avLst/>
              <a:gdLst>
                <a:gd name="T0" fmla="*/ 0 w 1917"/>
                <a:gd name="T1" fmla="*/ 301 h 2028"/>
                <a:gd name="T2" fmla="*/ 17 w 1917"/>
                <a:gd name="T3" fmla="*/ 286 h 2028"/>
                <a:gd name="T4" fmla="*/ 145 w 1917"/>
                <a:gd name="T5" fmla="*/ 195 h 2028"/>
                <a:gd name="T6" fmla="*/ 276 w 1917"/>
                <a:gd name="T7" fmla="*/ 122 h 2028"/>
                <a:gd name="T8" fmla="*/ 399 w 1917"/>
                <a:gd name="T9" fmla="*/ 72 h 2028"/>
                <a:gd name="T10" fmla="*/ 488 w 1917"/>
                <a:gd name="T11" fmla="*/ 43 h 2028"/>
                <a:gd name="T12" fmla="*/ 587 w 1917"/>
                <a:gd name="T13" fmla="*/ 20 h 2028"/>
                <a:gd name="T14" fmla="*/ 691 w 1917"/>
                <a:gd name="T15" fmla="*/ 6 h 2028"/>
                <a:gd name="T16" fmla="*/ 800 w 1917"/>
                <a:gd name="T17" fmla="*/ 0 h 2028"/>
                <a:gd name="T18" fmla="*/ 915 w 1917"/>
                <a:gd name="T19" fmla="*/ 8 h 2028"/>
                <a:gd name="T20" fmla="*/ 1035 w 1917"/>
                <a:gd name="T21" fmla="*/ 29 h 2028"/>
                <a:gd name="T22" fmla="*/ 1159 w 1917"/>
                <a:gd name="T23" fmla="*/ 65 h 2028"/>
                <a:gd name="T24" fmla="*/ 1222 w 1917"/>
                <a:gd name="T25" fmla="*/ 91 h 2028"/>
                <a:gd name="T26" fmla="*/ 1261 w 1917"/>
                <a:gd name="T27" fmla="*/ 108 h 2028"/>
                <a:gd name="T28" fmla="*/ 1332 w 1917"/>
                <a:gd name="T29" fmla="*/ 148 h 2028"/>
                <a:gd name="T30" fmla="*/ 1400 w 1917"/>
                <a:gd name="T31" fmla="*/ 195 h 2028"/>
                <a:gd name="T32" fmla="*/ 1461 w 1917"/>
                <a:gd name="T33" fmla="*/ 247 h 2028"/>
                <a:gd name="T34" fmla="*/ 1518 w 1917"/>
                <a:gd name="T35" fmla="*/ 305 h 2028"/>
                <a:gd name="T36" fmla="*/ 1569 w 1917"/>
                <a:gd name="T37" fmla="*/ 367 h 2028"/>
                <a:gd name="T38" fmla="*/ 1639 w 1917"/>
                <a:gd name="T39" fmla="*/ 468 h 2028"/>
                <a:gd name="T40" fmla="*/ 1716 w 1917"/>
                <a:gd name="T41" fmla="*/ 617 h 2028"/>
                <a:gd name="T42" fmla="*/ 1778 w 1917"/>
                <a:gd name="T43" fmla="*/ 777 h 2028"/>
                <a:gd name="T44" fmla="*/ 1826 w 1917"/>
                <a:gd name="T45" fmla="*/ 941 h 2028"/>
                <a:gd name="T46" fmla="*/ 1862 w 1917"/>
                <a:gd name="T47" fmla="*/ 1109 h 2028"/>
                <a:gd name="T48" fmla="*/ 1887 w 1917"/>
                <a:gd name="T49" fmla="*/ 1273 h 2028"/>
                <a:gd name="T50" fmla="*/ 1904 w 1917"/>
                <a:gd name="T51" fmla="*/ 1433 h 2028"/>
                <a:gd name="T52" fmla="*/ 1917 w 1917"/>
                <a:gd name="T53" fmla="*/ 1652 h 2028"/>
                <a:gd name="T54" fmla="*/ 1912 w 1917"/>
                <a:gd name="T55" fmla="*/ 1978 h 2028"/>
                <a:gd name="T56" fmla="*/ 1908 w 1917"/>
                <a:gd name="T57" fmla="*/ 2028 h 2028"/>
                <a:gd name="T58" fmla="*/ 1896 w 1917"/>
                <a:gd name="T59" fmla="*/ 2000 h 2028"/>
                <a:gd name="T60" fmla="*/ 1813 w 1917"/>
                <a:gd name="T61" fmla="*/ 1814 h 2028"/>
                <a:gd name="T62" fmla="*/ 1728 w 1917"/>
                <a:gd name="T63" fmla="*/ 1639 h 2028"/>
                <a:gd name="T64" fmla="*/ 1616 w 1917"/>
                <a:gd name="T65" fmla="*/ 1438 h 2028"/>
                <a:gd name="T66" fmla="*/ 1484 w 1917"/>
                <a:gd name="T67" fmla="*/ 1228 h 2028"/>
                <a:gd name="T68" fmla="*/ 1371 w 1917"/>
                <a:gd name="T69" fmla="*/ 1075 h 2028"/>
                <a:gd name="T70" fmla="*/ 1291 w 1917"/>
                <a:gd name="T71" fmla="*/ 978 h 2028"/>
                <a:gd name="T72" fmla="*/ 1207 w 1917"/>
                <a:gd name="T73" fmla="*/ 887 h 2028"/>
                <a:gd name="T74" fmla="*/ 1117 w 1917"/>
                <a:gd name="T75" fmla="*/ 805 h 2028"/>
                <a:gd name="T76" fmla="*/ 1072 w 1917"/>
                <a:gd name="T77" fmla="*/ 769 h 2028"/>
                <a:gd name="T78" fmla="*/ 1021 w 1917"/>
                <a:gd name="T79" fmla="*/ 730 h 2028"/>
                <a:gd name="T80" fmla="*/ 920 w 1917"/>
                <a:gd name="T81" fmla="*/ 662 h 2028"/>
                <a:gd name="T82" fmla="*/ 771 w 1917"/>
                <a:gd name="T83" fmla="*/ 569 h 2028"/>
                <a:gd name="T84" fmla="*/ 583 w 1917"/>
                <a:gd name="T85" fmla="*/ 475 h 2028"/>
                <a:gd name="T86" fmla="*/ 411 w 1917"/>
                <a:gd name="T87" fmla="*/ 405 h 2028"/>
                <a:gd name="T88" fmla="*/ 260 w 1917"/>
                <a:gd name="T89" fmla="*/ 356 h 2028"/>
                <a:gd name="T90" fmla="*/ 139 w 1917"/>
                <a:gd name="T91" fmla="*/ 326 h 2028"/>
                <a:gd name="T92" fmla="*/ 17 w 1917"/>
                <a:gd name="T93" fmla="*/ 302 h 2028"/>
                <a:gd name="T94" fmla="*/ 0 w 1917"/>
                <a:gd name="T95" fmla="*/ 301 h 2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17" h="2028">
                  <a:moveTo>
                    <a:pt x="0" y="301"/>
                  </a:moveTo>
                  <a:lnTo>
                    <a:pt x="17" y="286"/>
                  </a:lnTo>
                  <a:lnTo>
                    <a:pt x="145" y="195"/>
                  </a:lnTo>
                  <a:lnTo>
                    <a:pt x="276" y="122"/>
                  </a:lnTo>
                  <a:lnTo>
                    <a:pt x="399" y="72"/>
                  </a:lnTo>
                  <a:lnTo>
                    <a:pt x="488" y="43"/>
                  </a:lnTo>
                  <a:lnTo>
                    <a:pt x="587" y="20"/>
                  </a:lnTo>
                  <a:lnTo>
                    <a:pt x="691" y="6"/>
                  </a:lnTo>
                  <a:lnTo>
                    <a:pt x="800" y="0"/>
                  </a:lnTo>
                  <a:lnTo>
                    <a:pt x="915" y="8"/>
                  </a:lnTo>
                  <a:lnTo>
                    <a:pt x="1035" y="29"/>
                  </a:lnTo>
                  <a:lnTo>
                    <a:pt x="1159" y="65"/>
                  </a:lnTo>
                  <a:lnTo>
                    <a:pt x="1222" y="91"/>
                  </a:lnTo>
                  <a:lnTo>
                    <a:pt x="1261" y="108"/>
                  </a:lnTo>
                  <a:lnTo>
                    <a:pt x="1332" y="148"/>
                  </a:lnTo>
                  <a:lnTo>
                    <a:pt x="1400" y="195"/>
                  </a:lnTo>
                  <a:lnTo>
                    <a:pt x="1461" y="247"/>
                  </a:lnTo>
                  <a:lnTo>
                    <a:pt x="1518" y="305"/>
                  </a:lnTo>
                  <a:lnTo>
                    <a:pt x="1569" y="367"/>
                  </a:lnTo>
                  <a:lnTo>
                    <a:pt x="1639" y="468"/>
                  </a:lnTo>
                  <a:lnTo>
                    <a:pt x="1716" y="617"/>
                  </a:lnTo>
                  <a:lnTo>
                    <a:pt x="1778" y="777"/>
                  </a:lnTo>
                  <a:lnTo>
                    <a:pt x="1826" y="941"/>
                  </a:lnTo>
                  <a:lnTo>
                    <a:pt x="1862" y="1109"/>
                  </a:lnTo>
                  <a:lnTo>
                    <a:pt x="1887" y="1273"/>
                  </a:lnTo>
                  <a:lnTo>
                    <a:pt x="1904" y="1433"/>
                  </a:lnTo>
                  <a:lnTo>
                    <a:pt x="1917" y="1652"/>
                  </a:lnTo>
                  <a:lnTo>
                    <a:pt x="1912" y="1978"/>
                  </a:lnTo>
                  <a:lnTo>
                    <a:pt x="1908" y="2028"/>
                  </a:lnTo>
                  <a:lnTo>
                    <a:pt x="1896" y="2000"/>
                  </a:lnTo>
                  <a:lnTo>
                    <a:pt x="1813" y="1814"/>
                  </a:lnTo>
                  <a:lnTo>
                    <a:pt x="1728" y="1639"/>
                  </a:lnTo>
                  <a:lnTo>
                    <a:pt x="1616" y="1438"/>
                  </a:lnTo>
                  <a:lnTo>
                    <a:pt x="1484" y="1228"/>
                  </a:lnTo>
                  <a:lnTo>
                    <a:pt x="1371" y="1075"/>
                  </a:lnTo>
                  <a:lnTo>
                    <a:pt x="1291" y="978"/>
                  </a:lnTo>
                  <a:lnTo>
                    <a:pt x="1207" y="887"/>
                  </a:lnTo>
                  <a:lnTo>
                    <a:pt x="1117" y="805"/>
                  </a:lnTo>
                  <a:lnTo>
                    <a:pt x="1072" y="769"/>
                  </a:lnTo>
                  <a:lnTo>
                    <a:pt x="1021" y="730"/>
                  </a:lnTo>
                  <a:lnTo>
                    <a:pt x="920" y="662"/>
                  </a:lnTo>
                  <a:lnTo>
                    <a:pt x="771" y="569"/>
                  </a:lnTo>
                  <a:lnTo>
                    <a:pt x="583" y="475"/>
                  </a:lnTo>
                  <a:lnTo>
                    <a:pt x="411" y="405"/>
                  </a:lnTo>
                  <a:lnTo>
                    <a:pt x="260" y="356"/>
                  </a:lnTo>
                  <a:lnTo>
                    <a:pt x="139" y="326"/>
                  </a:lnTo>
                  <a:lnTo>
                    <a:pt x="17" y="302"/>
                  </a:lnTo>
                  <a:lnTo>
                    <a:pt x="0" y="301"/>
                  </a:lnTo>
                  <a:close/>
                </a:path>
              </a:pathLst>
            </a:custGeom>
            <a:solidFill>
              <a:srgbClr val="8A8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31" name="Freeform 2333">
              <a:extLst>
                <a:ext uri="{FF2B5EF4-FFF2-40B4-BE49-F238E27FC236}">
                  <a16:creationId xmlns:a16="http://schemas.microsoft.com/office/drawing/2014/main" id="{EBA8BCEF-DE4A-7E46-4EAC-A67F1D64C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6033" y="2286334"/>
              <a:ext cx="1099047" cy="2041520"/>
            </a:xfrm>
            <a:custGeom>
              <a:avLst/>
              <a:gdLst>
                <a:gd name="T0" fmla="*/ 542 w 1341"/>
                <a:gd name="T1" fmla="*/ 0 h 2514"/>
                <a:gd name="T2" fmla="*/ 564 w 1341"/>
                <a:gd name="T3" fmla="*/ 7 h 2514"/>
                <a:gd name="T4" fmla="*/ 707 w 1341"/>
                <a:gd name="T5" fmla="*/ 72 h 2514"/>
                <a:gd name="T6" fmla="*/ 835 w 1341"/>
                <a:gd name="T7" fmla="*/ 150 h 2514"/>
                <a:gd name="T8" fmla="*/ 940 w 1341"/>
                <a:gd name="T9" fmla="*/ 230 h 2514"/>
                <a:gd name="T10" fmla="*/ 1010 w 1341"/>
                <a:gd name="T11" fmla="*/ 294 h 2514"/>
                <a:gd name="T12" fmla="*/ 1079 w 1341"/>
                <a:gd name="T13" fmla="*/ 368 h 2514"/>
                <a:gd name="T14" fmla="*/ 1144 w 1341"/>
                <a:gd name="T15" fmla="*/ 449 h 2514"/>
                <a:gd name="T16" fmla="*/ 1202 w 1341"/>
                <a:gd name="T17" fmla="*/ 543 h 2514"/>
                <a:gd name="T18" fmla="*/ 1254 w 1341"/>
                <a:gd name="T19" fmla="*/ 646 h 2514"/>
                <a:gd name="T20" fmla="*/ 1295 w 1341"/>
                <a:gd name="T21" fmla="*/ 760 h 2514"/>
                <a:gd name="T22" fmla="*/ 1325 w 1341"/>
                <a:gd name="T23" fmla="*/ 886 h 2514"/>
                <a:gd name="T24" fmla="*/ 1335 w 1341"/>
                <a:gd name="T25" fmla="*/ 953 h 2514"/>
                <a:gd name="T26" fmla="*/ 1339 w 1341"/>
                <a:gd name="T27" fmla="*/ 995 h 2514"/>
                <a:gd name="T28" fmla="*/ 1341 w 1341"/>
                <a:gd name="T29" fmla="*/ 1078 h 2514"/>
                <a:gd name="T30" fmla="*/ 1334 w 1341"/>
                <a:gd name="T31" fmla="*/ 1158 h 2514"/>
                <a:gd name="T32" fmla="*/ 1320 w 1341"/>
                <a:gd name="T33" fmla="*/ 1239 h 2514"/>
                <a:gd name="T34" fmla="*/ 1298 w 1341"/>
                <a:gd name="T35" fmla="*/ 1316 h 2514"/>
                <a:gd name="T36" fmla="*/ 1269 w 1341"/>
                <a:gd name="T37" fmla="*/ 1392 h 2514"/>
                <a:gd name="T38" fmla="*/ 1216 w 1341"/>
                <a:gd name="T39" fmla="*/ 1503 h 2514"/>
                <a:gd name="T40" fmla="*/ 1127 w 1341"/>
                <a:gd name="T41" fmla="*/ 1644 h 2514"/>
                <a:gd name="T42" fmla="*/ 1020 w 1341"/>
                <a:gd name="T43" fmla="*/ 1778 h 2514"/>
                <a:gd name="T44" fmla="*/ 901 w 1341"/>
                <a:gd name="T45" fmla="*/ 1901 h 2514"/>
                <a:gd name="T46" fmla="*/ 774 w 1341"/>
                <a:gd name="T47" fmla="*/ 2016 h 2514"/>
                <a:gd name="T48" fmla="*/ 645 w 1341"/>
                <a:gd name="T49" fmla="*/ 2120 h 2514"/>
                <a:gd name="T50" fmla="*/ 515 w 1341"/>
                <a:gd name="T51" fmla="*/ 2215 h 2514"/>
                <a:gd name="T52" fmla="*/ 331 w 1341"/>
                <a:gd name="T53" fmla="*/ 2335 h 2514"/>
                <a:gd name="T54" fmla="*/ 46 w 1341"/>
                <a:gd name="T55" fmla="*/ 2493 h 2514"/>
                <a:gd name="T56" fmla="*/ 0 w 1341"/>
                <a:gd name="T57" fmla="*/ 2514 h 2514"/>
                <a:gd name="T58" fmla="*/ 20 w 1341"/>
                <a:gd name="T59" fmla="*/ 2492 h 2514"/>
                <a:gd name="T60" fmla="*/ 139 w 1341"/>
                <a:gd name="T61" fmla="*/ 2326 h 2514"/>
                <a:gd name="T62" fmla="*/ 247 w 1341"/>
                <a:gd name="T63" fmla="*/ 2164 h 2514"/>
                <a:gd name="T64" fmla="*/ 366 w 1341"/>
                <a:gd name="T65" fmla="*/ 1968 h 2514"/>
                <a:gd name="T66" fmla="*/ 481 w 1341"/>
                <a:gd name="T67" fmla="*/ 1748 h 2514"/>
                <a:gd name="T68" fmla="*/ 558 w 1341"/>
                <a:gd name="T69" fmla="*/ 1574 h 2514"/>
                <a:gd name="T70" fmla="*/ 602 w 1341"/>
                <a:gd name="T71" fmla="*/ 1456 h 2514"/>
                <a:gd name="T72" fmla="*/ 638 w 1341"/>
                <a:gd name="T73" fmla="*/ 1337 h 2514"/>
                <a:gd name="T74" fmla="*/ 664 w 1341"/>
                <a:gd name="T75" fmla="*/ 1219 h 2514"/>
                <a:gd name="T76" fmla="*/ 673 w 1341"/>
                <a:gd name="T77" fmla="*/ 1162 h 2514"/>
                <a:gd name="T78" fmla="*/ 681 w 1341"/>
                <a:gd name="T79" fmla="*/ 1099 h 2514"/>
                <a:gd name="T80" fmla="*/ 690 w 1341"/>
                <a:gd name="T81" fmla="*/ 977 h 2514"/>
                <a:gd name="T82" fmla="*/ 695 w 1341"/>
                <a:gd name="T83" fmla="*/ 802 h 2514"/>
                <a:gd name="T84" fmla="*/ 683 w 1341"/>
                <a:gd name="T85" fmla="*/ 592 h 2514"/>
                <a:gd name="T86" fmla="*/ 657 w 1341"/>
                <a:gd name="T87" fmla="*/ 407 h 2514"/>
                <a:gd name="T88" fmla="*/ 625 w 1341"/>
                <a:gd name="T89" fmla="*/ 252 h 2514"/>
                <a:gd name="T90" fmla="*/ 590 w 1341"/>
                <a:gd name="T91" fmla="*/ 132 h 2514"/>
                <a:gd name="T92" fmla="*/ 549 w 1341"/>
                <a:gd name="T93" fmla="*/ 15 h 2514"/>
                <a:gd name="T94" fmla="*/ 542 w 1341"/>
                <a:gd name="T95" fmla="*/ 0 h 2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41" h="2514">
                  <a:moveTo>
                    <a:pt x="542" y="0"/>
                  </a:moveTo>
                  <a:lnTo>
                    <a:pt x="564" y="7"/>
                  </a:lnTo>
                  <a:lnTo>
                    <a:pt x="707" y="72"/>
                  </a:lnTo>
                  <a:lnTo>
                    <a:pt x="835" y="150"/>
                  </a:lnTo>
                  <a:lnTo>
                    <a:pt x="940" y="230"/>
                  </a:lnTo>
                  <a:lnTo>
                    <a:pt x="1010" y="294"/>
                  </a:lnTo>
                  <a:lnTo>
                    <a:pt x="1079" y="368"/>
                  </a:lnTo>
                  <a:lnTo>
                    <a:pt x="1144" y="449"/>
                  </a:lnTo>
                  <a:lnTo>
                    <a:pt x="1202" y="543"/>
                  </a:lnTo>
                  <a:lnTo>
                    <a:pt x="1254" y="646"/>
                  </a:lnTo>
                  <a:lnTo>
                    <a:pt x="1295" y="760"/>
                  </a:lnTo>
                  <a:lnTo>
                    <a:pt x="1325" y="886"/>
                  </a:lnTo>
                  <a:lnTo>
                    <a:pt x="1335" y="953"/>
                  </a:lnTo>
                  <a:lnTo>
                    <a:pt x="1339" y="995"/>
                  </a:lnTo>
                  <a:lnTo>
                    <a:pt x="1341" y="1078"/>
                  </a:lnTo>
                  <a:lnTo>
                    <a:pt x="1334" y="1158"/>
                  </a:lnTo>
                  <a:lnTo>
                    <a:pt x="1320" y="1239"/>
                  </a:lnTo>
                  <a:lnTo>
                    <a:pt x="1298" y="1316"/>
                  </a:lnTo>
                  <a:lnTo>
                    <a:pt x="1269" y="1392"/>
                  </a:lnTo>
                  <a:lnTo>
                    <a:pt x="1216" y="1503"/>
                  </a:lnTo>
                  <a:lnTo>
                    <a:pt x="1127" y="1644"/>
                  </a:lnTo>
                  <a:lnTo>
                    <a:pt x="1020" y="1778"/>
                  </a:lnTo>
                  <a:lnTo>
                    <a:pt x="901" y="1901"/>
                  </a:lnTo>
                  <a:lnTo>
                    <a:pt x="774" y="2016"/>
                  </a:lnTo>
                  <a:lnTo>
                    <a:pt x="645" y="2120"/>
                  </a:lnTo>
                  <a:lnTo>
                    <a:pt x="515" y="2215"/>
                  </a:lnTo>
                  <a:lnTo>
                    <a:pt x="331" y="2335"/>
                  </a:lnTo>
                  <a:lnTo>
                    <a:pt x="46" y="2493"/>
                  </a:lnTo>
                  <a:lnTo>
                    <a:pt x="0" y="2514"/>
                  </a:lnTo>
                  <a:lnTo>
                    <a:pt x="20" y="2492"/>
                  </a:lnTo>
                  <a:lnTo>
                    <a:pt x="139" y="2326"/>
                  </a:lnTo>
                  <a:lnTo>
                    <a:pt x="247" y="2164"/>
                  </a:lnTo>
                  <a:lnTo>
                    <a:pt x="366" y="1968"/>
                  </a:lnTo>
                  <a:lnTo>
                    <a:pt x="481" y="1748"/>
                  </a:lnTo>
                  <a:lnTo>
                    <a:pt x="558" y="1574"/>
                  </a:lnTo>
                  <a:lnTo>
                    <a:pt x="602" y="1456"/>
                  </a:lnTo>
                  <a:lnTo>
                    <a:pt x="638" y="1337"/>
                  </a:lnTo>
                  <a:lnTo>
                    <a:pt x="664" y="1219"/>
                  </a:lnTo>
                  <a:lnTo>
                    <a:pt x="673" y="1162"/>
                  </a:lnTo>
                  <a:lnTo>
                    <a:pt x="681" y="1099"/>
                  </a:lnTo>
                  <a:lnTo>
                    <a:pt x="690" y="977"/>
                  </a:lnTo>
                  <a:lnTo>
                    <a:pt x="695" y="802"/>
                  </a:lnTo>
                  <a:lnTo>
                    <a:pt x="683" y="592"/>
                  </a:lnTo>
                  <a:lnTo>
                    <a:pt x="657" y="407"/>
                  </a:lnTo>
                  <a:lnTo>
                    <a:pt x="625" y="252"/>
                  </a:lnTo>
                  <a:lnTo>
                    <a:pt x="590" y="132"/>
                  </a:lnTo>
                  <a:lnTo>
                    <a:pt x="549" y="15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64008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32" name="Freeform 2334">
              <a:extLst>
                <a:ext uri="{FF2B5EF4-FFF2-40B4-BE49-F238E27FC236}">
                  <a16:creationId xmlns:a16="http://schemas.microsoft.com/office/drawing/2014/main" id="{41560955-2F50-422A-B548-A5137B84D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7460" y="3823975"/>
              <a:ext cx="2024215" cy="1085777"/>
            </a:xfrm>
            <a:custGeom>
              <a:avLst/>
              <a:gdLst>
                <a:gd name="T0" fmla="*/ 2448 w 2468"/>
                <a:gd name="T1" fmla="*/ 0 h 1336"/>
                <a:gd name="T2" fmla="*/ 2453 w 2468"/>
                <a:gd name="T3" fmla="*/ 24 h 1336"/>
                <a:gd name="T4" fmla="*/ 2468 w 2468"/>
                <a:gd name="T5" fmla="*/ 179 h 1336"/>
                <a:gd name="T6" fmla="*/ 2465 w 2468"/>
                <a:gd name="T7" fmla="*/ 329 h 1336"/>
                <a:gd name="T8" fmla="*/ 2448 w 2468"/>
                <a:gd name="T9" fmla="*/ 460 h 1336"/>
                <a:gd name="T10" fmla="*/ 2428 w 2468"/>
                <a:gd name="T11" fmla="*/ 554 h 1336"/>
                <a:gd name="T12" fmla="*/ 2399 w 2468"/>
                <a:gd name="T13" fmla="*/ 648 h 1336"/>
                <a:gd name="T14" fmla="*/ 2359 w 2468"/>
                <a:gd name="T15" fmla="*/ 745 h 1336"/>
                <a:gd name="T16" fmla="*/ 2308 w 2468"/>
                <a:gd name="T17" fmla="*/ 844 h 1336"/>
                <a:gd name="T18" fmla="*/ 2245 w 2468"/>
                <a:gd name="T19" fmla="*/ 940 h 1336"/>
                <a:gd name="T20" fmla="*/ 2167 w 2468"/>
                <a:gd name="T21" fmla="*/ 1033 h 1336"/>
                <a:gd name="T22" fmla="*/ 2072 w 2468"/>
                <a:gd name="T23" fmla="*/ 1121 h 1336"/>
                <a:gd name="T24" fmla="*/ 2019 w 2468"/>
                <a:gd name="T25" fmla="*/ 1164 h 1336"/>
                <a:gd name="T26" fmla="*/ 1986 w 2468"/>
                <a:gd name="T27" fmla="*/ 1189 h 1336"/>
                <a:gd name="T28" fmla="*/ 1914 w 2468"/>
                <a:gd name="T29" fmla="*/ 1232 h 1336"/>
                <a:gd name="T30" fmla="*/ 1840 w 2468"/>
                <a:gd name="T31" fmla="*/ 1265 h 1336"/>
                <a:gd name="T32" fmla="*/ 1765 w 2468"/>
                <a:gd name="T33" fmla="*/ 1292 h 1336"/>
                <a:gd name="T34" fmla="*/ 1686 w 2468"/>
                <a:gd name="T35" fmla="*/ 1313 h 1336"/>
                <a:gd name="T36" fmla="*/ 1606 w 2468"/>
                <a:gd name="T37" fmla="*/ 1326 h 1336"/>
                <a:gd name="T38" fmla="*/ 1484 w 2468"/>
                <a:gd name="T39" fmla="*/ 1336 h 1336"/>
                <a:gd name="T40" fmla="*/ 1317 w 2468"/>
                <a:gd name="T41" fmla="*/ 1329 h 1336"/>
                <a:gd name="T42" fmla="*/ 1148 w 2468"/>
                <a:gd name="T43" fmla="*/ 1303 h 1336"/>
                <a:gd name="T44" fmla="*/ 981 w 2468"/>
                <a:gd name="T45" fmla="*/ 1263 h 1336"/>
                <a:gd name="T46" fmla="*/ 818 w 2468"/>
                <a:gd name="T47" fmla="*/ 1209 h 1336"/>
                <a:gd name="T48" fmla="*/ 662 w 2468"/>
                <a:gd name="T49" fmla="*/ 1149 h 1336"/>
                <a:gd name="T50" fmla="*/ 517 w 2468"/>
                <a:gd name="T51" fmla="*/ 1084 h 1336"/>
                <a:gd name="T52" fmla="*/ 320 w 2468"/>
                <a:gd name="T53" fmla="*/ 984 h 1336"/>
                <a:gd name="T54" fmla="*/ 40 w 2468"/>
                <a:gd name="T55" fmla="*/ 818 h 1336"/>
                <a:gd name="T56" fmla="*/ 0 w 2468"/>
                <a:gd name="T57" fmla="*/ 790 h 1336"/>
                <a:gd name="T58" fmla="*/ 30 w 2468"/>
                <a:gd name="T59" fmla="*/ 793 h 1336"/>
                <a:gd name="T60" fmla="*/ 232 w 2468"/>
                <a:gd name="T61" fmla="*/ 814 h 1336"/>
                <a:gd name="T62" fmla="*/ 426 w 2468"/>
                <a:gd name="T63" fmla="*/ 827 h 1336"/>
                <a:gd name="T64" fmla="*/ 656 w 2468"/>
                <a:gd name="T65" fmla="*/ 832 h 1336"/>
                <a:gd name="T66" fmla="*/ 903 w 2468"/>
                <a:gd name="T67" fmla="*/ 822 h 1336"/>
                <a:gd name="T68" fmla="*/ 1092 w 2468"/>
                <a:gd name="T69" fmla="*/ 801 h 1336"/>
                <a:gd name="T70" fmla="*/ 1217 w 2468"/>
                <a:gd name="T71" fmla="*/ 780 h 1336"/>
                <a:gd name="T72" fmla="*/ 1337 w 2468"/>
                <a:gd name="T73" fmla="*/ 752 h 1336"/>
                <a:gd name="T74" fmla="*/ 1453 w 2468"/>
                <a:gd name="T75" fmla="*/ 716 h 1336"/>
                <a:gd name="T76" fmla="*/ 1507 w 2468"/>
                <a:gd name="T77" fmla="*/ 695 h 1336"/>
                <a:gd name="T78" fmla="*/ 1566 w 2468"/>
                <a:gd name="T79" fmla="*/ 670 h 1336"/>
                <a:gd name="T80" fmla="*/ 1677 w 2468"/>
                <a:gd name="T81" fmla="*/ 617 h 1336"/>
                <a:gd name="T82" fmla="*/ 1830 w 2468"/>
                <a:gd name="T83" fmla="*/ 534 h 1336"/>
                <a:gd name="T84" fmla="*/ 2006 w 2468"/>
                <a:gd name="T85" fmla="*/ 419 h 1336"/>
                <a:gd name="T86" fmla="*/ 2154 w 2468"/>
                <a:gd name="T87" fmla="*/ 303 h 1336"/>
                <a:gd name="T88" fmla="*/ 2271 w 2468"/>
                <a:gd name="T89" fmla="*/ 198 h 1336"/>
                <a:gd name="T90" fmla="*/ 2359 w 2468"/>
                <a:gd name="T91" fmla="*/ 108 h 1336"/>
                <a:gd name="T92" fmla="*/ 2439 w 2468"/>
                <a:gd name="T93" fmla="*/ 14 h 1336"/>
                <a:gd name="T94" fmla="*/ 2448 w 2468"/>
                <a:gd name="T95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8" h="1336">
                  <a:moveTo>
                    <a:pt x="2448" y="0"/>
                  </a:moveTo>
                  <a:lnTo>
                    <a:pt x="2453" y="24"/>
                  </a:lnTo>
                  <a:lnTo>
                    <a:pt x="2468" y="179"/>
                  </a:lnTo>
                  <a:lnTo>
                    <a:pt x="2465" y="329"/>
                  </a:lnTo>
                  <a:lnTo>
                    <a:pt x="2448" y="460"/>
                  </a:lnTo>
                  <a:lnTo>
                    <a:pt x="2428" y="554"/>
                  </a:lnTo>
                  <a:lnTo>
                    <a:pt x="2399" y="648"/>
                  </a:lnTo>
                  <a:lnTo>
                    <a:pt x="2359" y="745"/>
                  </a:lnTo>
                  <a:lnTo>
                    <a:pt x="2308" y="844"/>
                  </a:lnTo>
                  <a:lnTo>
                    <a:pt x="2245" y="940"/>
                  </a:lnTo>
                  <a:lnTo>
                    <a:pt x="2167" y="1033"/>
                  </a:lnTo>
                  <a:lnTo>
                    <a:pt x="2072" y="1121"/>
                  </a:lnTo>
                  <a:lnTo>
                    <a:pt x="2019" y="1164"/>
                  </a:lnTo>
                  <a:lnTo>
                    <a:pt x="1986" y="1189"/>
                  </a:lnTo>
                  <a:lnTo>
                    <a:pt x="1914" y="1232"/>
                  </a:lnTo>
                  <a:lnTo>
                    <a:pt x="1840" y="1265"/>
                  </a:lnTo>
                  <a:lnTo>
                    <a:pt x="1765" y="1292"/>
                  </a:lnTo>
                  <a:lnTo>
                    <a:pt x="1686" y="1313"/>
                  </a:lnTo>
                  <a:lnTo>
                    <a:pt x="1606" y="1326"/>
                  </a:lnTo>
                  <a:lnTo>
                    <a:pt x="1484" y="1336"/>
                  </a:lnTo>
                  <a:lnTo>
                    <a:pt x="1317" y="1329"/>
                  </a:lnTo>
                  <a:lnTo>
                    <a:pt x="1148" y="1303"/>
                  </a:lnTo>
                  <a:lnTo>
                    <a:pt x="981" y="1263"/>
                  </a:lnTo>
                  <a:lnTo>
                    <a:pt x="818" y="1209"/>
                  </a:lnTo>
                  <a:lnTo>
                    <a:pt x="662" y="1149"/>
                  </a:lnTo>
                  <a:lnTo>
                    <a:pt x="517" y="1084"/>
                  </a:lnTo>
                  <a:lnTo>
                    <a:pt x="320" y="984"/>
                  </a:lnTo>
                  <a:lnTo>
                    <a:pt x="40" y="818"/>
                  </a:lnTo>
                  <a:lnTo>
                    <a:pt x="0" y="790"/>
                  </a:lnTo>
                  <a:lnTo>
                    <a:pt x="30" y="793"/>
                  </a:lnTo>
                  <a:lnTo>
                    <a:pt x="232" y="814"/>
                  </a:lnTo>
                  <a:lnTo>
                    <a:pt x="426" y="827"/>
                  </a:lnTo>
                  <a:lnTo>
                    <a:pt x="656" y="832"/>
                  </a:lnTo>
                  <a:lnTo>
                    <a:pt x="903" y="822"/>
                  </a:lnTo>
                  <a:lnTo>
                    <a:pt x="1092" y="801"/>
                  </a:lnTo>
                  <a:lnTo>
                    <a:pt x="1217" y="780"/>
                  </a:lnTo>
                  <a:lnTo>
                    <a:pt x="1337" y="752"/>
                  </a:lnTo>
                  <a:lnTo>
                    <a:pt x="1453" y="716"/>
                  </a:lnTo>
                  <a:lnTo>
                    <a:pt x="1507" y="695"/>
                  </a:lnTo>
                  <a:lnTo>
                    <a:pt x="1566" y="670"/>
                  </a:lnTo>
                  <a:lnTo>
                    <a:pt x="1677" y="617"/>
                  </a:lnTo>
                  <a:lnTo>
                    <a:pt x="1830" y="534"/>
                  </a:lnTo>
                  <a:lnTo>
                    <a:pt x="2006" y="419"/>
                  </a:lnTo>
                  <a:lnTo>
                    <a:pt x="2154" y="303"/>
                  </a:lnTo>
                  <a:lnTo>
                    <a:pt x="2271" y="198"/>
                  </a:lnTo>
                  <a:lnTo>
                    <a:pt x="2359" y="108"/>
                  </a:lnTo>
                  <a:lnTo>
                    <a:pt x="2439" y="14"/>
                  </a:lnTo>
                  <a:lnTo>
                    <a:pt x="2448" y="0"/>
                  </a:lnTo>
                  <a:close/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457200" bIns="182880" numCol="1" anchor="b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33" name="Freeform 2335">
              <a:extLst>
                <a:ext uri="{FF2B5EF4-FFF2-40B4-BE49-F238E27FC236}">
                  <a16:creationId xmlns:a16="http://schemas.microsoft.com/office/drawing/2014/main" id="{96243843-61D1-A210-4CFC-08E3F11DA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226" y="3563909"/>
              <a:ext cx="1571473" cy="1648171"/>
            </a:xfrm>
            <a:custGeom>
              <a:avLst/>
              <a:gdLst>
                <a:gd name="T0" fmla="*/ 1916 w 1916"/>
                <a:gd name="T1" fmla="*/ 1726 h 2027"/>
                <a:gd name="T2" fmla="*/ 1899 w 1916"/>
                <a:gd name="T3" fmla="*/ 1742 h 2027"/>
                <a:gd name="T4" fmla="*/ 1771 w 1916"/>
                <a:gd name="T5" fmla="*/ 1833 h 2027"/>
                <a:gd name="T6" fmla="*/ 1640 w 1916"/>
                <a:gd name="T7" fmla="*/ 1905 h 2027"/>
                <a:gd name="T8" fmla="*/ 1518 w 1916"/>
                <a:gd name="T9" fmla="*/ 1956 h 2027"/>
                <a:gd name="T10" fmla="*/ 1427 w 1916"/>
                <a:gd name="T11" fmla="*/ 1984 h 2027"/>
                <a:gd name="T12" fmla="*/ 1330 w 1916"/>
                <a:gd name="T13" fmla="*/ 2008 h 2027"/>
                <a:gd name="T14" fmla="*/ 1227 w 1916"/>
                <a:gd name="T15" fmla="*/ 2022 h 2027"/>
                <a:gd name="T16" fmla="*/ 1116 w 1916"/>
                <a:gd name="T17" fmla="*/ 2027 h 2027"/>
                <a:gd name="T18" fmla="*/ 1001 w 1916"/>
                <a:gd name="T19" fmla="*/ 2019 h 2027"/>
                <a:gd name="T20" fmla="*/ 882 w 1916"/>
                <a:gd name="T21" fmla="*/ 1999 h 2027"/>
                <a:gd name="T22" fmla="*/ 757 w 1916"/>
                <a:gd name="T23" fmla="*/ 1962 h 2027"/>
                <a:gd name="T24" fmla="*/ 694 w 1916"/>
                <a:gd name="T25" fmla="*/ 1936 h 2027"/>
                <a:gd name="T26" fmla="*/ 656 w 1916"/>
                <a:gd name="T27" fmla="*/ 1920 h 2027"/>
                <a:gd name="T28" fmla="*/ 584 w 1916"/>
                <a:gd name="T29" fmla="*/ 1879 h 2027"/>
                <a:gd name="T30" fmla="*/ 518 w 1916"/>
                <a:gd name="T31" fmla="*/ 1833 h 2027"/>
                <a:gd name="T32" fmla="*/ 455 w 1916"/>
                <a:gd name="T33" fmla="*/ 1781 h 2027"/>
                <a:gd name="T34" fmla="*/ 398 w 1916"/>
                <a:gd name="T35" fmla="*/ 1723 h 2027"/>
                <a:gd name="T36" fmla="*/ 346 w 1916"/>
                <a:gd name="T37" fmla="*/ 1660 h 2027"/>
                <a:gd name="T38" fmla="*/ 278 w 1916"/>
                <a:gd name="T39" fmla="*/ 1559 h 2027"/>
                <a:gd name="T40" fmla="*/ 200 w 1916"/>
                <a:gd name="T41" fmla="*/ 1410 h 2027"/>
                <a:gd name="T42" fmla="*/ 138 w 1916"/>
                <a:gd name="T43" fmla="*/ 1251 h 2027"/>
                <a:gd name="T44" fmla="*/ 90 w 1916"/>
                <a:gd name="T45" fmla="*/ 1086 h 2027"/>
                <a:gd name="T46" fmla="*/ 55 w 1916"/>
                <a:gd name="T47" fmla="*/ 919 h 2027"/>
                <a:gd name="T48" fmla="*/ 29 w 1916"/>
                <a:gd name="T49" fmla="*/ 754 h 2027"/>
                <a:gd name="T50" fmla="*/ 12 w 1916"/>
                <a:gd name="T51" fmla="*/ 595 h 2027"/>
                <a:gd name="T52" fmla="*/ 0 w 1916"/>
                <a:gd name="T53" fmla="*/ 376 h 2027"/>
                <a:gd name="T54" fmla="*/ 4 w 1916"/>
                <a:gd name="T55" fmla="*/ 49 h 2027"/>
                <a:gd name="T56" fmla="*/ 9 w 1916"/>
                <a:gd name="T57" fmla="*/ 0 h 2027"/>
                <a:gd name="T58" fmla="*/ 20 w 1916"/>
                <a:gd name="T59" fmla="*/ 27 h 2027"/>
                <a:gd name="T60" fmla="*/ 103 w 1916"/>
                <a:gd name="T61" fmla="*/ 214 h 2027"/>
                <a:gd name="T62" fmla="*/ 190 w 1916"/>
                <a:gd name="T63" fmla="*/ 389 h 2027"/>
                <a:gd name="T64" fmla="*/ 300 w 1916"/>
                <a:gd name="T65" fmla="*/ 590 h 2027"/>
                <a:gd name="T66" fmla="*/ 432 w 1916"/>
                <a:gd name="T67" fmla="*/ 800 h 2027"/>
                <a:gd name="T68" fmla="*/ 546 w 1916"/>
                <a:gd name="T69" fmla="*/ 953 h 2027"/>
                <a:gd name="T70" fmla="*/ 626 w 1916"/>
                <a:gd name="T71" fmla="*/ 1050 h 2027"/>
                <a:gd name="T72" fmla="*/ 711 w 1916"/>
                <a:gd name="T73" fmla="*/ 1141 h 2027"/>
                <a:gd name="T74" fmla="*/ 799 w 1916"/>
                <a:gd name="T75" fmla="*/ 1222 h 2027"/>
                <a:gd name="T76" fmla="*/ 845 w 1916"/>
                <a:gd name="T77" fmla="*/ 1259 h 2027"/>
                <a:gd name="T78" fmla="*/ 896 w 1916"/>
                <a:gd name="T79" fmla="*/ 1297 h 2027"/>
                <a:gd name="T80" fmla="*/ 996 w 1916"/>
                <a:gd name="T81" fmla="*/ 1366 h 2027"/>
                <a:gd name="T82" fmla="*/ 1145 w 1916"/>
                <a:gd name="T83" fmla="*/ 1458 h 2027"/>
                <a:gd name="T84" fmla="*/ 1334 w 1916"/>
                <a:gd name="T85" fmla="*/ 1553 h 2027"/>
                <a:gd name="T86" fmla="*/ 1506 w 1916"/>
                <a:gd name="T87" fmla="*/ 1623 h 2027"/>
                <a:gd name="T88" fmla="*/ 1657 w 1916"/>
                <a:gd name="T89" fmla="*/ 1672 h 2027"/>
                <a:gd name="T90" fmla="*/ 1779 w 1916"/>
                <a:gd name="T91" fmla="*/ 1702 h 2027"/>
                <a:gd name="T92" fmla="*/ 1899 w 1916"/>
                <a:gd name="T93" fmla="*/ 1725 h 2027"/>
                <a:gd name="T94" fmla="*/ 1916 w 1916"/>
                <a:gd name="T95" fmla="*/ 1726 h 2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16" h="2027">
                  <a:moveTo>
                    <a:pt x="1916" y="1726"/>
                  </a:moveTo>
                  <a:lnTo>
                    <a:pt x="1899" y="1742"/>
                  </a:lnTo>
                  <a:lnTo>
                    <a:pt x="1771" y="1833"/>
                  </a:lnTo>
                  <a:lnTo>
                    <a:pt x="1640" y="1905"/>
                  </a:lnTo>
                  <a:lnTo>
                    <a:pt x="1518" y="1956"/>
                  </a:lnTo>
                  <a:lnTo>
                    <a:pt x="1427" y="1984"/>
                  </a:lnTo>
                  <a:lnTo>
                    <a:pt x="1330" y="2008"/>
                  </a:lnTo>
                  <a:lnTo>
                    <a:pt x="1227" y="2022"/>
                  </a:lnTo>
                  <a:lnTo>
                    <a:pt x="1116" y="2027"/>
                  </a:lnTo>
                  <a:lnTo>
                    <a:pt x="1001" y="2019"/>
                  </a:lnTo>
                  <a:lnTo>
                    <a:pt x="882" y="1999"/>
                  </a:lnTo>
                  <a:lnTo>
                    <a:pt x="757" y="1962"/>
                  </a:lnTo>
                  <a:lnTo>
                    <a:pt x="694" y="1936"/>
                  </a:lnTo>
                  <a:lnTo>
                    <a:pt x="656" y="1920"/>
                  </a:lnTo>
                  <a:lnTo>
                    <a:pt x="584" y="1879"/>
                  </a:lnTo>
                  <a:lnTo>
                    <a:pt x="518" y="1833"/>
                  </a:lnTo>
                  <a:lnTo>
                    <a:pt x="455" y="1781"/>
                  </a:lnTo>
                  <a:lnTo>
                    <a:pt x="398" y="1723"/>
                  </a:lnTo>
                  <a:lnTo>
                    <a:pt x="346" y="1660"/>
                  </a:lnTo>
                  <a:lnTo>
                    <a:pt x="278" y="1559"/>
                  </a:lnTo>
                  <a:lnTo>
                    <a:pt x="200" y="1410"/>
                  </a:lnTo>
                  <a:lnTo>
                    <a:pt x="138" y="1251"/>
                  </a:lnTo>
                  <a:lnTo>
                    <a:pt x="90" y="1086"/>
                  </a:lnTo>
                  <a:lnTo>
                    <a:pt x="55" y="919"/>
                  </a:lnTo>
                  <a:lnTo>
                    <a:pt x="29" y="754"/>
                  </a:lnTo>
                  <a:lnTo>
                    <a:pt x="12" y="595"/>
                  </a:lnTo>
                  <a:lnTo>
                    <a:pt x="0" y="376"/>
                  </a:lnTo>
                  <a:lnTo>
                    <a:pt x="4" y="49"/>
                  </a:lnTo>
                  <a:lnTo>
                    <a:pt x="9" y="0"/>
                  </a:lnTo>
                  <a:lnTo>
                    <a:pt x="20" y="27"/>
                  </a:lnTo>
                  <a:lnTo>
                    <a:pt x="103" y="214"/>
                  </a:lnTo>
                  <a:lnTo>
                    <a:pt x="190" y="389"/>
                  </a:lnTo>
                  <a:lnTo>
                    <a:pt x="300" y="590"/>
                  </a:lnTo>
                  <a:lnTo>
                    <a:pt x="432" y="800"/>
                  </a:lnTo>
                  <a:lnTo>
                    <a:pt x="546" y="953"/>
                  </a:lnTo>
                  <a:lnTo>
                    <a:pt x="626" y="1050"/>
                  </a:lnTo>
                  <a:lnTo>
                    <a:pt x="711" y="1141"/>
                  </a:lnTo>
                  <a:lnTo>
                    <a:pt x="799" y="1222"/>
                  </a:lnTo>
                  <a:lnTo>
                    <a:pt x="845" y="1259"/>
                  </a:lnTo>
                  <a:lnTo>
                    <a:pt x="896" y="1297"/>
                  </a:lnTo>
                  <a:lnTo>
                    <a:pt x="996" y="1366"/>
                  </a:lnTo>
                  <a:lnTo>
                    <a:pt x="1145" y="1458"/>
                  </a:lnTo>
                  <a:lnTo>
                    <a:pt x="1334" y="1553"/>
                  </a:lnTo>
                  <a:lnTo>
                    <a:pt x="1506" y="1623"/>
                  </a:lnTo>
                  <a:lnTo>
                    <a:pt x="1657" y="1672"/>
                  </a:lnTo>
                  <a:lnTo>
                    <a:pt x="1779" y="1702"/>
                  </a:lnTo>
                  <a:lnTo>
                    <a:pt x="1899" y="1725"/>
                  </a:lnTo>
                  <a:lnTo>
                    <a:pt x="1916" y="1726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9144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7923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9496</TotalTime>
  <Words>498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Lato Light</vt:lpstr>
      <vt:lpstr>Template PresentationGO</vt:lpstr>
      <vt:lpstr>Template PresentationGO Dark</vt:lpstr>
      <vt:lpstr>Designed by PresentationGO</vt:lpstr>
      <vt:lpstr>Circular Crescent Chart – 6 Parts – Slide Template</vt:lpstr>
      <vt:lpstr>Circular Crescent Chart – 6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6-Parts Circular Crescent Chart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2026-02-24T16:48:00Z</dcterms:modified>
  <cp:category>Charts &amp; Diagrams</cp:category>
</cp:coreProperties>
</file>