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5D3CF-9BCE-7CF7-AFFF-430EAD0B2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9ADEB-7B6B-0CC3-A817-B7CAA479F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A64898-1EA4-D453-DFEC-B229E89DA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B037A-1398-0231-3313-8E7791D4FE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5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3 Parts – Slide Template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42F7AA1F-74F1-31D5-BED6-B1053E5B9AD8}"/>
              </a:ext>
            </a:extLst>
          </p:cNvPr>
          <p:cNvSpPr/>
          <p:nvPr/>
        </p:nvSpPr>
        <p:spPr bwMode="auto">
          <a:xfrm rot="8100000">
            <a:off x="972454" y="2784233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noProof="1">
              <a:latin typeface="Lato Ligh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E6CD9C-D526-4016-CE59-6E80B2E9F57C}"/>
              </a:ext>
            </a:extLst>
          </p:cNvPr>
          <p:cNvGrpSpPr/>
          <p:nvPr/>
        </p:nvGrpSpPr>
        <p:grpSpPr>
          <a:xfrm>
            <a:off x="1369691" y="2713336"/>
            <a:ext cx="2325464" cy="1138942"/>
            <a:chOff x="554941" y="1491772"/>
            <a:chExt cx="1605398" cy="113894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B3E441-0A40-2363-596D-B5BBD0AFE27A}"/>
                </a:ext>
              </a:extLst>
            </p:cNvPr>
            <p:cNvSpPr txBox="1"/>
            <p:nvPr/>
          </p:nvSpPr>
          <p:spPr>
            <a:xfrm>
              <a:off x="554941" y="1491772"/>
              <a:ext cx="1020325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EF4584-0BE6-71D9-F089-62DE37FC060A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9" name="Teardrop 8">
            <a:extLst>
              <a:ext uri="{FF2B5EF4-FFF2-40B4-BE49-F238E27FC236}">
                <a16:creationId xmlns:a16="http://schemas.microsoft.com/office/drawing/2014/main" id="{A5120286-348B-E851-32AF-82F3A6F52244}"/>
              </a:ext>
            </a:extLst>
          </p:cNvPr>
          <p:cNvSpPr/>
          <p:nvPr/>
        </p:nvSpPr>
        <p:spPr bwMode="auto">
          <a:xfrm rot="8100000">
            <a:off x="8550354" y="2784233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noProof="1">
              <a:latin typeface="Lato Ligh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C84034-7F31-9D5D-31CC-B345808539F0}"/>
              </a:ext>
            </a:extLst>
          </p:cNvPr>
          <p:cNvGrpSpPr/>
          <p:nvPr/>
        </p:nvGrpSpPr>
        <p:grpSpPr>
          <a:xfrm>
            <a:off x="8947591" y="2713336"/>
            <a:ext cx="2325464" cy="1138942"/>
            <a:chOff x="554941" y="1491772"/>
            <a:chExt cx="1605398" cy="11389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76C64BD-D82B-B1F3-F706-3130E168B490}"/>
                </a:ext>
              </a:extLst>
            </p:cNvPr>
            <p:cNvSpPr txBox="1"/>
            <p:nvPr/>
          </p:nvSpPr>
          <p:spPr>
            <a:xfrm>
              <a:off x="554941" y="1491772"/>
              <a:ext cx="1020325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393950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1577F9-DD30-3AAF-6E4D-3631B0A7CF6E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298DD98-93EF-8B5E-C8F8-7A4CBA7C048A}"/>
              </a:ext>
            </a:extLst>
          </p:cNvPr>
          <p:cNvGrpSpPr/>
          <p:nvPr/>
        </p:nvGrpSpPr>
        <p:grpSpPr>
          <a:xfrm>
            <a:off x="4734650" y="4983910"/>
            <a:ext cx="2722701" cy="1138942"/>
            <a:chOff x="4891812" y="4787058"/>
            <a:chExt cx="2722701" cy="113894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7CA83B6-FDA3-2195-189B-94CE711A6EEC}"/>
                </a:ext>
              </a:extLst>
            </p:cNvPr>
            <p:cNvGrpSpPr/>
            <p:nvPr/>
          </p:nvGrpSpPr>
          <p:grpSpPr>
            <a:xfrm>
              <a:off x="5289049" y="4787058"/>
              <a:ext cx="2325464" cy="1138942"/>
              <a:chOff x="554941" y="1491772"/>
              <a:chExt cx="1605398" cy="113894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FD1D22-2277-5893-27F6-43A3FDFE45C7}"/>
                  </a:ext>
                </a:extLst>
              </p:cNvPr>
              <p:cNvSpPr txBox="1"/>
              <p:nvPr/>
            </p:nvSpPr>
            <p:spPr>
              <a:xfrm>
                <a:off x="554941" y="1491772"/>
                <a:ext cx="1020325" cy="400110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000" b="1" noProof="1">
                    <a:solidFill>
                      <a:srgbClr val="1AA8FE"/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72598D-A56D-4602-0D5E-C662D62C8DD4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F7863E0B-3F7D-1715-5F83-B29B10D29D58}"/>
                </a:ext>
              </a:extLst>
            </p:cNvPr>
            <p:cNvSpPr/>
            <p:nvPr/>
          </p:nvSpPr>
          <p:spPr bwMode="auto">
            <a:xfrm rot="8100000">
              <a:off x="4891812" y="4857186"/>
              <a:ext cx="258245" cy="258313"/>
            </a:xfrm>
            <a:prstGeom prst="teardrop">
              <a:avLst/>
            </a:prstGeom>
            <a:solidFill>
              <a:srgbClr val="1AA8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A3E2D2-EEC1-E616-C170-592183998B7B}"/>
              </a:ext>
            </a:extLst>
          </p:cNvPr>
          <p:cNvGrpSpPr/>
          <p:nvPr/>
        </p:nvGrpSpPr>
        <p:grpSpPr>
          <a:xfrm>
            <a:off x="4253598" y="1168470"/>
            <a:ext cx="3684805" cy="3566160"/>
            <a:chOff x="2729598" y="1041468"/>
            <a:chExt cx="3684805" cy="3566160"/>
          </a:xfrm>
        </p:grpSpPr>
        <p:sp>
          <p:nvSpPr>
            <p:cNvPr id="18" name="Freeform 3034">
              <a:extLst>
                <a:ext uri="{FF2B5EF4-FFF2-40B4-BE49-F238E27FC236}">
                  <a16:creationId xmlns:a16="http://schemas.microsoft.com/office/drawing/2014/main" id="{6AB91935-204C-7543-2113-0929DFD70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176" y="2577086"/>
              <a:ext cx="2471227" cy="2030542"/>
            </a:xfrm>
            <a:custGeom>
              <a:avLst/>
              <a:gdLst>
                <a:gd name="T0" fmla="*/ 2114 w 2917"/>
                <a:gd name="T1" fmla="*/ 0 h 2394"/>
                <a:gd name="T2" fmla="*/ 2152 w 2917"/>
                <a:gd name="T3" fmla="*/ 28 h 2394"/>
                <a:gd name="T4" fmla="*/ 2377 w 2917"/>
                <a:gd name="T5" fmla="*/ 233 h 2394"/>
                <a:gd name="T6" fmla="*/ 2515 w 2917"/>
                <a:gd name="T7" fmla="*/ 382 h 2394"/>
                <a:gd name="T8" fmla="*/ 2607 w 2917"/>
                <a:gd name="T9" fmla="*/ 496 h 2394"/>
                <a:gd name="T10" fmla="*/ 2695 w 2917"/>
                <a:gd name="T11" fmla="*/ 619 h 2394"/>
                <a:gd name="T12" fmla="*/ 2774 w 2917"/>
                <a:gd name="T13" fmla="*/ 753 h 2394"/>
                <a:gd name="T14" fmla="*/ 2840 w 2917"/>
                <a:gd name="T15" fmla="*/ 893 h 2394"/>
                <a:gd name="T16" fmla="*/ 2888 w 2917"/>
                <a:gd name="T17" fmla="*/ 1039 h 2394"/>
                <a:gd name="T18" fmla="*/ 2910 w 2917"/>
                <a:gd name="T19" fmla="*/ 1152 h 2394"/>
                <a:gd name="T20" fmla="*/ 2917 w 2917"/>
                <a:gd name="T21" fmla="*/ 1229 h 2394"/>
                <a:gd name="T22" fmla="*/ 2917 w 2917"/>
                <a:gd name="T23" fmla="*/ 1305 h 2394"/>
                <a:gd name="T24" fmla="*/ 2910 w 2917"/>
                <a:gd name="T25" fmla="*/ 1383 h 2394"/>
                <a:gd name="T26" fmla="*/ 2895 w 2917"/>
                <a:gd name="T27" fmla="*/ 1461 h 2394"/>
                <a:gd name="T28" fmla="*/ 2871 w 2917"/>
                <a:gd name="T29" fmla="*/ 1538 h 2394"/>
                <a:gd name="T30" fmla="*/ 2839 w 2917"/>
                <a:gd name="T31" fmla="*/ 1616 h 2394"/>
                <a:gd name="T32" fmla="*/ 2796 w 2917"/>
                <a:gd name="T33" fmla="*/ 1694 h 2394"/>
                <a:gd name="T34" fmla="*/ 2771 w 2917"/>
                <a:gd name="T35" fmla="*/ 1733 h 2394"/>
                <a:gd name="T36" fmla="*/ 2739 w 2917"/>
                <a:gd name="T37" fmla="*/ 1779 h 2394"/>
                <a:gd name="T38" fmla="*/ 2666 w 2917"/>
                <a:gd name="T39" fmla="*/ 1865 h 2394"/>
                <a:gd name="T40" fmla="*/ 2587 w 2917"/>
                <a:gd name="T41" fmla="*/ 1943 h 2394"/>
                <a:gd name="T42" fmla="*/ 2502 w 2917"/>
                <a:gd name="T43" fmla="*/ 2014 h 2394"/>
                <a:gd name="T44" fmla="*/ 2411 w 2917"/>
                <a:gd name="T45" fmla="*/ 2076 h 2394"/>
                <a:gd name="T46" fmla="*/ 2314 w 2917"/>
                <a:gd name="T47" fmla="*/ 2133 h 2394"/>
                <a:gd name="T48" fmla="*/ 2211 w 2917"/>
                <a:gd name="T49" fmla="*/ 2183 h 2394"/>
                <a:gd name="T50" fmla="*/ 2105 w 2917"/>
                <a:gd name="T51" fmla="*/ 2227 h 2394"/>
                <a:gd name="T52" fmla="*/ 1941 w 2917"/>
                <a:gd name="T53" fmla="*/ 2281 h 2394"/>
                <a:gd name="T54" fmla="*/ 1712 w 2917"/>
                <a:gd name="T55" fmla="*/ 2334 h 2394"/>
                <a:gd name="T56" fmla="*/ 1478 w 2917"/>
                <a:gd name="T57" fmla="*/ 2369 h 2394"/>
                <a:gd name="T58" fmla="*/ 1245 w 2917"/>
                <a:gd name="T59" fmla="*/ 2389 h 2394"/>
                <a:gd name="T60" fmla="*/ 1018 w 2917"/>
                <a:gd name="T61" fmla="*/ 2394 h 2394"/>
                <a:gd name="T62" fmla="*/ 800 w 2917"/>
                <a:gd name="T63" fmla="*/ 2390 h 2394"/>
                <a:gd name="T64" fmla="*/ 502 w 2917"/>
                <a:gd name="T65" fmla="*/ 2369 h 2394"/>
                <a:gd name="T66" fmla="*/ 65 w 2917"/>
                <a:gd name="T67" fmla="*/ 2311 h 2394"/>
                <a:gd name="T68" fmla="*/ 0 w 2917"/>
                <a:gd name="T69" fmla="*/ 2297 h 2394"/>
                <a:gd name="T70" fmla="*/ 34 w 2917"/>
                <a:gd name="T71" fmla="*/ 2294 h 2394"/>
                <a:gd name="T72" fmla="*/ 272 w 2917"/>
                <a:gd name="T73" fmla="*/ 2256 h 2394"/>
                <a:gd name="T74" fmla="*/ 501 w 2917"/>
                <a:gd name="T75" fmla="*/ 2205 h 2394"/>
                <a:gd name="T76" fmla="*/ 699 w 2917"/>
                <a:gd name="T77" fmla="*/ 2144 h 2394"/>
                <a:gd name="T78" fmla="*/ 840 w 2917"/>
                <a:gd name="T79" fmla="*/ 2093 h 2394"/>
                <a:gd name="T80" fmla="*/ 985 w 2917"/>
                <a:gd name="T81" fmla="*/ 2032 h 2394"/>
                <a:gd name="T82" fmla="*/ 1133 w 2917"/>
                <a:gd name="T83" fmla="*/ 1960 h 2394"/>
                <a:gd name="T84" fmla="*/ 1281 w 2917"/>
                <a:gd name="T85" fmla="*/ 1877 h 2394"/>
                <a:gd name="T86" fmla="*/ 1427 w 2917"/>
                <a:gd name="T87" fmla="*/ 1782 h 2394"/>
                <a:gd name="T88" fmla="*/ 1569 w 2917"/>
                <a:gd name="T89" fmla="*/ 1673 h 2394"/>
                <a:gd name="T90" fmla="*/ 1702 w 2917"/>
                <a:gd name="T91" fmla="*/ 1550 h 2394"/>
                <a:gd name="T92" fmla="*/ 1767 w 2917"/>
                <a:gd name="T93" fmla="*/ 1483 h 2394"/>
                <a:gd name="T94" fmla="*/ 1810 w 2917"/>
                <a:gd name="T95" fmla="*/ 1433 h 2394"/>
                <a:gd name="T96" fmla="*/ 1884 w 2917"/>
                <a:gd name="T97" fmla="*/ 1327 h 2394"/>
                <a:gd name="T98" fmla="*/ 1946 w 2917"/>
                <a:gd name="T99" fmla="*/ 1214 h 2394"/>
                <a:gd name="T100" fmla="*/ 1998 w 2917"/>
                <a:gd name="T101" fmla="*/ 1095 h 2394"/>
                <a:gd name="T102" fmla="*/ 2038 w 2917"/>
                <a:gd name="T103" fmla="*/ 973 h 2394"/>
                <a:gd name="T104" fmla="*/ 2070 w 2917"/>
                <a:gd name="T105" fmla="*/ 849 h 2394"/>
                <a:gd name="T106" fmla="*/ 2104 w 2917"/>
                <a:gd name="T107" fmla="*/ 666 h 2394"/>
                <a:gd name="T108" fmla="*/ 2125 w 2917"/>
                <a:gd name="T109" fmla="*/ 435 h 2394"/>
                <a:gd name="T110" fmla="*/ 2129 w 2917"/>
                <a:gd name="T111" fmla="*/ 238 h 2394"/>
                <a:gd name="T112" fmla="*/ 2118 w 2917"/>
                <a:gd name="T113" fmla="*/ 30 h 2394"/>
                <a:gd name="T114" fmla="*/ 2114 w 2917"/>
                <a:gd name="T115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7" h="2394">
                  <a:moveTo>
                    <a:pt x="2114" y="0"/>
                  </a:moveTo>
                  <a:lnTo>
                    <a:pt x="2152" y="28"/>
                  </a:lnTo>
                  <a:lnTo>
                    <a:pt x="2377" y="233"/>
                  </a:lnTo>
                  <a:lnTo>
                    <a:pt x="2515" y="382"/>
                  </a:lnTo>
                  <a:lnTo>
                    <a:pt x="2607" y="496"/>
                  </a:lnTo>
                  <a:lnTo>
                    <a:pt x="2695" y="619"/>
                  </a:lnTo>
                  <a:lnTo>
                    <a:pt x="2774" y="753"/>
                  </a:lnTo>
                  <a:lnTo>
                    <a:pt x="2840" y="893"/>
                  </a:lnTo>
                  <a:lnTo>
                    <a:pt x="2888" y="1039"/>
                  </a:lnTo>
                  <a:lnTo>
                    <a:pt x="2910" y="1152"/>
                  </a:lnTo>
                  <a:lnTo>
                    <a:pt x="2917" y="1229"/>
                  </a:lnTo>
                  <a:lnTo>
                    <a:pt x="2917" y="1305"/>
                  </a:lnTo>
                  <a:lnTo>
                    <a:pt x="2910" y="1383"/>
                  </a:lnTo>
                  <a:lnTo>
                    <a:pt x="2895" y="1461"/>
                  </a:lnTo>
                  <a:lnTo>
                    <a:pt x="2871" y="1538"/>
                  </a:lnTo>
                  <a:lnTo>
                    <a:pt x="2839" y="1616"/>
                  </a:lnTo>
                  <a:lnTo>
                    <a:pt x="2796" y="1694"/>
                  </a:lnTo>
                  <a:lnTo>
                    <a:pt x="2771" y="1733"/>
                  </a:lnTo>
                  <a:lnTo>
                    <a:pt x="2739" y="1779"/>
                  </a:lnTo>
                  <a:lnTo>
                    <a:pt x="2666" y="1865"/>
                  </a:lnTo>
                  <a:lnTo>
                    <a:pt x="2587" y="1943"/>
                  </a:lnTo>
                  <a:lnTo>
                    <a:pt x="2502" y="2014"/>
                  </a:lnTo>
                  <a:lnTo>
                    <a:pt x="2411" y="2076"/>
                  </a:lnTo>
                  <a:lnTo>
                    <a:pt x="2314" y="2133"/>
                  </a:lnTo>
                  <a:lnTo>
                    <a:pt x="2211" y="2183"/>
                  </a:lnTo>
                  <a:lnTo>
                    <a:pt x="2105" y="2227"/>
                  </a:lnTo>
                  <a:lnTo>
                    <a:pt x="1941" y="2281"/>
                  </a:lnTo>
                  <a:lnTo>
                    <a:pt x="1712" y="2334"/>
                  </a:lnTo>
                  <a:lnTo>
                    <a:pt x="1478" y="2369"/>
                  </a:lnTo>
                  <a:lnTo>
                    <a:pt x="1245" y="2389"/>
                  </a:lnTo>
                  <a:lnTo>
                    <a:pt x="1018" y="2394"/>
                  </a:lnTo>
                  <a:lnTo>
                    <a:pt x="800" y="2390"/>
                  </a:lnTo>
                  <a:lnTo>
                    <a:pt x="502" y="2369"/>
                  </a:lnTo>
                  <a:lnTo>
                    <a:pt x="65" y="2311"/>
                  </a:lnTo>
                  <a:lnTo>
                    <a:pt x="0" y="2297"/>
                  </a:lnTo>
                  <a:lnTo>
                    <a:pt x="34" y="2294"/>
                  </a:lnTo>
                  <a:lnTo>
                    <a:pt x="272" y="2256"/>
                  </a:lnTo>
                  <a:lnTo>
                    <a:pt x="501" y="2205"/>
                  </a:lnTo>
                  <a:lnTo>
                    <a:pt x="699" y="2144"/>
                  </a:lnTo>
                  <a:lnTo>
                    <a:pt x="840" y="2093"/>
                  </a:lnTo>
                  <a:lnTo>
                    <a:pt x="985" y="2032"/>
                  </a:lnTo>
                  <a:lnTo>
                    <a:pt x="1133" y="1960"/>
                  </a:lnTo>
                  <a:lnTo>
                    <a:pt x="1281" y="1877"/>
                  </a:lnTo>
                  <a:lnTo>
                    <a:pt x="1427" y="1782"/>
                  </a:lnTo>
                  <a:lnTo>
                    <a:pt x="1569" y="1673"/>
                  </a:lnTo>
                  <a:lnTo>
                    <a:pt x="1702" y="1550"/>
                  </a:lnTo>
                  <a:lnTo>
                    <a:pt x="1767" y="1483"/>
                  </a:lnTo>
                  <a:lnTo>
                    <a:pt x="1810" y="1433"/>
                  </a:lnTo>
                  <a:lnTo>
                    <a:pt x="1884" y="1327"/>
                  </a:lnTo>
                  <a:lnTo>
                    <a:pt x="1946" y="1214"/>
                  </a:lnTo>
                  <a:lnTo>
                    <a:pt x="1998" y="1095"/>
                  </a:lnTo>
                  <a:lnTo>
                    <a:pt x="2038" y="973"/>
                  </a:lnTo>
                  <a:lnTo>
                    <a:pt x="2070" y="849"/>
                  </a:lnTo>
                  <a:lnTo>
                    <a:pt x="2104" y="666"/>
                  </a:lnTo>
                  <a:lnTo>
                    <a:pt x="2125" y="435"/>
                  </a:lnTo>
                  <a:lnTo>
                    <a:pt x="2129" y="238"/>
                  </a:lnTo>
                  <a:lnTo>
                    <a:pt x="2118" y="30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365760" rIns="27432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9" name="Freeform 3035">
              <a:extLst>
                <a:ext uri="{FF2B5EF4-FFF2-40B4-BE49-F238E27FC236}">
                  <a16:creationId xmlns:a16="http://schemas.microsoft.com/office/drawing/2014/main" id="{DA5C35BD-323B-1040-D49E-7D11DC1C5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598" y="1756735"/>
              <a:ext cx="1650875" cy="2691568"/>
            </a:xfrm>
            <a:custGeom>
              <a:avLst/>
              <a:gdLst>
                <a:gd name="T0" fmla="*/ 1946 w 1946"/>
                <a:gd name="T1" fmla="*/ 2979 h 3175"/>
                <a:gd name="T2" fmla="*/ 1904 w 1946"/>
                <a:gd name="T3" fmla="*/ 2998 h 3175"/>
                <a:gd name="T4" fmla="*/ 1613 w 1946"/>
                <a:gd name="T5" fmla="*/ 3091 h 3175"/>
                <a:gd name="T6" fmla="*/ 1415 w 1946"/>
                <a:gd name="T7" fmla="*/ 3135 h 3175"/>
                <a:gd name="T8" fmla="*/ 1271 w 1946"/>
                <a:gd name="T9" fmla="*/ 3158 h 3175"/>
                <a:gd name="T10" fmla="*/ 1120 w 1946"/>
                <a:gd name="T11" fmla="*/ 3173 h 3175"/>
                <a:gd name="T12" fmla="*/ 965 w 1946"/>
                <a:gd name="T13" fmla="*/ 3175 h 3175"/>
                <a:gd name="T14" fmla="*/ 811 w 1946"/>
                <a:gd name="T15" fmla="*/ 3162 h 3175"/>
                <a:gd name="T16" fmla="*/ 659 w 1946"/>
                <a:gd name="T17" fmla="*/ 3131 h 3175"/>
                <a:gd name="T18" fmla="*/ 552 w 1946"/>
                <a:gd name="T19" fmla="*/ 3092 h 3175"/>
                <a:gd name="T20" fmla="*/ 482 w 1946"/>
                <a:gd name="T21" fmla="*/ 3061 h 3175"/>
                <a:gd name="T22" fmla="*/ 414 w 1946"/>
                <a:gd name="T23" fmla="*/ 3022 h 3175"/>
                <a:gd name="T24" fmla="*/ 351 w 1946"/>
                <a:gd name="T25" fmla="*/ 2977 h 3175"/>
                <a:gd name="T26" fmla="*/ 291 w 1946"/>
                <a:gd name="T27" fmla="*/ 2925 h 3175"/>
                <a:gd name="T28" fmla="*/ 236 w 1946"/>
                <a:gd name="T29" fmla="*/ 2867 h 3175"/>
                <a:gd name="T30" fmla="*/ 185 w 1946"/>
                <a:gd name="T31" fmla="*/ 2799 h 3175"/>
                <a:gd name="T32" fmla="*/ 138 w 1946"/>
                <a:gd name="T33" fmla="*/ 2724 h 3175"/>
                <a:gd name="T34" fmla="*/ 118 w 1946"/>
                <a:gd name="T35" fmla="*/ 2683 h 3175"/>
                <a:gd name="T36" fmla="*/ 94 w 1946"/>
                <a:gd name="T37" fmla="*/ 2631 h 3175"/>
                <a:gd name="T38" fmla="*/ 55 w 1946"/>
                <a:gd name="T39" fmla="*/ 2526 h 3175"/>
                <a:gd name="T40" fmla="*/ 27 w 1946"/>
                <a:gd name="T41" fmla="*/ 2418 h 3175"/>
                <a:gd name="T42" fmla="*/ 9 w 1946"/>
                <a:gd name="T43" fmla="*/ 2309 h 3175"/>
                <a:gd name="T44" fmla="*/ 0 w 1946"/>
                <a:gd name="T45" fmla="*/ 2198 h 3175"/>
                <a:gd name="T46" fmla="*/ 0 w 1946"/>
                <a:gd name="T47" fmla="*/ 2085 h 3175"/>
                <a:gd name="T48" fmla="*/ 7 w 1946"/>
                <a:gd name="T49" fmla="*/ 1972 h 3175"/>
                <a:gd name="T50" fmla="*/ 23 w 1946"/>
                <a:gd name="T51" fmla="*/ 1860 h 3175"/>
                <a:gd name="T52" fmla="*/ 58 w 1946"/>
                <a:gd name="T53" fmla="*/ 1689 h 3175"/>
                <a:gd name="T54" fmla="*/ 125 w 1946"/>
                <a:gd name="T55" fmla="*/ 1464 h 3175"/>
                <a:gd name="T56" fmla="*/ 212 w 1946"/>
                <a:gd name="T57" fmla="*/ 1244 h 3175"/>
                <a:gd name="T58" fmla="*/ 312 w 1946"/>
                <a:gd name="T59" fmla="*/ 1033 h 3175"/>
                <a:gd name="T60" fmla="*/ 422 w 1946"/>
                <a:gd name="T61" fmla="*/ 833 h 3175"/>
                <a:gd name="T62" fmla="*/ 535 w 1946"/>
                <a:gd name="T63" fmla="*/ 646 h 3175"/>
                <a:gd name="T64" fmla="*/ 701 w 1946"/>
                <a:gd name="T65" fmla="*/ 399 h 3175"/>
                <a:gd name="T66" fmla="*/ 969 w 1946"/>
                <a:gd name="T67" fmla="*/ 50 h 3175"/>
                <a:gd name="T68" fmla="*/ 1015 w 1946"/>
                <a:gd name="T69" fmla="*/ 0 h 3175"/>
                <a:gd name="T70" fmla="*/ 999 w 1946"/>
                <a:gd name="T71" fmla="*/ 31 h 3175"/>
                <a:gd name="T72" fmla="*/ 913 w 1946"/>
                <a:gd name="T73" fmla="*/ 256 h 3175"/>
                <a:gd name="T74" fmla="*/ 845 w 1946"/>
                <a:gd name="T75" fmla="*/ 479 h 3175"/>
                <a:gd name="T76" fmla="*/ 798 w 1946"/>
                <a:gd name="T77" fmla="*/ 683 h 3175"/>
                <a:gd name="T78" fmla="*/ 771 w 1946"/>
                <a:gd name="T79" fmla="*/ 830 h 3175"/>
                <a:gd name="T80" fmla="*/ 751 w 1946"/>
                <a:gd name="T81" fmla="*/ 986 h 3175"/>
                <a:gd name="T82" fmla="*/ 740 w 1946"/>
                <a:gd name="T83" fmla="*/ 1149 h 3175"/>
                <a:gd name="T84" fmla="*/ 737 w 1946"/>
                <a:gd name="T85" fmla="*/ 1319 h 3175"/>
                <a:gd name="T86" fmla="*/ 748 w 1946"/>
                <a:gd name="T87" fmla="*/ 1493 h 3175"/>
                <a:gd name="T88" fmla="*/ 771 w 1946"/>
                <a:gd name="T89" fmla="*/ 1670 h 3175"/>
                <a:gd name="T90" fmla="*/ 810 w 1946"/>
                <a:gd name="T91" fmla="*/ 1848 h 3175"/>
                <a:gd name="T92" fmla="*/ 837 w 1946"/>
                <a:gd name="T93" fmla="*/ 1937 h 3175"/>
                <a:gd name="T94" fmla="*/ 858 w 1946"/>
                <a:gd name="T95" fmla="*/ 1998 h 3175"/>
                <a:gd name="T96" fmla="*/ 912 w 1946"/>
                <a:gd name="T97" fmla="*/ 2116 h 3175"/>
                <a:gd name="T98" fmla="*/ 978 w 1946"/>
                <a:gd name="T99" fmla="*/ 2226 h 3175"/>
                <a:gd name="T100" fmla="*/ 1056 w 1946"/>
                <a:gd name="T101" fmla="*/ 2331 h 3175"/>
                <a:gd name="T102" fmla="*/ 1142 w 1946"/>
                <a:gd name="T103" fmla="*/ 2427 h 3175"/>
                <a:gd name="T104" fmla="*/ 1232 w 1946"/>
                <a:gd name="T105" fmla="*/ 2517 h 3175"/>
                <a:gd name="T106" fmla="*/ 1375 w 1946"/>
                <a:gd name="T107" fmla="*/ 2637 h 3175"/>
                <a:gd name="T108" fmla="*/ 1564 w 1946"/>
                <a:gd name="T109" fmla="*/ 2771 h 3175"/>
                <a:gd name="T110" fmla="*/ 1734 w 1946"/>
                <a:gd name="T111" fmla="*/ 2872 h 3175"/>
                <a:gd name="T112" fmla="*/ 1919 w 1946"/>
                <a:gd name="T113" fmla="*/ 2968 h 3175"/>
                <a:gd name="T114" fmla="*/ 1946 w 1946"/>
                <a:gd name="T115" fmla="*/ 2979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6" h="3175">
                  <a:moveTo>
                    <a:pt x="1946" y="2979"/>
                  </a:moveTo>
                  <a:lnTo>
                    <a:pt x="1904" y="2998"/>
                  </a:lnTo>
                  <a:lnTo>
                    <a:pt x="1613" y="3091"/>
                  </a:lnTo>
                  <a:lnTo>
                    <a:pt x="1415" y="3135"/>
                  </a:lnTo>
                  <a:lnTo>
                    <a:pt x="1271" y="3158"/>
                  </a:lnTo>
                  <a:lnTo>
                    <a:pt x="1120" y="3173"/>
                  </a:lnTo>
                  <a:lnTo>
                    <a:pt x="965" y="3175"/>
                  </a:lnTo>
                  <a:lnTo>
                    <a:pt x="811" y="3162"/>
                  </a:lnTo>
                  <a:lnTo>
                    <a:pt x="659" y="3131"/>
                  </a:lnTo>
                  <a:lnTo>
                    <a:pt x="552" y="3092"/>
                  </a:lnTo>
                  <a:lnTo>
                    <a:pt x="482" y="3061"/>
                  </a:lnTo>
                  <a:lnTo>
                    <a:pt x="414" y="3022"/>
                  </a:lnTo>
                  <a:lnTo>
                    <a:pt x="351" y="2977"/>
                  </a:lnTo>
                  <a:lnTo>
                    <a:pt x="291" y="2925"/>
                  </a:lnTo>
                  <a:lnTo>
                    <a:pt x="236" y="2867"/>
                  </a:lnTo>
                  <a:lnTo>
                    <a:pt x="185" y="2799"/>
                  </a:lnTo>
                  <a:lnTo>
                    <a:pt x="138" y="2724"/>
                  </a:lnTo>
                  <a:lnTo>
                    <a:pt x="118" y="2683"/>
                  </a:lnTo>
                  <a:lnTo>
                    <a:pt x="94" y="2631"/>
                  </a:lnTo>
                  <a:lnTo>
                    <a:pt x="55" y="2526"/>
                  </a:lnTo>
                  <a:lnTo>
                    <a:pt x="27" y="2418"/>
                  </a:lnTo>
                  <a:lnTo>
                    <a:pt x="9" y="2309"/>
                  </a:lnTo>
                  <a:lnTo>
                    <a:pt x="0" y="2198"/>
                  </a:lnTo>
                  <a:lnTo>
                    <a:pt x="0" y="2085"/>
                  </a:lnTo>
                  <a:lnTo>
                    <a:pt x="7" y="1972"/>
                  </a:lnTo>
                  <a:lnTo>
                    <a:pt x="23" y="1860"/>
                  </a:lnTo>
                  <a:lnTo>
                    <a:pt x="58" y="1689"/>
                  </a:lnTo>
                  <a:lnTo>
                    <a:pt x="125" y="1464"/>
                  </a:lnTo>
                  <a:lnTo>
                    <a:pt x="212" y="1244"/>
                  </a:lnTo>
                  <a:lnTo>
                    <a:pt x="312" y="1033"/>
                  </a:lnTo>
                  <a:lnTo>
                    <a:pt x="422" y="833"/>
                  </a:lnTo>
                  <a:lnTo>
                    <a:pt x="535" y="646"/>
                  </a:lnTo>
                  <a:lnTo>
                    <a:pt x="701" y="399"/>
                  </a:lnTo>
                  <a:lnTo>
                    <a:pt x="969" y="50"/>
                  </a:lnTo>
                  <a:lnTo>
                    <a:pt x="1015" y="0"/>
                  </a:lnTo>
                  <a:lnTo>
                    <a:pt x="999" y="31"/>
                  </a:lnTo>
                  <a:lnTo>
                    <a:pt x="913" y="256"/>
                  </a:lnTo>
                  <a:lnTo>
                    <a:pt x="845" y="479"/>
                  </a:lnTo>
                  <a:lnTo>
                    <a:pt x="798" y="683"/>
                  </a:lnTo>
                  <a:lnTo>
                    <a:pt x="771" y="830"/>
                  </a:lnTo>
                  <a:lnTo>
                    <a:pt x="751" y="986"/>
                  </a:lnTo>
                  <a:lnTo>
                    <a:pt x="740" y="1149"/>
                  </a:lnTo>
                  <a:lnTo>
                    <a:pt x="737" y="1319"/>
                  </a:lnTo>
                  <a:lnTo>
                    <a:pt x="748" y="1493"/>
                  </a:lnTo>
                  <a:lnTo>
                    <a:pt x="771" y="1670"/>
                  </a:lnTo>
                  <a:lnTo>
                    <a:pt x="810" y="1848"/>
                  </a:lnTo>
                  <a:lnTo>
                    <a:pt x="837" y="1937"/>
                  </a:lnTo>
                  <a:lnTo>
                    <a:pt x="858" y="1998"/>
                  </a:lnTo>
                  <a:lnTo>
                    <a:pt x="912" y="2116"/>
                  </a:lnTo>
                  <a:lnTo>
                    <a:pt x="978" y="2226"/>
                  </a:lnTo>
                  <a:lnTo>
                    <a:pt x="1056" y="2331"/>
                  </a:lnTo>
                  <a:lnTo>
                    <a:pt x="1142" y="2427"/>
                  </a:lnTo>
                  <a:lnTo>
                    <a:pt x="1232" y="2517"/>
                  </a:lnTo>
                  <a:lnTo>
                    <a:pt x="1375" y="2637"/>
                  </a:lnTo>
                  <a:lnTo>
                    <a:pt x="1564" y="2771"/>
                  </a:lnTo>
                  <a:lnTo>
                    <a:pt x="1734" y="2872"/>
                  </a:lnTo>
                  <a:lnTo>
                    <a:pt x="1919" y="2968"/>
                  </a:lnTo>
                  <a:lnTo>
                    <a:pt x="1946" y="2979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0" bIns="45720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0" name="Freeform 3036">
              <a:extLst>
                <a:ext uri="{FF2B5EF4-FFF2-40B4-BE49-F238E27FC236}">
                  <a16:creationId xmlns:a16="http://schemas.microsoft.com/office/drawing/2014/main" id="{D27003E2-A763-A75F-A367-6E93072EE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0460" y="1041468"/>
              <a:ext cx="2583092" cy="1796638"/>
            </a:xfrm>
            <a:custGeom>
              <a:avLst/>
              <a:gdLst>
                <a:gd name="T0" fmla="*/ 0 w 3046"/>
                <a:gd name="T1" fmla="*/ 1439 h 2121"/>
                <a:gd name="T2" fmla="*/ 5 w 3046"/>
                <a:gd name="T3" fmla="*/ 1391 h 2121"/>
                <a:gd name="T4" fmla="*/ 70 w 3046"/>
                <a:gd name="T5" fmla="*/ 1093 h 2121"/>
                <a:gd name="T6" fmla="*/ 131 w 3046"/>
                <a:gd name="T7" fmla="*/ 900 h 2121"/>
                <a:gd name="T8" fmla="*/ 183 w 3046"/>
                <a:gd name="T9" fmla="*/ 764 h 2121"/>
                <a:gd name="T10" fmla="*/ 246 w 3046"/>
                <a:gd name="T11" fmla="*/ 625 h 2121"/>
                <a:gd name="T12" fmla="*/ 321 w 3046"/>
                <a:gd name="T13" fmla="*/ 490 h 2121"/>
                <a:gd name="T14" fmla="*/ 409 w 3046"/>
                <a:gd name="T15" fmla="*/ 363 h 2121"/>
                <a:gd name="T16" fmla="*/ 512 w 3046"/>
                <a:gd name="T17" fmla="*/ 248 h 2121"/>
                <a:gd name="T18" fmla="*/ 600 w 3046"/>
                <a:gd name="T19" fmla="*/ 173 h 2121"/>
                <a:gd name="T20" fmla="*/ 662 w 3046"/>
                <a:gd name="T21" fmla="*/ 129 h 2121"/>
                <a:gd name="T22" fmla="*/ 728 w 3046"/>
                <a:gd name="T23" fmla="*/ 90 h 2121"/>
                <a:gd name="T24" fmla="*/ 800 w 3046"/>
                <a:gd name="T25" fmla="*/ 57 h 2121"/>
                <a:gd name="T26" fmla="*/ 873 w 3046"/>
                <a:gd name="T27" fmla="*/ 31 h 2121"/>
                <a:gd name="T28" fmla="*/ 954 w 3046"/>
                <a:gd name="T29" fmla="*/ 13 h 2121"/>
                <a:gd name="T30" fmla="*/ 1037 w 3046"/>
                <a:gd name="T31" fmla="*/ 3 h 2121"/>
                <a:gd name="T32" fmla="*/ 1125 w 3046"/>
                <a:gd name="T33" fmla="*/ 0 h 2121"/>
                <a:gd name="T34" fmla="*/ 1172 w 3046"/>
                <a:gd name="T35" fmla="*/ 3 h 2121"/>
                <a:gd name="T36" fmla="*/ 1229 w 3046"/>
                <a:gd name="T37" fmla="*/ 8 h 2121"/>
                <a:gd name="T38" fmla="*/ 1339 w 3046"/>
                <a:gd name="T39" fmla="*/ 26 h 2121"/>
                <a:gd name="T40" fmla="*/ 1445 w 3046"/>
                <a:gd name="T41" fmla="*/ 56 h 2121"/>
                <a:gd name="T42" fmla="*/ 1550 w 3046"/>
                <a:gd name="T43" fmla="*/ 95 h 2121"/>
                <a:gd name="T44" fmla="*/ 1650 w 3046"/>
                <a:gd name="T45" fmla="*/ 143 h 2121"/>
                <a:gd name="T46" fmla="*/ 1747 w 3046"/>
                <a:gd name="T47" fmla="*/ 199 h 2121"/>
                <a:gd name="T48" fmla="*/ 1842 w 3046"/>
                <a:gd name="T49" fmla="*/ 262 h 2121"/>
                <a:gd name="T50" fmla="*/ 1932 w 3046"/>
                <a:gd name="T51" fmla="*/ 332 h 2121"/>
                <a:gd name="T52" fmla="*/ 2062 w 3046"/>
                <a:gd name="T53" fmla="*/ 447 h 2121"/>
                <a:gd name="T54" fmla="*/ 2223 w 3046"/>
                <a:gd name="T55" fmla="*/ 619 h 2121"/>
                <a:gd name="T56" fmla="*/ 2369 w 3046"/>
                <a:gd name="T57" fmla="*/ 804 h 2121"/>
                <a:gd name="T58" fmla="*/ 2503 w 3046"/>
                <a:gd name="T59" fmla="*/ 997 h 2121"/>
                <a:gd name="T60" fmla="*/ 2622 w 3046"/>
                <a:gd name="T61" fmla="*/ 1191 h 2121"/>
                <a:gd name="T62" fmla="*/ 2726 w 3046"/>
                <a:gd name="T63" fmla="*/ 1382 h 2121"/>
                <a:gd name="T64" fmla="*/ 2858 w 3046"/>
                <a:gd name="T65" fmla="*/ 1649 h 2121"/>
                <a:gd name="T66" fmla="*/ 3025 w 3046"/>
                <a:gd name="T67" fmla="*/ 2057 h 2121"/>
                <a:gd name="T68" fmla="*/ 3046 w 3046"/>
                <a:gd name="T69" fmla="*/ 2121 h 2121"/>
                <a:gd name="T70" fmla="*/ 3026 w 3046"/>
                <a:gd name="T71" fmla="*/ 2092 h 2121"/>
                <a:gd name="T72" fmla="*/ 2876 w 3046"/>
                <a:gd name="T73" fmla="*/ 1904 h 2121"/>
                <a:gd name="T74" fmla="*/ 2715 w 3046"/>
                <a:gd name="T75" fmla="*/ 1733 h 2121"/>
                <a:gd name="T76" fmla="*/ 2564 w 3046"/>
                <a:gd name="T77" fmla="*/ 1592 h 2121"/>
                <a:gd name="T78" fmla="*/ 2450 w 3046"/>
                <a:gd name="T79" fmla="*/ 1495 h 2121"/>
                <a:gd name="T80" fmla="*/ 2324 w 3046"/>
                <a:gd name="T81" fmla="*/ 1400 h 2121"/>
                <a:gd name="T82" fmla="*/ 2188 w 3046"/>
                <a:gd name="T83" fmla="*/ 1307 h 2121"/>
                <a:gd name="T84" fmla="*/ 2043 w 3046"/>
                <a:gd name="T85" fmla="*/ 1221 h 2121"/>
                <a:gd name="T86" fmla="*/ 1887 w 3046"/>
                <a:gd name="T87" fmla="*/ 1142 h 2121"/>
                <a:gd name="T88" fmla="*/ 1721 w 3046"/>
                <a:gd name="T89" fmla="*/ 1075 h 2121"/>
                <a:gd name="T90" fmla="*/ 1547 w 3046"/>
                <a:gd name="T91" fmla="*/ 1019 h 2121"/>
                <a:gd name="T92" fmla="*/ 1458 w 3046"/>
                <a:gd name="T93" fmla="*/ 998 h 2121"/>
                <a:gd name="T94" fmla="*/ 1393 w 3046"/>
                <a:gd name="T95" fmla="*/ 985 h 2121"/>
                <a:gd name="T96" fmla="*/ 1265 w 3046"/>
                <a:gd name="T97" fmla="*/ 974 h 2121"/>
                <a:gd name="T98" fmla="*/ 1135 w 3046"/>
                <a:gd name="T99" fmla="*/ 976 h 2121"/>
                <a:gd name="T100" fmla="*/ 1007 w 3046"/>
                <a:gd name="T101" fmla="*/ 992 h 2121"/>
                <a:gd name="T102" fmla="*/ 880 w 3046"/>
                <a:gd name="T103" fmla="*/ 1018 h 2121"/>
                <a:gd name="T104" fmla="*/ 757 w 3046"/>
                <a:gd name="T105" fmla="*/ 1051 h 2121"/>
                <a:gd name="T106" fmla="*/ 582 w 3046"/>
                <a:gd name="T107" fmla="*/ 1114 h 2121"/>
                <a:gd name="T108" fmla="*/ 372 w 3046"/>
                <a:gd name="T109" fmla="*/ 1211 h 2121"/>
                <a:gd name="T110" fmla="*/ 199 w 3046"/>
                <a:gd name="T111" fmla="*/ 1307 h 2121"/>
                <a:gd name="T112" fmla="*/ 24 w 3046"/>
                <a:gd name="T113" fmla="*/ 1420 h 2121"/>
                <a:gd name="T114" fmla="*/ 0 w 3046"/>
                <a:gd name="T115" fmla="*/ 1439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6" h="2121">
                  <a:moveTo>
                    <a:pt x="0" y="1439"/>
                  </a:moveTo>
                  <a:lnTo>
                    <a:pt x="5" y="1391"/>
                  </a:lnTo>
                  <a:lnTo>
                    <a:pt x="70" y="1093"/>
                  </a:lnTo>
                  <a:lnTo>
                    <a:pt x="131" y="900"/>
                  </a:lnTo>
                  <a:lnTo>
                    <a:pt x="183" y="764"/>
                  </a:lnTo>
                  <a:lnTo>
                    <a:pt x="246" y="625"/>
                  </a:lnTo>
                  <a:lnTo>
                    <a:pt x="321" y="490"/>
                  </a:lnTo>
                  <a:lnTo>
                    <a:pt x="409" y="363"/>
                  </a:lnTo>
                  <a:lnTo>
                    <a:pt x="512" y="248"/>
                  </a:lnTo>
                  <a:lnTo>
                    <a:pt x="600" y="173"/>
                  </a:lnTo>
                  <a:lnTo>
                    <a:pt x="662" y="129"/>
                  </a:lnTo>
                  <a:lnTo>
                    <a:pt x="728" y="90"/>
                  </a:lnTo>
                  <a:lnTo>
                    <a:pt x="800" y="57"/>
                  </a:lnTo>
                  <a:lnTo>
                    <a:pt x="873" y="31"/>
                  </a:lnTo>
                  <a:lnTo>
                    <a:pt x="954" y="13"/>
                  </a:lnTo>
                  <a:lnTo>
                    <a:pt x="1037" y="3"/>
                  </a:lnTo>
                  <a:lnTo>
                    <a:pt x="1125" y="0"/>
                  </a:lnTo>
                  <a:lnTo>
                    <a:pt x="1172" y="3"/>
                  </a:lnTo>
                  <a:lnTo>
                    <a:pt x="1229" y="8"/>
                  </a:lnTo>
                  <a:lnTo>
                    <a:pt x="1339" y="26"/>
                  </a:lnTo>
                  <a:lnTo>
                    <a:pt x="1445" y="56"/>
                  </a:lnTo>
                  <a:lnTo>
                    <a:pt x="1550" y="95"/>
                  </a:lnTo>
                  <a:lnTo>
                    <a:pt x="1650" y="143"/>
                  </a:lnTo>
                  <a:lnTo>
                    <a:pt x="1747" y="199"/>
                  </a:lnTo>
                  <a:lnTo>
                    <a:pt x="1842" y="262"/>
                  </a:lnTo>
                  <a:lnTo>
                    <a:pt x="1932" y="332"/>
                  </a:lnTo>
                  <a:lnTo>
                    <a:pt x="2062" y="447"/>
                  </a:lnTo>
                  <a:lnTo>
                    <a:pt x="2223" y="619"/>
                  </a:lnTo>
                  <a:lnTo>
                    <a:pt x="2369" y="804"/>
                  </a:lnTo>
                  <a:lnTo>
                    <a:pt x="2503" y="997"/>
                  </a:lnTo>
                  <a:lnTo>
                    <a:pt x="2622" y="1191"/>
                  </a:lnTo>
                  <a:lnTo>
                    <a:pt x="2726" y="1382"/>
                  </a:lnTo>
                  <a:lnTo>
                    <a:pt x="2858" y="1649"/>
                  </a:lnTo>
                  <a:lnTo>
                    <a:pt x="3025" y="2057"/>
                  </a:lnTo>
                  <a:lnTo>
                    <a:pt x="3046" y="2121"/>
                  </a:lnTo>
                  <a:lnTo>
                    <a:pt x="3026" y="2092"/>
                  </a:lnTo>
                  <a:lnTo>
                    <a:pt x="2876" y="1904"/>
                  </a:lnTo>
                  <a:lnTo>
                    <a:pt x="2715" y="1733"/>
                  </a:lnTo>
                  <a:lnTo>
                    <a:pt x="2564" y="1592"/>
                  </a:lnTo>
                  <a:lnTo>
                    <a:pt x="2450" y="1495"/>
                  </a:lnTo>
                  <a:lnTo>
                    <a:pt x="2324" y="1400"/>
                  </a:lnTo>
                  <a:lnTo>
                    <a:pt x="2188" y="1307"/>
                  </a:lnTo>
                  <a:lnTo>
                    <a:pt x="2043" y="1221"/>
                  </a:lnTo>
                  <a:lnTo>
                    <a:pt x="1887" y="1142"/>
                  </a:lnTo>
                  <a:lnTo>
                    <a:pt x="1721" y="1075"/>
                  </a:lnTo>
                  <a:lnTo>
                    <a:pt x="1547" y="1019"/>
                  </a:lnTo>
                  <a:lnTo>
                    <a:pt x="1458" y="998"/>
                  </a:lnTo>
                  <a:lnTo>
                    <a:pt x="1393" y="985"/>
                  </a:lnTo>
                  <a:lnTo>
                    <a:pt x="1265" y="974"/>
                  </a:lnTo>
                  <a:lnTo>
                    <a:pt x="1135" y="976"/>
                  </a:lnTo>
                  <a:lnTo>
                    <a:pt x="1007" y="992"/>
                  </a:lnTo>
                  <a:lnTo>
                    <a:pt x="880" y="1018"/>
                  </a:lnTo>
                  <a:lnTo>
                    <a:pt x="757" y="1051"/>
                  </a:lnTo>
                  <a:lnTo>
                    <a:pt x="582" y="1114"/>
                  </a:lnTo>
                  <a:lnTo>
                    <a:pt x="372" y="1211"/>
                  </a:lnTo>
                  <a:lnTo>
                    <a:pt x="199" y="1307"/>
                  </a:lnTo>
                  <a:lnTo>
                    <a:pt x="24" y="1420"/>
                  </a:lnTo>
                  <a:lnTo>
                    <a:pt x="0" y="1439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00155-CA66-F95F-6A6D-D784E899B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6631-F48E-1B10-F70E-05D588903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3 Parts – Slide Template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48F78127-C099-8796-7A3F-CB7B9AAFB7C3}"/>
              </a:ext>
            </a:extLst>
          </p:cNvPr>
          <p:cNvSpPr/>
          <p:nvPr/>
        </p:nvSpPr>
        <p:spPr bwMode="auto">
          <a:xfrm rot="8100000">
            <a:off x="972454" y="2784233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noProof="1">
              <a:latin typeface="Lato Ligh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DCABBB-FED1-8768-E708-DA48713EE157}"/>
              </a:ext>
            </a:extLst>
          </p:cNvPr>
          <p:cNvGrpSpPr/>
          <p:nvPr/>
        </p:nvGrpSpPr>
        <p:grpSpPr>
          <a:xfrm>
            <a:off x="1369691" y="2713336"/>
            <a:ext cx="2325464" cy="1138942"/>
            <a:chOff x="554941" y="1491772"/>
            <a:chExt cx="1605398" cy="113894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5BEB3E-D361-6ACB-8461-91AFC101AB1D}"/>
                </a:ext>
              </a:extLst>
            </p:cNvPr>
            <p:cNvSpPr txBox="1"/>
            <p:nvPr/>
          </p:nvSpPr>
          <p:spPr>
            <a:xfrm>
              <a:off x="554941" y="1491772"/>
              <a:ext cx="1020325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7E0BE91-2E4D-D17C-834C-18902FA262DE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9" name="Teardrop 8">
            <a:extLst>
              <a:ext uri="{FF2B5EF4-FFF2-40B4-BE49-F238E27FC236}">
                <a16:creationId xmlns:a16="http://schemas.microsoft.com/office/drawing/2014/main" id="{57CC454D-DCE4-C585-87E1-9F6E1D92A625}"/>
              </a:ext>
            </a:extLst>
          </p:cNvPr>
          <p:cNvSpPr/>
          <p:nvPr/>
        </p:nvSpPr>
        <p:spPr bwMode="auto">
          <a:xfrm rot="8100000">
            <a:off x="8550354" y="2784233"/>
            <a:ext cx="258245" cy="258313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noProof="1">
              <a:latin typeface="Lato Ligh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35B5CA-7D69-7027-E078-E541F4E07A6E}"/>
              </a:ext>
            </a:extLst>
          </p:cNvPr>
          <p:cNvGrpSpPr/>
          <p:nvPr/>
        </p:nvGrpSpPr>
        <p:grpSpPr>
          <a:xfrm>
            <a:off x="8947591" y="2713336"/>
            <a:ext cx="2325464" cy="1138942"/>
            <a:chOff x="554941" y="1491772"/>
            <a:chExt cx="1605398" cy="11389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E5ADEC-2D45-6380-4DC8-7D1567CC10FB}"/>
                </a:ext>
              </a:extLst>
            </p:cNvPr>
            <p:cNvSpPr txBox="1"/>
            <p:nvPr/>
          </p:nvSpPr>
          <p:spPr>
            <a:xfrm>
              <a:off x="554941" y="1491772"/>
              <a:ext cx="1020325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C260C4-0DBD-ADBC-5E6A-4EC5583D1432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D50B471-04DA-60E2-BD5A-64066242A5F3}"/>
              </a:ext>
            </a:extLst>
          </p:cNvPr>
          <p:cNvGrpSpPr/>
          <p:nvPr/>
        </p:nvGrpSpPr>
        <p:grpSpPr>
          <a:xfrm>
            <a:off x="4734650" y="4983910"/>
            <a:ext cx="2722701" cy="1138942"/>
            <a:chOff x="4891812" y="4787058"/>
            <a:chExt cx="2722701" cy="113894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F283AE7-6788-DFFB-9668-9E09EEB74FD7}"/>
                </a:ext>
              </a:extLst>
            </p:cNvPr>
            <p:cNvGrpSpPr/>
            <p:nvPr/>
          </p:nvGrpSpPr>
          <p:grpSpPr>
            <a:xfrm>
              <a:off x="5289049" y="4787058"/>
              <a:ext cx="2325464" cy="1138942"/>
              <a:chOff x="554941" y="1491772"/>
              <a:chExt cx="1605398" cy="113894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CF968D-55CD-B62B-2A09-524DAC9D633F}"/>
                  </a:ext>
                </a:extLst>
              </p:cNvPr>
              <p:cNvSpPr txBox="1"/>
              <p:nvPr/>
            </p:nvSpPr>
            <p:spPr>
              <a:xfrm>
                <a:off x="554941" y="1491772"/>
                <a:ext cx="1020325" cy="400110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000" b="1" noProof="1">
                    <a:solidFill>
                      <a:srgbClr val="1AA8FE"/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5DD0D36-97F5-0078-F8E9-395CB3BF69CB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A1AC3379-3039-6BC7-B91F-453885D94F4A}"/>
                </a:ext>
              </a:extLst>
            </p:cNvPr>
            <p:cNvSpPr/>
            <p:nvPr/>
          </p:nvSpPr>
          <p:spPr bwMode="auto">
            <a:xfrm rot="8100000">
              <a:off x="4891812" y="4857186"/>
              <a:ext cx="258245" cy="258313"/>
            </a:xfrm>
            <a:prstGeom prst="teardrop">
              <a:avLst/>
            </a:prstGeom>
            <a:solidFill>
              <a:srgbClr val="1AA8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54736CD-B716-1713-DF71-9C276CE5150C}"/>
              </a:ext>
            </a:extLst>
          </p:cNvPr>
          <p:cNvGrpSpPr/>
          <p:nvPr/>
        </p:nvGrpSpPr>
        <p:grpSpPr>
          <a:xfrm>
            <a:off x="4253598" y="1168470"/>
            <a:ext cx="3684805" cy="3566160"/>
            <a:chOff x="2729598" y="1041468"/>
            <a:chExt cx="3684805" cy="3566160"/>
          </a:xfrm>
        </p:grpSpPr>
        <p:sp>
          <p:nvSpPr>
            <p:cNvPr id="18" name="Freeform 3034">
              <a:extLst>
                <a:ext uri="{FF2B5EF4-FFF2-40B4-BE49-F238E27FC236}">
                  <a16:creationId xmlns:a16="http://schemas.microsoft.com/office/drawing/2014/main" id="{5F6EBCE6-8758-1565-A1D4-D09596685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176" y="2577086"/>
              <a:ext cx="2471227" cy="2030542"/>
            </a:xfrm>
            <a:custGeom>
              <a:avLst/>
              <a:gdLst>
                <a:gd name="T0" fmla="*/ 2114 w 2917"/>
                <a:gd name="T1" fmla="*/ 0 h 2394"/>
                <a:gd name="T2" fmla="*/ 2152 w 2917"/>
                <a:gd name="T3" fmla="*/ 28 h 2394"/>
                <a:gd name="T4" fmla="*/ 2377 w 2917"/>
                <a:gd name="T5" fmla="*/ 233 h 2394"/>
                <a:gd name="T6" fmla="*/ 2515 w 2917"/>
                <a:gd name="T7" fmla="*/ 382 h 2394"/>
                <a:gd name="T8" fmla="*/ 2607 w 2917"/>
                <a:gd name="T9" fmla="*/ 496 h 2394"/>
                <a:gd name="T10" fmla="*/ 2695 w 2917"/>
                <a:gd name="T11" fmla="*/ 619 h 2394"/>
                <a:gd name="T12" fmla="*/ 2774 w 2917"/>
                <a:gd name="T13" fmla="*/ 753 h 2394"/>
                <a:gd name="T14" fmla="*/ 2840 w 2917"/>
                <a:gd name="T15" fmla="*/ 893 h 2394"/>
                <a:gd name="T16" fmla="*/ 2888 w 2917"/>
                <a:gd name="T17" fmla="*/ 1039 h 2394"/>
                <a:gd name="T18" fmla="*/ 2910 w 2917"/>
                <a:gd name="T19" fmla="*/ 1152 h 2394"/>
                <a:gd name="T20" fmla="*/ 2917 w 2917"/>
                <a:gd name="T21" fmla="*/ 1229 h 2394"/>
                <a:gd name="T22" fmla="*/ 2917 w 2917"/>
                <a:gd name="T23" fmla="*/ 1305 h 2394"/>
                <a:gd name="T24" fmla="*/ 2910 w 2917"/>
                <a:gd name="T25" fmla="*/ 1383 h 2394"/>
                <a:gd name="T26" fmla="*/ 2895 w 2917"/>
                <a:gd name="T27" fmla="*/ 1461 h 2394"/>
                <a:gd name="T28" fmla="*/ 2871 w 2917"/>
                <a:gd name="T29" fmla="*/ 1538 h 2394"/>
                <a:gd name="T30" fmla="*/ 2839 w 2917"/>
                <a:gd name="T31" fmla="*/ 1616 h 2394"/>
                <a:gd name="T32" fmla="*/ 2796 w 2917"/>
                <a:gd name="T33" fmla="*/ 1694 h 2394"/>
                <a:gd name="T34" fmla="*/ 2771 w 2917"/>
                <a:gd name="T35" fmla="*/ 1733 h 2394"/>
                <a:gd name="T36" fmla="*/ 2739 w 2917"/>
                <a:gd name="T37" fmla="*/ 1779 h 2394"/>
                <a:gd name="T38" fmla="*/ 2666 w 2917"/>
                <a:gd name="T39" fmla="*/ 1865 h 2394"/>
                <a:gd name="T40" fmla="*/ 2587 w 2917"/>
                <a:gd name="T41" fmla="*/ 1943 h 2394"/>
                <a:gd name="T42" fmla="*/ 2502 w 2917"/>
                <a:gd name="T43" fmla="*/ 2014 h 2394"/>
                <a:gd name="T44" fmla="*/ 2411 w 2917"/>
                <a:gd name="T45" fmla="*/ 2076 h 2394"/>
                <a:gd name="T46" fmla="*/ 2314 w 2917"/>
                <a:gd name="T47" fmla="*/ 2133 h 2394"/>
                <a:gd name="T48" fmla="*/ 2211 w 2917"/>
                <a:gd name="T49" fmla="*/ 2183 h 2394"/>
                <a:gd name="T50" fmla="*/ 2105 w 2917"/>
                <a:gd name="T51" fmla="*/ 2227 h 2394"/>
                <a:gd name="T52" fmla="*/ 1941 w 2917"/>
                <a:gd name="T53" fmla="*/ 2281 h 2394"/>
                <a:gd name="T54" fmla="*/ 1712 w 2917"/>
                <a:gd name="T55" fmla="*/ 2334 h 2394"/>
                <a:gd name="T56" fmla="*/ 1478 w 2917"/>
                <a:gd name="T57" fmla="*/ 2369 h 2394"/>
                <a:gd name="T58" fmla="*/ 1245 w 2917"/>
                <a:gd name="T59" fmla="*/ 2389 h 2394"/>
                <a:gd name="T60" fmla="*/ 1018 w 2917"/>
                <a:gd name="T61" fmla="*/ 2394 h 2394"/>
                <a:gd name="T62" fmla="*/ 800 w 2917"/>
                <a:gd name="T63" fmla="*/ 2390 h 2394"/>
                <a:gd name="T64" fmla="*/ 502 w 2917"/>
                <a:gd name="T65" fmla="*/ 2369 h 2394"/>
                <a:gd name="T66" fmla="*/ 65 w 2917"/>
                <a:gd name="T67" fmla="*/ 2311 h 2394"/>
                <a:gd name="T68" fmla="*/ 0 w 2917"/>
                <a:gd name="T69" fmla="*/ 2297 h 2394"/>
                <a:gd name="T70" fmla="*/ 34 w 2917"/>
                <a:gd name="T71" fmla="*/ 2294 h 2394"/>
                <a:gd name="T72" fmla="*/ 272 w 2917"/>
                <a:gd name="T73" fmla="*/ 2256 h 2394"/>
                <a:gd name="T74" fmla="*/ 501 w 2917"/>
                <a:gd name="T75" fmla="*/ 2205 h 2394"/>
                <a:gd name="T76" fmla="*/ 699 w 2917"/>
                <a:gd name="T77" fmla="*/ 2144 h 2394"/>
                <a:gd name="T78" fmla="*/ 840 w 2917"/>
                <a:gd name="T79" fmla="*/ 2093 h 2394"/>
                <a:gd name="T80" fmla="*/ 985 w 2917"/>
                <a:gd name="T81" fmla="*/ 2032 h 2394"/>
                <a:gd name="T82" fmla="*/ 1133 w 2917"/>
                <a:gd name="T83" fmla="*/ 1960 h 2394"/>
                <a:gd name="T84" fmla="*/ 1281 w 2917"/>
                <a:gd name="T85" fmla="*/ 1877 h 2394"/>
                <a:gd name="T86" fmla="*/ 1427 w 2917"/>
                <a:gd name="T87" fmla="*/ 1782 h 2394"/>
                <a:gd name="T88" fmla="*/ 1569 w 2917"/>
                <a:gd name="T89" fmla="*/ 1673 h 2394"/>
                <a:gd name="T90" fmla="*/ 1702 w 2917"/>
                <a:gd name="T91" fmla="*/ 1550 h 2394"/>
                <a:gd name="T92" fmla="*/ 1767 w 2917"/>
                <a:gd name="T93" fmla="*/ 1483 h 2394"/>
                <a:gd name="T94" fmla="*/ 1810 w 2917"/>
                <a:gd name="T95" fmla="*/ 1433 h 2394"/>
                <a:gd name="T96" fmla="*/ 1884 w 2917"/>
                <a:gd name="T97" fmla="*/ 1327 h 2394"/>
                <a:gd name="T98" fmla="*/ 1946 w 2917"/>
                <a:gd name="T99" fmla="*/ 1214 h 2394"/>
                <a:gd name="T100" fmla="*/ 1998 w 2917"/>
                <a:gd name="T101" fmla="*/ 1095 h 2394"/>
                <a:gd name="T102" fmla="*/ 2038 w 2917"/>
                <a:gd name="T103" fmla="*/ 973 h 2394"/>
                <a:gd name="T104" fmla="*/ 2070 w 2917"/>
                <a:gd name="T105" fmla="*/ 849 h 2394"/>
                <a:gd name="T106" fmla="*/ 2104 w 2917"/>
                <a:gd name="T107" fmla="*/ 666 h 2394"/>
                <a:gd name="T108" fmla="*/ 2125 w 2917"/>
                <a:gd name="T109" fmla="*/ 435 h 2394"/>
                <a:gd name="T110" fmla="*/ 2129 w 2917"/>
                <a:gd name="T111" fmla="*/ 238 h 2394"/>
                <a:gd name="T112" fmla="*/ 2118 w 2917"/>
                <a:gd name="T113" fmla="*/ 30 h 2394"/>
                <a:gd name="T114" fmla="*/ 2114 w 2917"/>
                <a:gd name="T115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7" h="2394">
                  <a:moveTo>
                    <a:pt x="2114" y="0"/>
                  </a:moveTo>
                  <a:lnTo>
                    <a:pt x="2152" y="28"/>
                  </a:lnTo>
                  <a:lnTo>
                    <a:pt x="2377" y="233"/>
                  </a:lnTo>
                  <a:lnTo>
                    <a:pt x="2515" y="382"/>
                  </a:lnTo>
                  <a:lnTo>
                    <a:pt x="2607" y="496"/>
                  </a:lnTo>
                  <a:lnTo>
                    <a:pt x="2695" y="619"/>
                  </a:lnTo>
                  <a:lnTo>
                    <a:pt x="2774" y="753"/>
                  </a:lnTo>
                  <a:lnTo>
                    <a:pt x="2840" y="893"/>
                  </a:lnTo>
                  <a:lnTo>
                    <a:pt x="2888" y="1039"/>
                  </a:lnTo>
                  <a:lnTo>
                    <a:pt x="2910" y="1152"/>
                  </a:lnTo>
                  <a:lnTo>
                    <a:pt x="2917" y="1229"/>
                  </a:lnTo>
                  <a:lnTo>
                    <a:pt x="2917" y="1305"/>
                  </a:lnTo>
                  <a:lnTo>
                    <a:pt x="2910" y="1383"/>
                  </a:lnTo>
                  <a:lnTo>
                    <a:pt x="2895" y="1461"/>
                  </a:lnTo>
                  <a:lnTo>
                    <a:pt x="2871" y="1538"/>
                  </a:lnTo>
                  <a:lnTo>
                    <a:pt x="2839" y="1616"/>
                  </a:lnTo>
                  <a:lnTo>
                    <a:pt x="2796" y="1694"/>
                  </a:lnTo>
                  <a:lnTo>
                    <a:pt x="2771" y="1733"/>
                  </a:lnTo>
                  <a:lnTo>
                    <a:pt x="2739" y="1779"/>
                  </a:lnTo>
                  <a:lnTo>
                    <a:pt x="2666" y="1865"/>
                  </a:lnTo>
                  <a:lnTo>
                    <a:pt x="2587" y="1943"/>
                  </a:lnTo>
                  <a:lnTo>
                    <a:pt x="2502" y="2014"/>
                  </a:lnTo>
                  <a:lnTo>
                    <a:pt x="2411" y="2076"/>
                  </a:lnTo>
                  <a:lnTo>
                    <a:pt x="2314" y="2133"/>
                  </a:lnTo>
                  <a:lnTo>
                    <a:pt x="2211" y="2183"/>
                  </a:lnTo>
                  <a:lnTo>
                    <a:pt x="2105" y="2227"/>
                  </a:lnTo>
                  <a:lnTo>
                    <a:pt x="1941" y="2281"/>
                  </a:lnTo>
                  <a:lnTo>
                    <a:pt x="1712" y="2334"/>
                  </a:lnTo>
                  <a:lnTo>
                    <a:pt x="1478" y="2369"/>
                  </a:lnTo>
                  <a:lnTo>
                    <a:pt x="1245" y="2389"/>
                  </a:lnTo>
                  <a:lnTo>
                    <a:pt x="1018" y="2394"/>
                  </a:lnTo>
                  <a:lnTo>
                    <a:pt x="800" y="2390"/>
                  </a:lnTo>
                  <a:lnTo>
                    <a:pt x="502" y="2369"/>
                  </a:lnTo>
                  <a:lnTo>
                    <a:pt x="65" y="2311"/>
                  </a:lnTo>
                  <a:lnTo>
                    <a:pt x="0" y="2297"/>
                  </a:lnTo>
                  <a:lnTo>
                    <a:pt x="34" y="2294"/>
                  </a:lnTo>
                  <a:lnTo>
                    <a:pt x="272" y="2256"/>
                  </a:lnTo>
                  <a:lnTo>
                    <a:pt x="501" y="2205"/>
                  </a:lnTo>
                  <a:lnTo>
                    <a:pt x="699" y="2144"/>
                  </a:lnTo>
                  <a:lnTo>
                    <a:pt x="840" y="2093"/>
                  </a:lnTo>
                  <a:lnTo>
                    <a:pt x="985" y="2032"/>
                  </a:lnTo>
                  <a:lnTo>
                    <a:pt x="1133" y="1960"/>
                  </a:lnTo>
                  <a:lnTo>
                    <a:pt x="1281" y="1877"/>
                  </a:lnTo>
                  <a:lnTo>
                    <a:pt x="1427" y="1782"/>
                  </a:lnTo>
                  <a:lnTo>
                    <a:pt x="1569" y="1673"/>
                  </a:lnTo>
                  <a:lnTo>
                    <a:pt x="1702" y="1550"/>
                  </a:lnTo>
                  <a:lnTo>
                    <a:pt x="1767" y="1483"/>
                  </a:lnTo>
                  <a:lnTo>
                    <a:pt x="1810" y="1433"/>
                  </a:lnTo>
                  <a:lnTo>
                    <a:pt x="1884" y="1327"/>
                  </a:lnTo>
                  <a:lnTo>
                    <a:pt x="1946" y="1214"/>
                  </a:lnTo>
                  <a:lnTo>
                    <a:pt x="1998" y="1095"/>
                  </a:lnTo>
                  <a:lnTo>
                    <a:pt x="2038" y="973"/>
                  </a:lnTo>
                  <a:lnTo>
                    <a:pt x="2070" y="849"/>
                  </a:lnTo>
                  <a:lnTo>
                    <a:pt x="2104" y="666"/>
                  </a:lnTo>
                  <a:lnTo>
                    <a:pt x="2125" y="435"/>
                  </a:lnTo>
                  <a:lnTo>
                    <a:pt x="2129" y="238"/>
                  </a:lnTo>
                  <a:lnTo>
                    <a:pt x="2118" y="30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365760" rIns="27432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9" name="Freeform 3035">
              <a:extLst>
                <a:ext uri="{FF2B5EF4-FFF2-40B4-BE49-F238E27FC236}">
                  <a16:creationId xmlns:a16="http://schemas.microsoft.com/office/drawing/2014/main" id="{E7C7193D-6470-B73F-F9B5-129A1B4A9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598" y="1756735"/>
              <a:ext cx="1650875" cy="2691568"/>
            </a:xfrm>
            <a:custGeom>
              <a:avLst/>
              <a:gdLst>
                <a:gd name="T0" fmla="*/ 1946 w 1946"/>
                <a:gd name="T1" fmla="*/ 2979 h 3175"/>
                <a:gd name="T2" fmla="*/ 1904 w 1946"/>
                <a:gd name="T3" fmla="*/ 2998 h 3175"/>
                <a:gd name="T4" fmla="*/ 1613 w 1946"/>
                <a:gd name="T5" fmla="*/ 3091 h 3175"/>
                <a:gd name="T6" fmla="*/ 1415 w 1946"/>
                <a:gd name="T7" fmla="*/ 3135 h 3175"/>
                <a:gd name="T8" fmla="*/ 1271 w 1946"/>
                <a:gd name="T9" fmla="*/ 3158 h 3175"/>
                <a:gd name="T10" fmla="*/ 1120 w 1946"/>
                <a:gd name="T11" fmla="*/ 3173 h 3175"/>
                <a:gd name="T12" fmla="*/ 965 w 1946"/>
                <a:gd name="T13" fmla="*/ 3175 h 3175"/>
                <a:gd name="T14" fmla="*/ 811 w 1946"/>
                <a:gd name="T15" fmla="*/ 3162 h 3175"/>
                <a:gd name="T16" fmla="*/ 659 w 1946"/>
                <a:gd name="T17" fmla="*/ 3131 h 3175"/>
                <a:gd name="T18" fmla="*/ 552 w 1946"/>
                <a:gd name="T19" fmla="*/ 3092 h 3175"/>
                <a:gd name="T20" fmla="*/ 482 w 1946"/>
                <a:gd name="T21" fmla="*/ 3061 h 3175"/>
                <a:gd name="T22" fmla="*/ 414 w 1946"/>
                <a:gd name="T23" fmla="*/ 3022 h 3175"/>
                <a:gd name="T24" fmla="*/ 351 w 1946"/>
                <a:gd name="T25" fmla="*/ 2977 h 3175"/>
                <a:gd name="T26" fmla="*/ 291 w 1946"/>
                <a:gd name="T27" fmla="*/ 2925 h 3175"/>
                <a:gd name="T28" fmla="*/ 236 w 1946"/>
                <a:gd name="T29" fmla="*/ 2867 h 3175"/>
                <a:gd name="T30" fmla="*/ 185 w 1946"/>
                <a:gd name="T31" fmla="*/ 2799 h 3175"/>
                <a:gd name="T32" fmla="*/ 138 w 1946"/>
                <a:gd name="T33" fmla="*/ 2724 h 3175"/>
                <a:gd name="T34" fmla="*/ 118 w 1946"/>
                <a:gd name="T35" fmla="*/ 2683 h 3175"/>
                <a:gd name="T36" fmla="*/ 94 w 1946"/>
                <a:gd name="T37" fmla="*/ 2631 h 3175"/>
                <a:gd name="T38" fmla="*/ 55 w 1946"/>
                <a:gd name="T39" fmla="*/ 2526 h 3175"/>
                <a:gd name="T40" fmla="*/ 27 w 1946"/>
                <a:gd name="T41" fmla="*/ 2418 h 3175"/>
                <a:gd name="T42" fmla="*/ 9 w 1946"/>
                <a:gd name="T43" fmla="*/ 2309 h 3175"/>
                <a:gd name="T44" fmla="*/ 0 w 1946"/>
                <a:gd name="T45" fmla="*/ 2198 h 3175"/>
                <a:gd name="T46" fmla="*/ 0 w 1946"/>
                <a:gd name="T47" fmla="*/ 2085 h 3175"/>
                <a:gd name="T48" fmla="*/ 7 w 1946"/>
                <a:gd name="T49" fmla="*/ 1972 h 3175"/>
                <a:gd name="T50" fmla="*/ 23 w 1946"/>
                <a:gd name="T51" fmla="*/ 1860 h 3175"/>
                <a:gd name="T52" fmla="*/ 58 w 1946"/>
                <a:gd name="T53" fmla="*/ 1689 h 3175"/>
                <a:gd name="T54" fmla="*/ 125 w 1946"/>
                <a:gd name="T55" fmla="*/ 1464 h 3175"/>
                <a:gd name="T56" fmla="*/ 212 w 1946"/>
                <a:gd name="T57" fmla="*/ 1244 h 3175"/>
                <a:gd name="T58" fmla="*/ 312 w 1946"/>
                <a:gd name="T59" fmla="*/ 1033 h 3175"/>
                <a:gd name="T60" fmla="*/ 422 w 1946"/>
                <a:gd name="T61" fmla="*/ 833 h 3175"/>
                <a:gd name="T62" fmla="*/ 535 w 1946"/>
                <a:gd name="T63" fmla="*/ 646 h 3175"/>
                <a:gd name="T64" fmla="*/ 701 w 1946"/>
                <a:gd name="T65" fmla="*/ 399 h 3175"/>
                <a:gd name="T66" fmla="*/ 969 w 1946"/>
                <a:gd name="T67" fmla="*/ 50 h 3175"/>
                <a:gd name="T68" fmla="*/ 1015 w 1946"/>
                <a:gd name="T69" fmla="*/ 0 h 3175"/>
                <a:gd name="T70" fmla="*/ 999 w 1946"/>
                <a:gd name="T71" fmla="*/ 31 h 3175"/>
                <a:gd name="T72" fmla="*/ 913 w 1946"/>
                <a:gd name="T73" fmla="*/ 256 h 3175"/>
                <a:gd name="T74" fmla="*/ 845 w 1946"/>
                <a:gd name="T75" fmla="*/ 479 h 3175"/>
                <a:gd name="T76" fmla="*/ 798 w 1946"/>
                <a:gd name="T77" fmla="*/ 683 h 3175"/>
                <a:gd name="T78" fmla="*/ 771 w 1946"/>
                <a:gd name="T79" fmla="*/ 830 h 3175"/>
                <a:gd name="T80" fmla="*/ 751 w 1946"/>
                <a:gd name="T81" fmla="*/ 986 h 3175"/>
                <a:gd name="T82" fmla="*/ 740 w 1946"/>
                <a:gd name="T83" fmla="*/ 1149 h 3175"/>
                <a:gd name="T84" fmla="*/ 737 w 1946"/>
                <a:gd name="T85" fmla="*/ 1319 h 3175"/>
                <a:gd name="T86" fmla="*/ 748 w 1946"/>
                <a:gd name="T87" fmla="*/ 1493 h 3175"/>
                <a:gd name="T88" fmla="*/ 771 w 1946"/>
                <a:gd name="T89" fmla="*/ 1670 h 3175"/>
                <a:gd name="T90" fmla="*/ 810 w 1946"/>
                <a:gd name="T91" fmla="*/ 1848 h 3175"/>
                <a:gd name="T92" fmla="*/ 837 w 1946"/>
                <a:gd name="T93" fmla="*/ 1937 h 3175"/>
                <a:gd name="T94" fmla="*/ 858 w 1946"/>
                <a:gd name="T95" fmla="*/ 1998 h 3175"/>
                <a:gd name="T96" fmla="*/ 912 w 1946"/>
                <a:gd name="T97" fmla="*/ 2116 h 3175"/>
                <a:gd name="T98" fmla="*/ 978 w 1946"/>
                <a:gd name="T99" fmla="*/ 2226 h 3175"/>
                <a:gd name="T100" fmla="*/ 1056 w 1946"/>
                <a:gd name="T101" fmla="*/ 2331 h 3175"/>
                <a:gd name="T102" fmla="*/ 1142 w 1946"/>
                <a:gd name="T103" fmla="*/ 2427 h 3175"/>
                <a:gd name="T104" fmla="*/ 1232 w 1946"/>
                <a:gd name="T105" fmla="*/ 2517 h 3175"/>
                <a:gd name="T106" fmla="*/ 1375 w 1946"/>
                <a:gd name="T107" fmla="*/ 2637 h 3175"/>
                <a:gd name="T108" fmla="*/ 1564 w 1946"/>
                <a:gd name="T109" fmla="*/ 2771 h 3175"/>
                <a:gd name="T110" fmla="*/ 1734 w 1946"/>
                <a:gd name="T111" fmla="*/ 2872 h 3175"/>
                <a:gd name="T112" fmla="*/ 1919 w 1946"/>
                <a:gd name="T113" fmla="*/ 2968 h 3175"/>
                <a:gd name="T114" fmla="*/ 1946 w 1946"/>
                <a:gd name="T115" fmla="*/ 2979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6" h="3175">
                  <a:moveTo>
                    <a:pt x="1946" y="2979"/>
                  </a:moveTo>
                  <a:lnTo>
                    <a:pt x="1904" y="2998"/>
                  </a:lnTo>
                  <a:lnTo>
                    <a:pt x="1613" y="3091"/>
                  </a:lnTo>
                  <a:lnTo>
                    <a:pt x="1415" y="3135"/>
                  </a:lnTo>
                  <a:lnTo>
                    <a:pt x="1271" y="3158"/>
                  </a:lnTo>
                  <a:lnTo>
                    <a:pt x="1120" y="3173"/>
                  </a:lnTo>
                  <a:lnTo>
                    <a:pt x="965" y="3175"/>
                  </a:lnTo>
                  <a:lnTo>
                    <a:pt x="811" y="3162"/>
                  </a:lnTo>
                  <a:lnTo>
                    <a:pt x="659" y="3131"/>
                  </a:lnTo>
                  <a:lnTo>
                    <a:pt x="552" y="3092"/>
                  </a:lnTo>
                  <a:lnTo>
                    <a:pt x="482" y="3061"/>
                  </a:lnTo>
                  <a:lnTo>
                    <a:pt x="414" y="3022"/>
                  </a:lnTo>
                  <a:lnTo>
                    <a:pt x="351" y="2977"/>
                  </a:lnTo>
                  <a:lnTo>
                    <a:pt x="291" y="2925"/>
                  </a:lnTo>
                  <a:lnTo>
                    <a:pt x="236" y="2867"/>
                  </a:lnTo>
                  <a:lnTo>
                    <a:pt x="185" y="2799"/>
                  </a:lnTo>
                  <a:lnTo>
                    <a:pt x="138" y="2724"/>
                  </a:lnTo>
                  <a:lnTo>
                    <a:pt x="118" y="2683"/>
                  </a:lnTo>
                  <a:lnTo>
                    <a:pt x="94" y="2631"/>
                  </a:lnTo>
                  <a:lnTo>
                    <a:pt x="55" y="2526"/>
                  </a:lnTo>
                  <a:lnTo>
                    <a:pt x="27" y="2418"/>
                  </a:lnTo>
                  <a:lnTo>
                    <a:pt x="9" y="2309"/>
                  </a:lnTo>
                  <a:lnTo>
                    <a:pt x="0" y="2198"/>
                  </a:lnTo>
                  <a:lnTo>
                    <a:pt x="0" y="2085"/>
                  </a:lnTo>
                  <a:lnTo>
                    <a:pt x="7" y="1972"/>
                  </a:lnTo>
                  <a:lnTo>
                    <a:pt x="23" y="1860"/>
                  </a:lnTo>
                  <a:lnTo>
                    <a:pt x="58" y="1689"/>
                  </a:lnTo>
                  <a:lnTo>
                    <a:pt x="125" y="1464"/>
                  </a:lnTo>
                  <a:lnTo>
                    <a:pt x="212" y="1244"/>
                  </a:lnTo>
                  <a:lnTo>
                    <a:pt x="312" y="1033"/>
                  </a:lnTo>
                  <a:lnTo>
                    <a:pt x="422" y="833"/>
                  </a:lnTo>
                  <a:lnTo>
                    <a:pt x="535" y="646"/>
                  </a:lnTo>
                  <a:lnTo>
                    <a:pt x="701" y="399"/>
                  </a:lnTo>
                  <a:lnTo>
                    <a:pt x="969" y="50"/>
                  </a:lnTo>
                  <a:lnTo>
                    <a:pt x="1015" y="0"/>
                  </a:lnTo>
                  <a:lnTo>
                    <a:pt x="999" y="31"/>
                  </a:lnTo>
                  <a:lnTo>
                    <a:pt x="913" y="256"/>
                  </a:lnTo>
                  <a:lnTo>
                    <a:pt x="845" y="479"/>
                  </a:lnTo>
                  <a:lnTo>
                    <a:pt x="798" y="683"/>
                  </a:lnTo>
                  <a:lnTo>
                    <a:pt x="771" y="830"/>
                  </a:lnTo>
                  <a:lnTo>
                    <a:pt x="751" y="986"/>
                  </a:lnTo>
                  <a:lnTo>
                    <a:pt x="740" y="1149"/>
                  </a:lnTo>
                  <a:lnTo>
                    <a:pt x="737" y="1319"/>
                  </a:lnTo>
                  <a:lnTo>
                    <a:pt x="748" y="1493"/>
                  </a:lnTo>
                  <a:lnTo>
                    <a:pt x="771" y="1670"/>
                  </a:lnTo>
                  <a:lnTo>
                    <a:pt x="810" y="1848"/>
                  </a:lnTo>
                  <a:lnTo>
                    <a:pt x="837" y="1937"/>
                  </a:lnTo>
                  <a:lnTo>
                    <a:pt x="858" y="1998"/>
                  </a:lnTo>
                  <a:lnTo>
                    <a:pt x="912" y="2116"/>
                  </a:lnTo>
                  <a:lnTo>
                    <a:pt x="978" y="2226"/>
                  </a:lnTo>
                  <a:lnTo>
                    <a:pt x="1056" y="2331"/>
                  </a:lnTo>
                  <a:lnTo>
                    <a:pt x="1142" y="2427"/>
                  </a:lnTo>
                  <a:lnTo>
                    <a:pt x="1232" y="2517"/>
                  </a:lnTo>
                  <a:lnTo>
                    <a:pt x="1375" y="2637"/>
                  </a:lnTo>
                  <a:lnTo>
                    <a:pt x="1564" y="2771"/>
                  </a:lnTo>
                  <a:lnTo>
                    <a:pt x="1734" y="2872"/>
                  </a:lnTo>
                  <a:lnTo>
                    <a:pt x="1919" y="2968"/>
                  </a:lnTo>
                  <a:lnTo>
                    <a:pt x="1946" y="2979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0" bIns="45720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0" name="Freeform 3036">
              <a:extLst>
                <a:ext uri="{FF2B5EF4-FFF2-40B4-BE49-F238E27FC236}">
                  <a16:creationId xmlns:a16="http://schemas.microsoft.com/office/drawing/2014/main" id="{0F0E3C1E-26D7-A831-400B-D3E93ABE4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0460" y="1041468"/>
              <a:ext cx="2583092" cy="1796638"/>
            </a:xfrm>
            <a:custGeom>
              <a:avLst/>
              <a:gdLst>
                <a:gd name="T0" fmla="*/ 0 w 3046"/>
                <a:gd name="T1" fmla="*/ 1439 h 2121"/>
                <a:gd name="T2" fmla="*/ 5 w 3046"/>
                <a:gd name="T3" fmla="*/ 1391 h 2121"/>
                <a:gd name="T4" fmla="*/ 70 w 3046"/>
                <a:gd name="T5" fmla="*/ 1093 h 2121"/>
                <a:gd name="T6" fmla="*/ 131 w 3046"/>
                <a:gd name="T7" fmla="*/ 900 h 2121"/>
                <a:gd name="T8" fmla="*/ 183 w 3046"/>
                <a:gd name="T9" fmla="*/ 764 h 2121"/>
                <a:gd name="T10" fmla="*/ 246 w 3046"/>
                <a:gd name="T11" fmla="*/ 625 h 2121"/>
                <a:gd name="T12" fmla="*/ 321 w 3046"/>
                <a:gd name="T13" fmla="*/ 490 h 2121"/>
                <a:gd name="T14" fmla="*/ 409 w 3046"/>
                <a:gd name="T15" fmla="*/ 363 h 2121"/>
                <a:gd name="T16" fmla="*/ 512 w 3046"/>
                <a:gd name="T17" fmla="*/ 248 h 2121"/>
                <a:gd name="T18" fmla="*/ 600 w 3046"/>
                <a:gd name="T19" fmla="*/ 173 h 2121"/>
                <a:gd name="T20" fmla="*/ 662 w 3046"/>
                <a:gd name="T21" fmla="*/ 129 h 2121"/>
                <a:gd name="T22" fmla="*/ 728 w 3046"/>
                <a:gd name="T23" fmla="*/ 90 h 2121"/>
                <a:gd name="T24" fmla="*/ 800 w 3046"/>
                <a:gd name="T25" fmla="*/ 57 h 2121"/>
                <a:gd name="T26" fmla="*/ 873 w 3046"/>
                <a:gd name="T27" fmla="*/ 31 h 2121"/>
                <a:gd name="T28" fmla="*/ 954 w 3046"/>
                <a:gd name="T29" fmla="*/ 13 h 2121"/>
                <a:gd name="T30" fmla="*/ 1037 w 3046"/>
                <a:gd name="T31" fmla="*/ 3 h 2121"/>
                <a:gd name="T32" fmla="*/ 1125 w 3046"/>
                <a:gd name="T33" fmla="*/ 0 h 2121"/>
                <a:gd name="T34" fmla="*/ 1172 w 3046"/>
                <a:gd name="T35" fmla="*/ 3 h 2121"/>
                <a:gd name="T36" fmla="*/ 1229 w 3046"/>
                <a:gd name="T37" fmla="*/ 8 h 2121"/>
                <a:gd name="T38" fmla="*/ 1339 w 3046"/>
                <a:gd name="T39" fmla="*/ 26 h 2121"/>
                <a:gd name="T40" fmla="*/ 1445 w 3046"/>
                <a:gd name="T41" fmla="*/ 56 h 2121"/>
                <a:gd name="T42" fmla="*/ 1550 w 3046"/>
                <a:gd name="T43" fmla="*/ 95 h 2121"/>
                <a:gd name="T44" fmla="*/ 1650 w 3046"/>
                <a:gd name="T45" fmla="*/ 143 h 2121"/>
                <a:gd name="T46" fmla="*/ 1747 w 3046"/>
                <a:gd name="T47" fmla="*/ 199 h 2121"/>
                <a:gd name="T48" fmla="*/ 1842 w 3046"/>
                <a:gd name="T49" fmla="*/ 262 h 2121"/>
                <a:gd name="T50" fmla="*/ 1932 w 3046"/>
                <a:gd name="T51" fmla="*/ 332 h 2121"/>
                <a:gd name="T52" fmla="*/ 2062 w 3046"/>
                <a:gd name="T53" fmla="*/ 447 h 2121"/>
                <a:gd name="T54" fmla="*/ 2223 w 3046"/>
                <a:gd name="T55" fmla="*/ 619 h 2121"/>
                <a:gd name="T56" fmla="*/ 2369 w 3046"/>
                <a:gd name="T57" fmla="*/ 804 h 2121"/>
                <a:gd name="T58" fmla="*/ 2503 w 3046"/>
                <a:gd name="T59" fmla="*/ 997 h 2121"/>
                <a:gd name="T60" fmla="*/ 2622 w 3046"/>
                <a:gd name="T61" fmla="*/ 1191 h 2121"/>
                <a:gd name="T62" fmla="*/ 2726 w 3046"/>
                <a:gd name="T63" fmla="*/ 1382 h 2121"/>
                <a:gd name="T64" fmla="*/ 2858 w 3046"/>
                <a:gd name="T65" fmla="*/ 1649 h 2121"/>
                <a:gd name="T66" fmla="*/ 3025 w 3046"/>
                <a:gd name="T67" fmla="*/ 2057 h 2121"/>
                <a:gd name="T68" fmla="*/ 3046 w 3046"/>
                <a:gd name="T69" fmla="*/ 2121 h 2121"/>
                <a:gd name="T70" fmla="*/ 3026 w 3046"/>
                <a:gd name="T71" fmla="*/ 2092 h 2121"/>
                <a:gd name="T72" fmla="*/ 2876 w 3046"/>
                <a:gd name="T73" fmla="*/ 1904 h 2121"/>
                <a:gd name="T74" fmla="*/ 2715 w 3046"/>
                <a:gd name="T75" fmla="*/ 1733 h 2121"/>
                <a:gd name="T76" fmla="*/ 2564 w 3046"/>
                <a:gd name="T77" fmla="*/ 1592 h 2121"/>
                <a:gd name="T78" fmla="*/ 2450 w 3046"/>
                <a:gd name="T79" fmla="*/ 1495 h 2121"/>
                <a:gd name="T80" fmla="*/ 2324 w 3046"/>
                <a:gd name="T81" fmla="*/ 1400 h 2121"/>
                <a:gd name="T82" fmla="*/ 2188 w 3046"/>
                <a:gd name="T83" fmla="*/ 1307 h 2121"/>
                <a:gd name="T84" fmla="*/ 2043 w 3046"/>
                <a:gd name="T85" fmla="*/ 1221 h 2121"/>
                <a:gd name="T86" fmla="*/ 1887 w 3046"/>
                <a:gd name="T87" fmla="*/ 1142 h 2121"/>
                <a:gd name="T88" fmla="*/ 1721 w 3046"/>
                <a:gd name="T89" fmla="*/ 1075 h 2121"/>
                <a:gd name="T90" fmla="*/ 1547 w 3046"/>
                <a:gd name="T91" fmla="*/ 1019 h 2121"/>
                <a:gd name="T92" fmla="*/ 1458 w 3046"/>
                <a:gd name="T93" fmla="*/ 998 h 2121"/>
                <a:gd name="T94" fmla="*/ 1393 w 3046"/>
                <a:gd name="T95" fmla="*/ 985 h 2121"/>
                <a:gd name="T96" fmla="*/ 1265 w 3046"/>
                <a:gd name="T97" fmla="*/ 974 h 2121"/>
                <a:gd name="T98" fmla="*/ 1135 w 3046"/>
                <a:gd name="T99" fmla="*/ 976 h 2121"/>
                <a:gd name="T100" fmla="*/ 1007 w 3046"/>
                <a:gd name="T101" fmla="*/ 992 h 2121"/>
                <a:gd name="T102" fmla="*/ 880 w 3046"/>
                <a:gd name="T103" fmla="*/ 1018 h 2121"/>
                <a:gd name="T104" fmla="*/ 757 w 3046"/>
                <a:gd name="T105" fmla="*/ 1051 h 2121"/>
                <a:gd name="T106" fmla="*/ 582 w 3046"/>
                <a:gd name="T107" fmla="*/ 1114 h 2121"/>
                <a:gd name="T108" fmla="*/ 372 w 3046"/>
                <a:gd name="T109" fmla="*/ 1211 h 2121"/>
                <a:gd name="T110" fmla="*/ 199 w 3046"/>
                <a:gd name="T111" fmla="*/ 1307 h 2121"/>
                <a:gd name="T112" fmla="*/ 24 w 3046"/>
                <a:gd name="T113" fmla="*/ 1420 h 2121"/>
                <a:gd name="T114" fmla="*/ 0 w 3046"/>
                <a:gd name="T115" fmla="*/ 1439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6" h="2121">
                  <a:moveTo>
                    <a:pt x="0" y="1439"/>
                  </a:moveTo>
                  <a:lnTo>
                    <a:pt x="5" y="1391"/>
                  </a:lnTo>
                  <a:lnTo>
                    <a:pt x="70" y="1093"/>
                  </a:lnTo>
                  <a:lnTo>
                    <a:pt x="131" y="900"/>
                  </a:lnTo>
                  <a:lnTo>
                    <a:pt x="183" y="764"/>
                  </a:lnTo>
                  <a:lnTo>
                    <a:pt x="246" y="625"/>
                  </a:lnTo>
                  <a:lnTo>
                    <a:pt x="321" y="490"/>
                  </a:lnTo>
                  <a:lnTo>
                    <a:pt x="409" y="363"/>
                  </a:lnTo>
                  <a:lnTo>
                    <a:pt x="512" y="248"/>
                  </a:lnTo>
                  <a:lnTo>
                    <a:pt x="600" y="173"/>
                  </a:lnTo>
                  <a:lnTo>
                    <a:pt x="662" y="129"/>
                  </a:lnTo>
                  <a:lnTo>
                    <a:pt x="728" y="90"/>
                  </a:lnTo>
                  <a:lnTo>
                    <a:pt x="800" y="57"/>
                  </a:lnTo>
                  <a:lnTo>
                    <a:pt x="873" y="31"/>
                  </a:lnTo>
                  <a:lnTo>
                    <a:pt x="954" y="13"/>
                  </a:lnTo>
                  <a:lnTo>
                    <a:pt x="1037" y="3"/>
                  </a:lnTo>
                  <a:lnTo>
                    <a:pt x="1125" y="0"/>
                  </a:lnTo>
                  <a:lnTo>
                    <a:pt x="1172" y="3"/>
                  </a:lnTo>
                  <a:lnTo>
                    <a:pt x="1229" y="8"/>
                  </a:lnTo>
                  <a:lnTo>
                    <a:pt x="1339" y="26"/>
                  </a:lnTo>
                  <a:lnTo>
                    <a:pt x="1445" y="56"/>
                  </a:lnTo>
                  <a:lnTo>
                    <a:pt x="1550" y="95"/>
                  </a:lnTo>
                  <a:lnTo>
                    <a:pt x="1650" y="143"/>
                  </a:lnTo>
                  <a:lnTo>
                    <a:pt x="1747" y="199"/>
                  </a:lnTo>
                  <a:lnTo>
                    <a:pt x="1842" y="262"/>
                  </a:lnTo>
                  <a:lnTo>
                    <a:pt x="1932" y="332"/>
                  </a:lnTo>
                  <a:lnTo>
                    <a:pt x="2062" y="447"/>
                  </a:lnTo>
                  <a:lnTo>
                    <a:pt x="2223" y="619"/>
                  </a:lnTo>
                  <a:lnTo>
                    <a:pt x="2369" y="804"/>
                  </a:lnTo>
                  <a:lnTo>
                    <a:pt x="2503" y="997"/>
                  </a:lnTo>
                  <a:lnTo>
                    <a:pt x="2622" y="1191"/>
                  </a:lnTo>
                  <a:lnTo>
                    <a:pt x="2726" y="1382"/>
                  </a:lnTo>
                  <a:lnTo>
                    <a:pt x="2858" y="1649"/>
                  </a:lnTo>
                  <a:lnTo>
                    <a:pt x="3025" y="2057"/>
                  </a:lnTo>
                  <a:lnTo>
                    <a:pt x="3046" y="2121"/>
                  </a:lnTo>
                  <a:lnTo>
                    <a:pt x="3026" y="2092"/>
                  </a:lnTo>
                  <a:lnTo>
                    <a:pt x="2876" y="1904"/>
                  </a:lnTo>
                  <a:lnTo>
                    <a:pt x="2715" y="1733"/>
                  </a:lnTo>
                  <a:lnTo>
                    <a:pt x="2564" y="1592"/>
                  </a:lnTo>
                  <a:lnTo>
                    <a:pt x="2450" y="1495"/>
                  </a:lnTo>
                  <a:lnTo>
                    <a:pt x="2324" y="1400"/>
                  </a:lnTo>
                  <a:lnTo>
                    <a:pt x="2188" y="1307"/>
                  </a:lnTo>
                  <a:lnTo>
                    <a:pt x="2043" y="1221"/>
                  </a:lnTo>
                  <a:lnTo>
                    <a:pt x="1887" y="1142"/>
                  </a:lnTo>
                  <a:lnTo>
                    <a:pt x="1721" y="1075"/>
                  </a:lnTo>
                  <a:lnTo>
                    <a:pt x="1547" y="1019"/>
                  </a:lnTo>
                  <a:lnTo>
                    <a:pt x="1458" y="998"/>
                  </a:lnTo>
                  <a:lnTo>
                    <a:pt x="1393" y="985"/>
                  </a:lnTo>
                  <a:lnTo>
                    <a:pt x="1265" y="974"/>
                  </a:lnTo>
                  <a:lnTo>
                    <a:pt x="1135" y="976"/>
                  </a:lnTo>
                  <a:lnTo>
                    <a:pt x="1007" y="992"/>
                  </a:lnTo>
                  <a:lnTo>
                    <a:pt x="880" y="1018"/>
                  </a:lnTo>
                  <a:lnTo>
                    <a:pt x="757" y="1051"/>
                  </a:lnTo>
                  <a:lnTo>
                    <a:pt x="582" y="1114"/>
                  </a:lnTo>
                  <a:lnTo>
                    <a:pt x="372" y="1211"/>
                  </a:lnTo>
                  <a:lnTo>
                    <a:pt x="199" y="1307"/>
                  </a:lnTo>
                  <a:lnTo>
                    <a:pt x="24" y="1420"/>
                  </a:lnTo>
                  <a:lnTo>
                    <a:pt x="0" y="143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tx2"/>
                  </a:solidFill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223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288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Lato Light</vt:lpstr>
      <vt:lpstr>Template PresentationGO</vt:lpstr>
      <vt:lpstr>Template PresentationGO Dark</vt:lpstr>
      <vt:lpstr>Designed by PresentationGO</vt:lpstr>
      <vt:lpstr>Circular Crescent Chart – 3 Parts – Slide Template</vt:lpstr>
      <vt:lpstr>Circular Crescent Chart – 3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3-Parts Circular Crescent Chart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2026-02-24T16:34:11Z</dcterms:modified>
  <cp:category>Charts &amp; Diagrams</cp:category>
</cp:coreProperties>
</file>