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8" d="100"/>
          <a:sy n="78" d="100"/>
        </p:scale>
        <p:origin x="87" y="7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fortawesome.github.io/Font-Awesome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3 Circle Diagram – Slide Template</a:t>
            </a:r>
          </a:p>
        </p:txBody>
      </p:sp>
      <p:sp>
        <p:nvSpPr>
          <p:cNvPr id="3" name="Freeform 28">
            <a:extLst>
              <a:ext uri="{FF2B5EF4-FFF2-40B4-BE49-F238E27FC236}">
                <a16:creationId xmlns:a16="http://schemas.microsoft.com/office/drawing/2014/main" id="{93A91B7D-F91E-2EAA-26ED-B315F8DFB827}"/>
              </a:ext>
            </a:extLst>
          </p:cNvPr>
          <p:cNvSpPr/>
          <p:nvPr/>
        </p:nvSpPr>
        <p:spPr>
          <a:xfrm>
            <a:off x="4772014" y="1094079"/>
            <a:ext cx="2647971" cy="2647970"/>
          </a:xfrm>
          <a:custGeom>
            <a:avLst/>
            <a:gdLst>
              <a:gd name="connsiteX0" fmla="*/ 915603 w 1831206"/>
              <a:gd name="connsiteY0" fmla="*/ 0 h 1831206"/>
              <a:gd name="connsiteX1" fmla="*/ 1831206 w 1831206"/>
              <a:gd name="connsiteY1" fmla="*/ 915603 h 1831206"/>
              <a:gd name="connsiteX2" fmla="*/ 915603 w 1831206"/>
              <a:gd name="connsiteY2" fmla="*/ 1831206 h 1831206"/>
              <a:gd name="connsiteX3" fmla="*/ 909247 w 1831206"/>
              <a:gd name="connsiteY3" fmla="*/ 1830885 h 1831206"/>
              <a:gd name="connsiteX4" fmla="*/ 866168 w 1831206"/>
              <a:gd name="connsiteY4" fmla="*/ 1759975 h 1831206"/>
              <a:gd name="connsiteX5" fmla="*/ 146029 w 1831206"/>
              <a:gd name="connsiteY5" fmla="*/ 1328343 h 1831206"/>
              <a:gd name="connsiteX6" fmla="*/ 97926 w 1831206"/>
              <a:gd name="connsiteY6" fmla="*/ 1325914 h 1831206"/>
              <a:gd name="connsiteX7" fmla="*/ 71953 w 1831206"/>
              <a:gd name="connsiteY7" fmla="*/ 1271997 h 1831206"/>
              <a:gd name="connsiteX8" fmla="*/ 0 w 1831206"/>
              <a:gd name="connsiteY8" fmla="*/ 915603 h 1831206"/>
              <a:gd name="connsiteX9" fmla="*/ 915603 w 1831206"/>
              <a:gd name="connsiteY9" fmla="*/ 0 h 183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1206" h="1831206">
                <a:moveTo>
                  <a:pt x="915603" y="0"/>
                </a:moveTo>
                <a:cubicBezTo>
                  <a:pt x="1421277" y="0"/>
                  <a:pt x="1831206" y="409929"/>
                  <a:pt x="1831206" y="915603"/>
                </a:cubicBezTo>
                <a:cubicBezTo>
                  <a:pt x="1831206" y="1421277"/>
                  <a:pt x="1421277" y="1831206"/>
                  <a:pt x="915603" y="1831206"/>
                </a:cubicBezTo>
                <a:lnTo>
                  <a:pt x="909247" y="1830885"/>
                </a:lnTo>
                <a:lnTo>
                  <a:pt x="866168" y="1759975"/>
                </a:lnTo>
                <a:cubicBezTo>
                  <a:pt x="705952" y="1522824"/>
                  <a:pt x="445739" y="1358781"/>
                  <a:pt x="146029" y="1328343"/>
                </a:cubicBezTo>
                <a:lnTo>
                  <a:pt x="97926" y="1325914"/>
                </a:lnTo>
                <a:lnTo>
                  <a:pt x="71953" y="1271997"/>
                </a:lnTo>
                <a:cubicBezTo>
                  <a:pt x="25621" y="1162456"/>
                  <a:pt x="0" y="1042022"/>
                  <a:pt x="0" y="915603"/>
                </a:cubicBezTo>
                <a:cubicBezTo>
                  <a:pt x="0" y="409929"/>
                  <a:pt x="409929" y="0"/>
                  <a:pt x="915603" y="0"/>
                </a:cubicBezTo>
                <a:close/>
              </a:path>
            </a:pathLst>
          </a:custGeom>
          <a:solidFill>
            <a:srgbClr val="DE3F1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A8EBB757-BC78-1A1C-35B9-96867FA0BF6C}"/>
              </a:ext>
            </a:extLst>
          </p:cNvPr>
          <p:cNvSpPr/>
          <p:nvPr/>
        </p:nvSpPr>
        <p:spPr>
          <a:xfrm>
            <a:off x="3512733" y="3115951"/>
            <a:ext cx="2523136" cy="2647970"/>
          </a:xfrm>
          <a:custGeom>
            <a:avLst/>
            <a:gdLst>
              <a:gd name="connsiteX0" fmla="*/ 915603 w 1744877"/>
              <a:gd name="connsiteY0" fmla="*/ 0 h 1831206"/>
              <a:gd name="connsiteX1" fmla="*/ 1720698 w 1744877"/>
              <a:gd name="connsiteY1" fmla="*/ 479172 h 1831206"/>
              <a:gd name="connsiteX2" fmla="*/ 1744877 w 1744877"/>
              <a:gd name="connsiteY2" fmla="*/ 529365 h 1831206"/>
              <a:gd name="connsiteX3" fmla="*/ 1744563 w 1744877"/>
              <a:gd name="connsiteY3" fmla="*/ 530016 h 1831206"/>
              <a:gd name="connsiteX4" fmla="*/ 1666717 w 1744877"/>
              <a:gd name="connsiteY4" fmla="*/ 915603 h 1831206"/>
              <a:gd name="connsiteX5" fmla="*/ 1744563 w 1744877"/>
              <a:gd name="connsiteY5" fmla="*/ 1301190 h 1831206"/>
              <a:gd name="connsiteX6" fmla="*/ 1744877 w 1744877"/>
              <a:gd name="connsiteY6" fmla="*/ 1301841 h 1831206"/>
              <a:gd name="connsiteX7" fmla="*/ 1720698 w 1744877"/>
              <a:gd name="connsiteY7" fmla="*/ 1352034 h 1831206"/>
              <a:gd name="connsiteX8" fmla="*/ 915603 w 1744877"/>
              <a:gd name="connsiteY8" fmla="*/ 1831206 h 1831206"/>
              <a:gd name="connsiteX9" fmla="*/ 0 w 1744877"/>
              <a:gd name="connsiteY9" fmla="*/ 915603 h 1831206"/>
              <a:gd name="connsiteX10" fmla="*/ 915603 w 1744877"/>
              <a:gd name="connsiteY10" fmla="*/ 0 h 183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44877" h="1831206">
                <a:moveTo>
                  <a:pt x="915603" y="0"/>
                </a:moveTo>
                <a:cubicBezTo>
                  <a:pt x="1263254" y="0"/>
                  <a:pt x="1565651" y="193756"/>
                  <a:pt x="1720698" y="479172"/>
                </a:cubicBezTo>
                <a:lnTo>
                  <a:pt x="1744877" y="529365"/>
                </a:lnTo>
                <a:lnTo>
                  <a:pt x="1744563" y="530016"/>
                </a:lnTo>
                <a:cubicBezTo>
                  <a:pt x="1694436" y="648530"/>
                  <a:pt x="1666717" y="778830"/>
                  <a:pt x="1666717" y="915603"/>
                </a:cubicBezTo>
                <a:cubicBezTo>
                  <a:pt x="1666717" y="1052377"/>
                  <a:pt x="1694436" y="1182676"/>
                  <a:pt x="1744563" y="1301190"/>
                </a:cubicBezTo>
                <a:lnTo>
                  <a:pt x="1744877" y="1301841"/>
                </a:lnTo>
                <a:lnTo>
                  <a:pt x="1720698" y="1352034"/>
                </a:lnTo>
                <a:cubicBezTo>
                  <a:pt x="1565651" y="1637451"/>
                  <a:pt x="1263254" y="1831206"/>
                  <a:pt x="915603" y="1831206"/>
                </a:cubicBezTo>
                <a:cubicBezTo>
                  <a:pt x="409929" y="1831206"/>
                  <a:pt x="0" y="1421277"/>
                  <a:pt x="0" y="915603"/>
                </a:cubicBezTo>
                <a:cubicBezTo>
                  <a:pt x="0" y="409929"/>
                  <a:pt x="409929" y="0"/>
                  <a:pt x="915603" y="0"/>
                </a:cubicBezTo>
                <a:close/>
              </a:path>
            </a:pathLst>
          </a:custGeom>
          <a:solidFill>
            <a:srgbClr val="F3AC1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30">
            <a:extLst>
              <a:ext uri="{FF2B5EF4-FFF2-40B4-BE49-F238E27FC236}">
                <a16:creationId xmlns:a16="http://schemas.microsoft.com/office/drawing/2014/main" id="{6BAE1F23-F46D-3F5F-56B7-40530BB11D38}"/>
              </a:ext>
            </a:extLst>
          </p:cNvPr>
          <p:cNvSpPr/>
          <p:nvPr/>
        </p:nvSpPr>
        <p:spPr>
          <a:xfrm>
            <a:off x="6031297" y="3115951"/>
            <a:ext cx="2647971" cy="2647970"/>
          </a:xfrm>
          <a:custGeom>
            <a:avLst/>
            <a:gdLst>
              <a:gd name="connsiteX0" fmla="*/ 915603 w 1831206"/>
              <a:gd name="connsiteY0" fmla="*/ 0 h 1831206"/>
              <a:gd name="connsiteX1" fmla="*/ 1831206 w 1831206"/>
              <a:gd name="connsiteY1" fmla="*/ 915603 h 1831206"/>
              <a:gd name="connsiteX2" fmla="*/ 915603 w 1831206"/>
              <a:gd name="connsiteY2" fmla="*/ 1831206 h 1831206"/>
              <a:gd name="connsiteX3" fmla="*/ 0 w 1831206"/>
              <a:gd name="connsiteY3" fmla="*/ 915603 h 1831206"/>
              <a:gd name="connsiteX4" fmla="*/ 71953 w 1831206"/>
              <a:gd name="connsiteY4" fmla="*/ 559209 h 1831206"/>
              <a:gd name="connsiteX5" fmla="*/ 97926 w 1831206"/>
              <a:gd name="connsiteY5" fmla="*/ 505292 h 1831206"/>
              <a:gd name="connsiteX6" fmla="*/ 146028 w 1831206"/>
              <a:gd name="connsiteY6" fmla="*/ 502863 h 1831206"/>
              <a:gd name="connsiteX7" fmla="*/ 866167 w 1831206"/>
              <a:gd name="connsiteY7" fmla="*/ 71231 h 1831206"/>
              <a:gd name="connsiteX8" fmla="*/ 909246 w 1831206"/>
              <a:gd name="connsiteY8" fmla="*/ 321 h 1831206"/>
              <a:gd name="connsiteX9" fmla="*/ 915603 w 1831206"/>
              <a:gd name="connsiteY9" fmla="*/ 0 h 1831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31206" h="1831206">
                <a:moveTo>
                  <a:pt x="915603" y="0"/>
                </a:moveTo>
                <a:cubicBezTo>
                  <a:pt x="1421277" y="0"/>
                  <a:pt x="1831206" y="409929"/>
                  <a:pt x="1831206" y="915603"/>
                </a:cubicBezTo>
                <a:cubicBezTo>
                  <a:pt x="1831206" y="1421277"/>
                  <a:pt x="1421277" y="1831206"/>
                  <a:pt x="915603" y="1831206"/>
                </a:cubicBezTo>
                <a:cubicBezTo>
                  <a:pt x="409929" y="1831206"/>
                  <a:pt x="0" y="1421277"/>
                  <a:pt x="0" y="915603"/>
                </a:cubicBezTo>
                <a:cubicBezTo>
                  <a:pt x="0" y="789185"/>
                  <a:pt x="25621" y="668750"/>
                  <a:pt x="71953" y="559209"/>
                </a:cubicBezTo>
                <a:lnTo>
                  <a:pt x="97926" y="505292"/>
                </a:lnTo>
                <a:lnTo>
                  <a:pt x="146028" y="502863"/>
                </a:lnTo>
                <a:cubicBezTo>
                  <a:pt x="445738" y="472426"/>
                  <a:pt x="705951" y="308382"/>
                  <a:pt x="866167" y="71231"/>
                </a:cubicBezTo>
                <a:lnTo>
                  <a:pt x="909246" y="321"/>
                </a:lnTo>
                <a:lnTo>
                  <a:pt x="915603" y="0"/>
                </a:lnTo>
                <a:close/>
              </a:path>
            </a:pathLst>
          </a:custGeom>
          <a:solidFill>
            <a:srgbClr val="A1B4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E9D71BB-7989-B2B7-58C2-DC55119F9E6F}"/>
              </a:ext>
            </a:extLst>
          </p:cNvPr>
          <p:cNvGrpSpPr/>
          <p:nvPr/>
        </p:nvGrpSpPr>
        <p:grpSpPr>
          <a:xfrm>
            <a:off x="5106368" y="1634500"/>
            <a:ext cx="1932253" cy="986471"/>
            <a:chOff x="6024029" y="4293232"/>
            <a:chExt cx="1726449" cy="88140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50F338E-4B16-850B-BB5B-880706EEF72B}"/>
                </a:ext>
              </a:extLst>
            </p:cNvPr>
            <p:cNvGrpSpPr/>
            <p:nvPr/>
          </p:nvGrpSpPr>
          <p:grpSpPr>
            <a:xfrm>
              <a:off x="6487120" y="4293232"/>
              <a:ext cx="1263358" cy="862422"/>
              <a:chOff x="2015078" y="4093933"/>
              <a:chExt cx="1503822" cy="862422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85BD85F1-B7A4-B16F-17C7-4A72B93E8A4C}"/>
                  </a:ext>
                </a:extLst>
              </p:cNvPr>
              <p:cNvSpPr/>
              <p:nvPr/>
            </p:nvSpPr>
            <p:spPr>
              <a:xfrm>
                <a:off x="2015078" y="4323866"/>
                <a:ext cx="1503822" cy="632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rPr>
                  <a:t>Lorem ipsum dolor sit amet cras. Amet nam in. Rutrum integer ullamcorper.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3C856FD-D903-4FCD-DF19-8424567469CC}"/>
                  </a:ext>
                </a:extLst>
              </p:cNvPr>
              <p:cNvSpPr/>
              <p:nvPr/>
            </p:nvSpPr>
            <p:spPr>
              <a:xfrm>
                <a:off x="2015078" y="4093933"/>
                <a:ext cx="1418666" cy="3024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</a:rPr>
                  <a:t>Lorem ipsum 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1B68AF0-1CD5-DCD1-047C-9D3AF61A4479}"/>
                </a:ext>
              </a:extLst>
            </p:cNvPr>
            <p:cNvSpPr txBox="1"/>
            <p:nvPr/>
          </p:nvSpPr>
          <p:spPr>
            <a:xfrm>
              <a:off x="6024029" y="4349648"/>
              <a:ext cx="478663" cy="82498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0" cap="none" spc="0" normalizeH="0" baseline="0" noProof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</a:rPr>
                <a:t>1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9A6DFB0-BFC9-3B5A-77E6-9B3EB184DA2C}"/>
              </a:ext>
            </a:extLst>
          </p:cNvPr>
          <p:cNvGrpSpPr/>
          <p:nvPr/>
        </p:nvGrpSpPr>
        <p:grpSpPr>
          <a:xfrm>
            <a:off x="6273590" y="3795181"/>
            <a:ext cx="1964182" cy="1041505"/>
            <a:chOff x="5995499" y="4293232"/>
            <a:chExt cx="1754977" cy="930574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0F15F22-E688-77DC-854F-7B55DDA0D33C}"/>
                </a:ext>
              </a:extLst>
            </p:cNvPr>
            <p:cNvGrpSpPr/>
            <p:nvPr/>
          </p:nvGrpSpPr>
          <p:grpSpPr>
            <a:xfrm>
              <a:off x="6487119" y="4293232"/>
              <a:ext cx="1263357" cy="862422"/>
              <a:chOff x="2015078" y="4093933"/>
              <a:chExt cx="1503822" cy="862422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16C763E-3D3A-20FC-F70E-A65CEEE722AE}"/>
                  </a:ext>
                </a:extLst>
              </p:cNvPr>
              <p:cNvSpPr/>
              <p:nvPr/>
            </p:nvSpPr>
            <p:spPr>
              <a:xfrm>
                <a:off x="2015078" y="4323866"/>
                <a:ext cx="1503822" cy="632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Lorem ipsum dolor sit amet cras. Amet nam in. Rutrum integer ullamcorper.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D6103E87-B858-DF41-A3E5-2A15F0F7A2F0}"/>
                  </a:ext>
                </a:extLst>
              </p:cNvPr>
              <p:cNvSpPr/>
              <p:nvPr/>
            </p:nvSpPr>
            <p:spPr>
              <a:xfrm>
                <a:off x="2015078" y="4093933"/>
                <a:ext cx="1418666" cy="3024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Lorem ipsum 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D11CE8-044A-ACE3-89C7-C54B17E4B55B}"/>
                </a:ext>
              </a:extLst>
            </p:cNvPr>
            <p:cNvSpPr txBox="1"/>
            <p:nvPr/>
          </p:nvSpPr>
          <p:spPr>
            <a:xfrm>
              <a:off x="5995499" y="4300476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2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6B87FDF-3BB0-C51D-F01D-4E3D686141E4}"/>
              </a:ext>
            </a:extLst>
          </p:cNvPr>
          <p:cNvGrpSpPr/>
          <p:nvPr/>
        </p:nvGrpSpPr>
        <p:grpSpPr>
          <a:xfrm>
            <a:off x="3663241" y="3795181"/>
            <a:ext cx="1964182" cy="1041505"/>
            <a:chOff x="5995499" y="4293232"/>
            <a:chExt cx="1754977" cy="93057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A4CCDBB-EDC0-4E90-26F7-9A67A979EA27}"/>
                </a:ext>
              </a:extLst>
            </p:cNvPr>
            <p:cNvGrpSpPr/>
            <p:nvPr/>
          </p:nvGrpSpPr>
          <p:grpSpPr>
            <a:xfrm>
              <a:off x="6487119" y="4293232"/>
              <a:ext cx="1263357" cy="862422"/>
              <a:chOff x="2015078" y="4093933"/>
              <a:chExt cx="1503822" cy="862422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42486D5F-E676-E5D6-E6C3-27DAC101753B}"/>
                  </a:ext>
                </a:extLst>
              </p:cNvPr>
              <p:cNvSpPr/>
              <p:nvPr/>
            </p:nvSpPr>
            <p:spPr>
              <a:xfrm>
                <a:off x="2015078" y="4323866"/>
                <a:ext cx="1503822" cy="6324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Lorem ipsum dolor sit amet cras. Amet nam in. Rutrum integer ullamcorper.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5D1A44F-6C0B-DC60-0255-CAA9F42F981F}"/>
                  </a:ext>
                </a:extLst>
              </p:cNvPr>
              <p:cNvSpPr/>
              <p:nvPr/>
            </p:nvSpPr>
            <p:spPr>
              <a:xfrm>
                <a:off x="2015078" y="4093933"/>
                <a:ext cx="1418666" cy="3024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rPr>
                  <a:t>Lorem ipsum </a:t>
                </a: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08141B3-FE98-B968-040B-283AE2D1BC1E}"/>
                </a:ext>
              </a:extLst>
            </p:cNvPr>
            <p:cNvSpPr txBox="1"/>
            <p:nvPr/>
          </p:nvSpPr>
          <p:spPr>
            <a:xfrm>
              <a:off x="5995499" y="4300476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0" cap="none" spc="0" normalizeH="0" baseline="0" noProof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3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DDAA7CF8-97B0-4432-7734-D3796AB52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2091" y="2450521"/>
            <a:ext cx="1524132" cy="145707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25B3E60D-7A88-F5F1-B28B-11E01A83B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602" y="4535498"/>
            <a:ext cx="1475360" cy="145707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2D96C72-D94A-7397-AB72-0D58B29EF7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9949" y="4535498"/>
            <a:ext cx="1524132" cy="145707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F2F7BDB-824C-2185-3518-58B78A82EB54}"/>
              </a:ext>
            </a:extLst>
          </p:cNvPr>
          <p:cNvSpPr txBox="1"/>
          <p:nvPr/>
        </p:nvSpPr>
        <p:spPr>
          <a:xfrm>
            <a:off x="10385975" y="5777124"/>
            <a:ext cx="116410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Icons by </a:t>
            </a:r>
            <a:r>
              <a:rPr lang="en-US" sz="800" i="1" dirty="0">
                <a:hlinkClick r:id="rId6"/>
              </a:rPr>
              <a:t>Font Awesome</a:t>
            </a:r>
            <a:endParaRPr lang="en-US" sz="800" i="1" dirty="0"/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108</Words>
  <Application>Microsoft Office PowerPoint</Application>
  <PresentationFormat>Widescreen</PresentationFormat>
  <Paragraphs>16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 Circle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Circle Diagram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2026-02-20T18:10:09Z</dcterms:modified>
  <cp:category>Charts &amp; Diagrams</cp:category>
</cp:coreProperties>
</file>