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2" d="100"/>
          <a:sy n="102" d="100"/>
        </p:scale>
        <p:origin x="76" y="2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fortawesome.github.io/Font-Awesome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 Circle (Moon) Diagram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705C3D3-D357-B244-FF9A-9038000C3B81}"/>
              </a:ext>
            </a:extLst>
          </p:cNvPr>
          <p:cNvGrpSpPr/>
          <p:nvPr/>
        </p:nvGrpSpPr>
        <p:grpSpPr>
          <a:xfrm>
            <a:off x="3520859" y="1203129"/>
            <a:ext cx="5150282" cy="4878951"/>
            <a:chOff x="3885290" y="1203129"/>
            <a:chExt cx="5150282" cy="487895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00649F4-2974-27B8-BDD0-63248018DF04}"/>
                </a:ext>
              </a:extLst>
            </p:cNvPr>
            <p:cNvGrpSpPr/>
            <p:nvPr/>
          </p:nvGrpSpPr>
          <p:grpSpPr>
            <a:xfrm>
              <a:off x="3885290" y="1203129"/>
              <a:ext cx="4975646" cy="4698762"/>
              <a:chOff x="3866486" y="1323553"/>
              <a:chExt cx="4459029" cy="4210894"/>
            </a:xfrm>
          </p:grpSpPr>
          <p:sp>
            <p:nvSpPr>
              <p:cNvPr id="8" name="Freeform 54">
                <a:extLst>
                  <a:ext uri="{FF2B5EF4-FFF2-40B4-BE49-F238E27FC236}">
                    <a16:creationId xmlns:a16="http://schemas.microsoft.com/office/drawing/2014/main" id="{0D9AF4A4-BDFD-B4C9-5537-425CB2C25A3B}"/>
                  </a:ext>
                </a:extLst>
              </p:cNvPr>
              <p:cNvSpPr/>
              <p:nvPr/>
            </p:nvSpPr>
            <p:spPr>
              <a:xfrm>
                <a:off x="3866486" y="2640769"/>
                <a:ext cx="2116129" cy="2893678"/>
              </a:xfrm>
              <a:custGeom>
                <a:avLst/>
                <a:gdLst>
                  <a:gd name="connsiteX0" fmla="*/ 956854 w 1399483"/>
                  <a:gd name="connsiteY0" fmla="*/ 0 h 1913708"/>
                  <a:gd name="connsiteX1" fmla="*/ 1329305 w 1399483"/>
                  <a:gd name="connsiteY1" fmla="*/ 75194 h 1913708"/>
                  <a:gd name="connsiteX2" fmla="*/ 1399483 w 1399483"/>
                  <a:gd name="connsiteY2" fmla="*/ 109001 h 1913708"/>
                  <a:gd name="connsiteX3" fmla="*/ 1314604 w 1399483"/>
                  <a:gd name="connsiteY3" fmla="*/ 174068 h 1913708"/>
                  <a:gd name="connsiteX4" fmla="*/ 956854 w 1399483"/>
                  <a:gd name="connsiteY4" fmla="*/ 956855 h 1913708"/>
                  <a:gd name="connsiteX5" fmla="*/ 958129 w 1399483"/>
                  <a:gd name="connsiteY5" fmla="*/ 982104 h 1913708"/>
                  <a:gd name="connsiteX6" fmla="*/ 958130 w 1399483"/>
                  <a:gd name="connsiteY6" fmla="*/ 982104 h 1913708"/>
                  <a:gd name="connsiteX7" fmla="*/ 962200 w 1399483"/>
                  <a:gd name="connsiteY7" fmla="*/ 1062700 h 1913708"/>
                  <a:gd name="connsiteX8" fmla="*/ 1324045 w 1399483"/>
                  <a:gd name="connsiteY8" fmla="*/ 1747721 h 1913708"/>
                  <a:gd name="connsiteX9" fmla="*/ 1399377 w 1399483"/>
                  <a:gd name="connsiteY9" fmla="*/ 1804758 h 1913708"/>
                  <a:gd name="connsiteX10" fmla="*/ 1329305 w 1399483"/>
                  <a:gd name="connsiteY10" fmla="*/ 1838514 h 1913708"/>
                  <a:gd name="connsiteX11" fmla="*/ 956854 w 1399483"/>
                  <a:gd name="connsiteY11" fmla="*/ 1913708 h 1913708"/>
                  <a:gd name="connsiteX12" fmla="*/ 0 w 1399483"/>
                  <a:gd name="connsiteY12" fmla="*/ 956854 h 1913708"/>
                  <a:gd name="connsiteX13" fmla="*/ 956854 w 1399483"/>
                  <a:gd name="connsiteY13" fmla="*/ 0 h 1913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99483" h="1913708">
                    <a:moveTo>
                      <a:pt x="956854" y="0"/>
                    </a:moveTo>
                    <a:cubicBezTo>
                      <a:pt x="1088968" y="0"/>
                      <a:pt x="1214829" y="26775"/>
                      <a:pt x="1329305" y="75194"/>
                    </a:cubicBezTo>
                    <a:lnTo>
                      <a:pt x="1399483" y="109001"/>
                    </a:lnTo>
                    <a:lnTo>
                      <a:pt x="1314604" y="174068"/>
                    </a:lnTo>
                    <a:cubicBezTo>
                      <a:pt x="1095471" y="363888"/>
                      <a:pt x="956854" y="644184"/>
                      <a:pt x="956854" y="956855"/>
                    </a:cubicBezTo>
                    <a:lnTo>
                      <a:pt x="958129" y="982104"/>
                    </a:lnTo>
                    <a:lnTo>
                      <a:pt x="958130" y="982104"/>
                    </a:lnTo>
                    <a:lnTo>
                      <a:pt x="962200" y="1062700"/>
                    </a:lnTo>
                    <a:cubicBezTo>
                      <a:pt x="990033" y="1336762"/>
                      <a:pt x="1124766" y="1579220"/>
                      <a:pt x="1324045" y="1747721"/>
                    </a:cubicBezTo>
                    <a:lnTo>
                      <a:pt x="1399377" y="1804758"/>
                    </a:lnTo>
                    <a:lnTo>
                      <a:pt x="1329305" y="1838514"/>
                    </a:lnTo>
                    <a:cubicBezTo>
                      <a:pt x="1214829" y="1886933"/>
                      <a:pt x="1088968" y="1913708"/>
                      <a:pt x="956854" y="1913708"/>
                    </a:cubicBezTo>
                    <a:cubicBezTo>
                      <a:pt x="428398" y="1913708"/>
                      <a:pt x="0" y="1485310"/>
                      <a:pt x="0" y="956854"/>
                    </a:cubicBezTo>
                    <a:cubicBezTo>
                      <a:pt x="0" y="428398"/>
                      <a:pt x="428398" y="0"/>
                      <a:pt x="956854" y="0"/>
                    </a:cubicBezTo>
                    <a:close/>
                  </a:path>
                </a:pathLst>
              </a:custGeom>
              <a:solidFill>
                <a:srgbClr val="F3AC1E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Freeform 55">
                <a:extLst>
                  <a:ext uri="{FF2B5EF4-FFF2-40B4-BE49-F238E27FC236}">
                    <a16:creationId xmlns:a16="http://schemas.microsoft.com/office/drawing/2014/main" id="{9D992BD3-9F73-F2BD-B093-6C302F0D6D87}"/>
                  </a:ext>
                </a:extLst>
              </p:cNvPr>
              <p:cNvSpPr/>
              <p:nvPr/>
            </p:nvSpPr>
            <p:spPr>
              <a:xfrm>
                <a:off x="5436877" y="2868165"/>
                <a:ext cx="2888638" cy="2666282"/>
              </a:xfrm>
              <a:custGeom>
                <a:avLst/>
                <a:gdLst>
                  <a:gd name="connsiteX0" fmla="*/ 1467058 w 1910375"/>
                  <a:gd name="connsiteY0" fmla="*/ 0 h 1763322"/>
                  <a:gd name="connsiteX1" fmla="*/ 1488507 w 1910375"/>
                  <a:gd name="connsiteY1" fmla="*/ 13030 h 1763322"/>
                  <a:gd name="connsiteX2" fmla="*/ 1910375 w 1910375"/>
                  <a:gd name="connsiteY2" fmla="*/ 806468 h 1763322"/>
                  <a:gd name="connsiteX3" fmla="*/ 953521 w 1910375"/>
                  <a:gd name="connsiteY3" fmla="*/ 1763322 h 1763322"/>
                  <a:gd name="connsiteX4" fmla="*/ 1607 w 1910375"/>
                  <a:gd name="connsiteY4" fmla="*/ 904301 h 1763322"/>
                  <a:gd name="connsiteX5" fmla="*/ 0 w 1910375"/>
                  <a:gd name="connsiteY5" fmla="*/ 872480 h 1763322"/>
                  <a:gd name="connsiteX6" fmla="*/ 56314 w 1910375"/>
                  <a:gd name="connsiteY6" fmla="*/ 898762 h 1763322"/>
                  <a:gd name="connsiteX7" fmla="*/ 435907 w 1910375"/>
                  <a:gd name="connsiteY7" fmla="*/ 970569 h 1763322"/>
                  <a:gd name="connsiteX8" fmla="*/ 929359 w 1910375"/>
                  <a:gd name="connsiteY8" fmla="*/ 845622 h 1763322"/>
                  <a:gd name="connsiteX9" fmla="*/ 952247 w 1910375"/>
                  <a:gd name="connsiteY9" fmla="*/ 831718 h 1763322"/>
                  <a:gd name="connsiteX10" fmla="*/ 952247 w 1910375"/>
                  <a:gd name="connsiteY10" fmla="*/ 831717 h 1763322"/>
                  <a:gd name="connsiteX11" fmla="*/ 1014713 w 1910375"/>
                  <a:gd name="connsiteY11" fmla="*/ 793768 h 1763322"/>
                  <a:gd name="connsiteX12" fmla="*/ 1462820 w 1910375"/>
                  <a:gd name="connsiteY12" fmla="*/ 67189 h 1763322"/>
                  <a:gd name="connsiteX13" fmla="*/ 1467058 w 1910375"/>
                  <a:gd name="connsiteY13" fmla="*/ 0 h 17633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375" h="1763322">
                    <a:moveTo>
                      <a:pt x="1467058" y="0"/>
                    </a:moveTo>
                    <a:lnTo>
                      <a:pt x="1488507" y="13030"/>
                    </a:lnTo>
                    <a:cubicBezTo>
                      <a:pt x="1743032" y="184983"/>
                      <a:pt x="1910375" y="476183"/>
                      <a:pt x="1910375" y="806468"/>
                    </a:cubicBezTo>
                    <a:cubicBezTo>
                      <a:pt x="1910375" y="1334924"/>
                      <a:pt x="1481977" y="1763322"/>
                      <a:pt x="953521" y="1763322"/>
                    </a:cubicBezTo>
                    <a:cubicBezTo>
                      <a:pt x="458094" y="1763322"/>
                      <a:pt x="50608" y="1386801"/>
                      <a:pt x="1607" y="904301"/>
                    </a:cubicBezTo>
                    <a:lnTo>
                      <a:pt x="0" y="872480"/>
                    </a:lnTo>
                    <a:lnTo>
                      <a:pt x="56314" y="898762"/>
                    </a:lnTo>
                    <a:cubicBezTo>
                      <a:pt x="173850" y="945109"/>
                      <a:pt x="301905" y="970569"/>
                      <a:pt x="435907" y="970569"/>
                    </a:cubicBezTo>
                    <a:cubicBezTo>
                      <a:pt x="614577" y="970569"/>
                      <a:pt x="782674" y="925307"/>
                      <a:pt x="929359" y="845622"/>
                    </a:cubicBezTo>
                    <a:lnTo>
                      <a:pt x="952247" y="831718"/>
                    </a:lnTo>
                    <a:lnTo>
                      <a:pt x="952247" y="831717"/>
                    </a:lnTo>
                    <a:lnTo>
                      <a:pt x="1014713" y="793768"/>
                    </a:lnTo>
                    <a:cubicBezTo>
                      <a:pt x="1255665" y="630984"/>
                      <a:pt x="1424401" y="369424"/>
                      <a:pt x="1462820" y="67189"/>
                    </a:cubicBezTo>
                    <a:lnTo>
                      <a:pt x="1467058" y="0"/>
                    </a:lnTo>
                    <a:close/>
                  </a:path>
                </a:pathLst>
              </a:custGeom>
              <a:solidFill>
                <a:srgbClr val="A1B4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Freeform 56">
                <a:extLst>
                  <a:ext uri="{FF2B5EF4-FFF2-40B4-BE49-F238E27FC236}">
                    <a16:creationId xmlns:a16="http://schemas.microsoft.com/office/drawing/2014/main" id="{CFA52BB1-3A47-810B-2D4A-6000B38DC182}"/>
                  </a:ext>
                </a:extLst>
              </p:cNvPr>
              <p:cNvSpPr/>
              <p:nvPr/>
            </p:nvSpPr>
            <p:spPr>
              <a:xfrm>
                <a:off x="4654202" y="1323553"/>
                <a:ext cx="2888638" cy="2666284"/>
              </a:xfrm>
              <a:custGeom>
                <a:avLst/>
                <a:gdLst>
                  <a:gd name="connsiteX0" fmla="*/ 953521 w 1910375"/>
                  <a:gd name="connsiteY0" fmla="*/ 0 h 1763323"/>
                  <a:gd name="connsiteX1" fmla="*/ 1910375 w 1910375"/>
                  <a:gd name="connsiteY1" fmla="*/ 956854 h 1763323"/>
                  <a:gd name="connsiteX2" fmla="*/ 1488507 w 1910375"/>
                  <a:gd name="connsiteY2" fmla="*/ 1750292 h 1763323"/>
                  <a:gd name="connsiteX3" fmla="*/ 1467058 w 1910375"/>
                  <a:gd name="connsiteY3" fmla="*/ 1763323 h 1763323"/>
                  <a:gd name="connsiteX4" fmla="*/ 1462820 w 1910375"/>
                  <a:gd name="connsiteY4" fmla="*/ 1696133 h 1763323"/>
                  <a:gd name="connsiteX5" fmla="*/ 1014713 w 1910375"/>
                  <a:gd name="connsiteY5" fmla="*/ 969554 h 1763323"/>
                  <a:gd name="connsiteX6" fmla="*/ 953523 w 1910375"/>
                  <a:gd name="connsiteY6" fmla="*/ 932381 h 1763323"/>
                  <a:gd name="connsiteX7" fmla="*/ 953522 w 1910375"/>
                  <a:gd name="connsiteY7" fmla="*/ 932381 h 1763323"/>
                  <a:gd name="connsiteX8" fmla="*/ 929358 w 1910375"/>
                  <a:gd name="connsiteY8" fmla="*/ 917701 h 1763323"/>
                  <a:gd name="connsiteX9" fmla="*/ 435906 w 1910375"/>
                  <a:gd name="connsiteY9" fmla="*/ 792754 h 1763323"/>
                  <a:gd name="connsiteX10" fmla="*/ 56313 w 1910375"/>
                  <a:gd name="connsiteY10" fmla="*/ 864561 h 1763323"/>
                  <a:gd name="connsiteX11" fmla="*/ 0 w 1910375"/>
                  <a:gd name="connsiteY11" fmla="*/ 890843 h 1763323"/>
                  <a:gd name="connsiteX12" fmla="*/ 1607 w 1910375"/>
                  <a:gd name="connsiteY12" fmla="*/ 859021 h 1763323"/>
                  <a:gd name="connsiteX13" fmla="*/ 953521 w 1910375"/>
                  <a:gd name="connsiteY13" fmla="*/ 0 h 1763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375" h="1763323">
                    <a:moveTo>
                      <a:pt x="953521" y="0"/>
                    </a:moveTo>
                    <a:cubicBezTo>
                      <a:pt x="1481977" y="0"/>
                      <a:pt x="1910375" y="428398"/>
                      <a:pt x="1910375" y="956854"/>
                    </a:cubicBezTo>
                    <a:cubicBezTo>
                      <a:pt x="1910375" y="1287139"/>
                      <a:pt x="1743032" y="1578339"/>
                      <a:pt x="1488507" y="1750292"/>
                    </a:cubicBezTo>
                    <a:lnTo>
                      <a:pt x="1467058" y="1763323"/>
                    </a:lnTo>
                    <a:lnTo>
                      <a:pt x="1462820" y="1696133"/>
                    </a:lnTo>
                    <a:cubicBezTo>
                      <a:pt x="1424401" y="1393898"/>
                      <a:pt x="1255665" y="1132338"/>
                      <a:pt x="1014713" y="969554"/>
                    </a:cubicBezTo>
                    <a:lnTo>
                      <a:pt x="953523" y="932381"/>
                    </a:lnTo>
                    <a:lnTo>
                      <a:pt x="953522" y="932381"/>
                    </a:lnTo>
                    <a:lnTo>
                      <a:pt x="929358" y="917701"/>
                    </a:lnTo>
                    <a:cubicBezTo>
                      <a:pt x="782673" y="838017"/>
                      <a:pt x="614576" y="792754"/>
                      <a:pt x="435906" y="792754"/>
                    </a:cubicBezTo>
                    <a:cubicBezTo>
                      <a:pt x="301904" y="792754"/>
                      <a:pt x="173849" y="818215"/>
                      <a:pt x="56313" y="864561"/>
                    </a:cubicBezTo>
                    <a:lnTo>
                      <a:pt x="0" y="890843"/>
                    </a:lnTo>
                    <a:lnTo>
                      <a:pt x="1607" y="859021"/>
                    </a:lnTo>
                    <a:cubicBezTo>
                      <a:pt x="50608" y="376522"/>
                      <a:pt x="458094" y="0"/>
                      <a:pt x="953521" y="0"/>
                    </a:cubicBezTo>
                    <a:close/>
                  </a:path>
                </a:pathLst>
              </a:custGeom>
              <a:solidFill>
                <a:srgbClr val="DE3F1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257403B-5FF5-28C4-7F69-CB696657E80E}"/>
                  </a:ext>
                </a:extLst>
              </p:cNvPr>
              <p:cNvGrpSpPr/>
              <p:nvPr/>
            </p:nvGrpSpPr>
            <p:grpSpPr>
              <a:xfrm>
                <a:off x="5995499" y="4293232"/>
                <a:ext cx="1825511" cy="937819"/>
                <a:chOff x="5995499" y="4293232"/>
                <a:chExt cx="1825511" cy="937819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B7BCF7A7-58EC-F1B4-BC5B-53FEBFC5C81B}"/>
                    </a:ext>
                  </a:extLst>
                </p:cNvPr>
                <p:cNvGrpSpPr/>
                <p:nvPr/>
              </p:nvGrpSpPr>
              <p:grpSpPr>
                <a:xfrm>
                  <a:off x="6487119" y="4293232"/>
                  <a:ext cx="1333891" cy="937819"/>
                  <a:chOff x="2015078" y="4093933"/>
                  <a:chExt cx="1587781" cy="937819"/>
                </a:xfrm>
              </p:grpSpPr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id="{2FAD4326-474C-7968-7D0C-768EEEAAB770}"/>
                      </a:ext>
                    </a:extLst>
                  </p:cNvPr>
                  <p:cNvSpPr/>
                  <p:nvPr/>
                </p:nvSpPr>
                <p:spPr>
                  <a:xfrm>
                    <a:off x="2057058" y="4323866"/>
                    <a:ext cx="1503822" cy="70788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just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0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Lorem ipsum dolor sit amet cras. Amet nam in. Rutrum integer ullamcorper.</a:t>
                    </a:r>
                  </a:p>
                </p:txBody>
              </p:sp>
              <p:sp>
                <p:nvSpPr>
                  <p:cNvPr id="25" name="Rectangle 24">
                    <a:extLst>
                      <a:ext uri="{FF2B5EF4-FFF2-40B4-BE49-F238E27FC236}">
                        <a16:creationId xmlns:a16="http://schemas.microsoft.com/office/drawing/2014/main" id="{36D85420-4E2D-CDA2-5851-986BDD0B0F7C}"/>
                      </a:ext>
                    </a:extLst>
                  </p:cNvPr>
                  <p:cNvSpPr/>
                  <p:nvPr/>
                </p:nvSpPr>
                <p:spPr>
                  <a:xfrm>
                    <a:off x="2015078" y="4093933"/>
                    <a:ext cx="1587781" cy="33855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1" i="0" u="none" strike="noStrike" kern="1200" cap="none" spc="0" normalizeH="0" baseline="0" noProof="1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Lorem ipsum </a:t>
                    </a:r>
                  </a:p>
                </p:txBody>
              </p:sp>
            </p:grpSp>
            <p:sp>
              <p:nvSpPr>
                <p:cNvPr id="23" name="TextBox 59">
                  <a:extLst>
                    <a:ext uri="{FF2B5EF4-FFF2-40B4-BE49-F238E27FC236}">
                      <a16:creationId xmlns:a16="http://schemas.microsoft.com/office/drawing/2014/main" id="{45505960-30B6-8BE2-8A8B-F9E166DC5893}"/>
                    </a:ext>
                  </a:extLst>
                </p:cNvPr>
                <p:cNvSpPr txBox="1"/>
                <p:nvPr/>
              </p:nvSpPr>
              <p:spPr>
                <a:xfrm>
                  <a:off x="5995499" y="4300476"/>
                  <a:ext cx="535724" cy="92333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5400" b="0" i="0" u="none" strike="noStrike" kern="1200" cap="none" spc="0" normalizeH="0" baseline="0" noProof="1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2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5F2F8A70-7F86-94D7-064F-70A13913481B}"/>
                  </a:ext>
                </a:extLst>
              </p:cNvPr>
              <p:cNvGrpSpPr/>
              <p:nvPr/>
            </p:nvGrpSpPr>
            <p:grpSpPr>
              <a:xfrm>
                <a:off x="5183244" y="1513252"/>
                <a:ext cx="1825511" cy="937819"/>
                <a:chOff x="5995499" y="4293232"/>
                <a:chExt cx="1825511" cy="937819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F623E2DA-E7ED-FE33-B4F7-4CFA9F785D7C}"/>
                    </a:ext>
                  </a:extLst>
                </p:cNvPr>
                <p:cNvGrpSpPr/>
                <p:nvPr/>
              </p:nvGrpSpPr>
              <p:grpSpPr>
                <a:xfrm>
                  <a:off x="6487119" y="4293232"/>
                  <a:ext cx="1333891" cy="937819"/>
                  <a:chOff x="2015078" y="4093933"/>
                  <a:chExt cx="1587781" cy="937819"/>
                </a:xfrm>
              </p:grpSpPr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CE750277-B25D-951B-D1B4-F519C2EF128B}"/>
                      </a:ext>
                    </a:extLst>
                  </p:cNvPr>
                  <p:cNvSpPr/>
                  <p:nvPr/>
                </p:nvSpPr>
                <p:spPr>
                  <a:xfrm>
                    <a:off x="2057058" y="4323866"/>
                    <a:ext cx="1503822" cy="70788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just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0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Lorem ipsum dolor sit amet cras. Amet nam in. Rutrum integer ullamcorper.</a:t>
                    </a:r>
                  </a:p>
                </p:txBody>
              </p:sp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F602DF95-F8BE-B169-7382-BC5F4CF3BC88}"/>
                      </a:ext>
                    </a:extLst>
                  </p:cNvPr>
                  <p:cNvSpPr/>
                  <p:nvPr/>
                </p:nvSpPr>
                <p:spPr>
                  <a:xfrm>
                    <a:off x="2015078" y="4093933"/>
                    <a:ext cx="1587781" cy="33855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1" i="0" u="none" strike="noStrike" kern="1200" cap="none" spc="0" normalizeH="0" baseline="0" noProof="1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Lorem ipsum </a:t>
                    </a:r>
                  </a:p>
                </p:txBody>
              </p:sp>
            </p:grpSp>
            <p:sp>
              <p:nvSpPr>
                <p:cNvPr id="19" name="TextBox 64">
                  <a:extLst>
                    <a:ext uri="{FF2B5EF4-FFF2-40B4-BE49-F238E27FC236}">
                      <a16:creationId xmlns:a16="http://schemas.microsoft.com/office/drawing/2014/main" id="{D834D158-B7E0-D363-E3F9-2279E97D1A20}"/>
                    </a:ext>
                  </a:extLst>
                </p:cNvPr>
                <p:cNvSpPr txBox="1"/>
                <p:nvPr/>
              </p:nvSpPr>
              <p:spPr>
                <a:xfrm>
                  <a:off x="5995499" y="4300476"/>
                  <a:ext cx="535724" cy="92333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5400" b="0" i="0" u="none" strike="noStrike" kern="1200" cap="none" spc="0" normalizeH="0" baseline="0" noProof="1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</a:t>
                  </a: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0BEAD19-3EC5-DF04-A4AC-32367DC21FBF}"/>
                  </a:ext>
                </a:extLst>
              </p:cNvPr>
              <p:cNvGrpSpPr/>
              <p:nvPr/>
            </p:nvGrpSpPr>
            <p:grpSpPr>
              <a:xfrm>
                <a:off x="3977029" y="3000571"/>
                <a:ext cx="1333891" cy="1631215"/>
                <a:chOff x="5484792" y="906623"/>
                <a:chExt cx="1333891" cy="1631215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D7E6A52F-546D-A38D-CFBE-79BE1FC57EA4}"/>
                    </a:ext>
                  </a:extLst>
                </p:cNvPr>
                <p:cNvGrpSpPr/>
                <p:nvPr/>
              </p:nvGrpSpPr>
              <p:grpSpPr>
                <a:xfrm>
                  <a:off x="5484792" y="1600019"/>
                  <a:ext cx="1333891" cy="937819"/>
                  <a:chOff x="2015078" y="4093933"/>
                  <a:chExt cx="1587781" cy="937819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FADFBB94-C5CC-1AA8-C62A-10002679E9B0}"/>
                      </a:ext>
                    </a:extLst>
                  </p:cNvPr>
                  <p:cNvSpPr/>
                  <p:nvPr/>
                </p:nvSpPr>
                <p:spPr>
                  <a:xfrm>
                    <a:off x="2057058" y="4323866"/>
                    <a:ext cx="1503822" cy="70788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just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0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Lorem ipsum dolor sit amet cras. Amet nam in. Rutrum integer ullamcorper.</a:t>
                    </a:r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95EE6C05-651C-421F-AAAD-89E07FACFA53}"/>
                      </a:ext>
                    </a:extLst>
                  </p:cNvPr>
                  <p:cNvSpPr/>
                  <p:nvPr/>
                </p:nvSpPr>
                <p:spPr>
                  <a:xfrm>
                    <a:off x="2015078" y="4093933"/>
                    <a:ext cx="1587781" cy="33855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1" i="0" u="none" strike="noStrike" kern="1200" cap="none" spc="0" normalizeH="0" baseline="0" noProof="1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Lorem ipsum </a:t>
                    </a:r>
                  </a:p>
                </p:txBody>
              </p:sp>
            </p:grpSp>
            <p:sp>
              <p:nvSpPr>
                <p:cNvPr id="15" name="TextBox 70">
                  <a:extLst>
                    <a:ext uri="{FF2B5EF4-FFF2-40B4-BE49-F238E27FC236}">
                      <a16:creationId xmlns:a16="http://schemas.microsoft.com/office/drawing/2014/main" id="{494D885C-0514-1D77-CB8A-8931017A5BFD}"/>
                    </a:ext>
                  </a:extLst>
                </p:cNvPr>
                <p:cNvSpPr txBox="1"/>
                <p:nvPr/>
              </p:nvSpPr>
              <p:spPr>
                <a:xfrm>
                  <a:off x="5883875" y="906623"/>
                  <a:ext cx="535724" cy="92333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5400" b="0" i="0" u="none" strike="noStrike" kern="1200" cap="none" spc="0" normalizeH="0" baseline="0" noProof="1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3</a:t>
                  </a:r>
                </a:p>
              </p:txBody>
            </p:sp>
          </p:grpSp>
        </p:grp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C2B0329-C0E2-993C-FAE1-354D07B312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09876" y="2079373"/>
              <a:ext cx="1524132" cy="145707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F40DCDE-0DEC-FA7F-A56A-BFA8A1B9C1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60212" y="3437579"/>
              <a:ext cx="1475360" cy="145707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8D83254-47CF-9A6A-6C3C-7491630E4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53873" y="4625010"/>
              <a:ext cx="1524132" cy="1457070"/>
            </a:xfrm>
            <a:prstGeom prst="rect">
              <a:avLst/>
            </a:prstGeom>
          </p:spPr>
        </p:pic>
      </p:grpSp>
      <p:sp>
        <p:nvSpPr>
          <p:cNvPr id="7" name="TextBox 10">
            <a:extLst>
              <a:ext uri="{FF2B5EF4-FFF2-40B4-BE49-F238E27FC236}">
                <a16:creationId xmlns:a16="http://schemas.microsoft.com/office/drawing/2014/main" id="{37866339-5CBA-9F61-AEF1-D52AA28690E6}"/>
              </a:ext>
            </a:extLst>
          </p:cNvPr>
          <p:cNvSpPr txBox="1"/>
          <p:nvPr/>
        </p:nvSpPr>
        <p:spPr>
          <a:xfrm>
            <a:off x="10080540" y="5677118"/>
            <a:ext cx="11641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Icons by 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/>
              </a:rPr>
              <a:t>Font Awesome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111</Words>
  <Application>Microsoft Office PowerPoint</Application>
  <PresentationFormat>Widescreen</PresentationFormat>
  <Paragraphs>16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 Circle (Moon)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Circle (Moon) Diagram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2026-02-20T18:06:05Z</dcterms:modified>
  <cp:category>Charts &amp; Diagrams</cp:category>
</cp:coreProperties>
</file>